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17" r:id="rId2"/>
  </p:sldMasterIdLst>
  <p:notesMasterIdLst>
    <p:notesMasterId r:id="rId31"/>
  </p:notesMasterIdLst>
  <p:sldIdLst>
    <p:sldId id="265" r:id="rId3"/>
    <p:sldId id="267" r:id="rId4"/>
    <p:sldId id="271" r:id="rId5"/>
    <p:sldId id="297" r:id="rId6"/>
    <p:sldId id="288" r:id="rId7"/>
    <p:sldId id="289" r:id="rId8"/>
    <p:sldId id="290" r:id="rId9"/>
    <p:sldId id="291" r:id="rId10"/>
    <p:sldId id="294" r:id="rId11"/>
    <p:sldId id="275" r:id="rId12"/>
    <p:sldId id="293" r:id="rId13"/>
    <p:sldId id="282" r:id="rId14"/>
    <p:sldId id="283" r:id="rId15"/>
    <p:sldId id="286" r:id="rId16"/>
    <p:sldId id="298" r:id="rId17"/>
    <p:sldId id="285" r:id="rId18"/>
    <p:sldId id="296" r:id="rId19"/>
    <p:sldId id="272" r:id="rId20"/>
    <p:sldId id="273" r:id="rId21"/>
    <p:sldId id="274" r:id="rId22"/>
    <p:sldId id="295" r:id="rId23"/>
    <p:sldId id="299" r:id="rId24"/>
    <p:sldId id="287" r:id="rId25"/>
    <p:sldId id="279" r:id="rId26"/>
    <p:sldId id="277" r:id="rId27"/>
    <p:sldId id="278" r:id="rId28"/>
    <p:sldId id="280" r:id="rId29"/>
    <p:sldId id="281"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5E5E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633"/>
    <p:restoredTop sz="77146" autoAdjust="0"/>
  </p:normalViewPr>
  <p:slideViewPr>
    <p:cSldViewPr snapToGrid="0" snapToObjects="1">
      <p:cViewPr varScale="1">
        <p:scale>
          <a:sx n="81" d="100"/>
          <a:sy n="81" d="100"/>
        </p:scale>
        <p:origin x="403" y="67"/>
      </p:cViewPr>
      <p:guideLst/>
    </p:cSldViewPr>
  </p:slideViewPr>
  <p:notesTextViewPr>
    <p:cViewPr>
      <p:scale>
        <a:sx n="150" d="100"/>
        <a:sy n="15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1E7217-2618-4B75-ACC2-36489C399968}" type="doc">
      <dgm:prSet loTypeId="urn:microsoft.com/office/officeart/2008/layout/SquareAccentList" loCatId="list" qsTypeId="urn:microsoft.com/office/officeart/2005/8/quickstyle/simple1" qsCatId="simple" csTypeId="urn:microsoft.com/office/officeart/2005/8/colors/accent1_2" csCatId="accent1" phldr="1"/>
      <dgm:spPr/>
      <dgm:t>
        <a:bodyPr/>
        <a:lstStyle/>
        <a:p>
          <a:endParaRPr lang="en-US"/>
        </a:p>
      </dgm:t>
    </dgm:pt>
    <dgm:pt modelId="{3E3EF085-4D46-4E99-9A66-A2716FE671D8}">
      <dgm:prSet phldrT="[Text]" custT="1"/>
      <dgm:spPr/>
      <dgm:t>
        <a:bodyPr/>
        <a:lstStyle/>
        <a:p>
          <a:pPr algn="ctr"/>
          <a:r>
            <a:rPr lang="en-US" sz="2800" dirty="0" smtClean="0">
              <a:solidFill>
                <a:schemeClr val="tx2"/>
              </a:solidFill>
              <a:latin typeface="+mn-lt"/>
            </a:rPr>
            <a:t>Individuals</a:t>
          </a:r>
          <a:endParaRPr lang="en-US" sz="3200" dirty="0">
            <a:solidFill>
              <a:schemeClr val="tx2"/>
            </a:solidFill>
            <a:latin typeface="+mn-lt"/>
          </a:endParaRPr>
        </a:p>
      </dgm:t>
    </dgm:pt>
    <dgm:pt modelId="{25E2A9D8-4E68-4C96-84DF-B9E6F635B966}" type="parTrans" cxnId="{41E9796C-8F1B-41A1-9EE1-597516AA998D}">
      <dgm:prSet/>
      <dgm:spPr/>
      <dgm:t>
        <a:bodyPr/>
        <a:lstStyle/>
        <a:p>
          <a:endParaRPr lang="en-US"/>
        </a:p>
      </dgm:t>
    </dgm:pt>
    <dgm:pt modelId="{1463BE7C-42A7-47E1-82B0-645C72A68A81}" type="sibTrans" cxnId="{41E9796C-8F1B-41A1-9EE1-597516AA998D}">
      <dgm:prSet/>
      <dgm:spPr/>
      <dgm:t>
        <a:bodyPr/>
        <a:lstStyle/>
        <a:p>
          <a:endParaRPr lang="en-US"/>
        </a:p>
      </dgm:t>
    </dgm:pt>
    <dgm:pt modelId="{4F74C5F0-2229-4CB8-83F0-C8CADF904DA5}">
      <dgm:prSet phldrT="[Text]" custT="1"/>
      <dgm:spPr/>
      <dgm:t>
        <a:bodyPr/>
        <a:lstStyle/>
        <a:p>
          <a:r>
            <a:rPr lang="en-US" sz="1700" dirty="0" smtClean="0">
              <a:solidFill>
                <a:schemeClr val="tx2"/>
              </a:solidFill>
            </a:rPr>
            <a:t>Navigation</a:t>
          </a:r>
          <a:endParaRPr lang="en-US" sz="1700" dirty="0">
            <a:solidFill>
              <a:schemeClr val="tx2"/>
            </a:solidFill>
          </a:endParaRPr>
        </a:p>
      </dgm:t>
    </dgm:pt>
    <dgm:pt modelId="{D9F1F371-7A38-470E-BA2D-6B889725407E}" type="parTrans" cxnId="{E491A6D0-1018-4937-9C9B-6FCD4C2393A1}">
      <dgm:prSet/>
      <dgm:spPr/>
      <dgm:t>
        <a:bodyPr/>
        <a:lstStyle/>
        <a:p>
          <a:endParaRPr lang="en-US"/>
        </a:p>
      </dgm:t>
    </dgm:pt>
    <dgm:pt modelId="{6D13C9B3-84C3-4DB3-8FAB-A6A837786E27}" type="sibTrans" cxnId="{E491A6D0-1018-4937-9C9B-6FCD4C2393A1}">
      <dgm:prSet/>
      <dgm:spPr/>
      <dgm:t>
        <a:bodyPr/>
        <a:lstStyle/>
        <a:p>
          <a:endParaRPr lang="en-US"/>
        </a:p>
      </dgm:t>
    </dgm:pt>
    <dgm:pt modelId="{2E1A211F-77A8-4889-9526-5F175583AE13}">
      <dgm:prSet phldrT="[Text]" custT="1"/>
      <dgm:spPr/>
      <dgm:t>
        <a:bodyPr/>
        <a:lstStyle/>
        <a:p>
          <a:r>
            <a:rPr lang="en-US" sz="1700" dirty="0" smtClean="0">
              <a:solidFill>
                <a:schemeClr val="tx2"/>
              </a:solidFill>
            </a:rPr>
            <a:t>24 Hour Crisis Response</a:t>
          </a:r>
          <a:endParaRPr lang="en-US" sz="1700" dirty="0">
            <a:solidFill>
              <a:schemeClr val="tx2"/>
            </a:solidFill>
          </a:endParaRPr>
        </a:p>
      </dgm:t>
    </dgm:pt>
    <dgm:pt modelId="{C0D25B87-2C1B-4B8F-B061-046D5852E6B1}" type="parTrans" cxnId="{1C544E97-2281-4482-9B63-137B6FBBBCB4}">
      <dgm:prSet/>
      <dgm:spPr/>
      <dgm:t>
        <a:bodyPr/>
        <a:lstStyle/>
        <a:p>
          <a:endParaRPr lang="en-US"/>
        </a:p>
      </dgm:t>
    </dgm:pt>
    <dgm:pt modelId="{E6B1ECBC-FE36-4D62-A666-0C1BFFD967AF}" type="sibTrans" cxnId="{1C544E97-2281-4482-9B63-137B6FBBBCB4}">
      <dgm:prSet/>
      <dgm:spPr/>
      <dgm:t>
        <a:bodyPr/>
        <a:lstStyle/>
        <a:p>
          <a:endParaRPr lang="en-US"/>
        </a:p>
      </dgm:t>
    </dgm:pt>
    <dgm:pt modelId="{0C192840-E4D6-4E10-9BE2-1EC31C0F571C}">
      <dgm:prSet phldrT="[Text]" custT="1"/>
      <dgm:spPr/>
      <dgm:t>
        <a:bodyPr/>
        <a:lstStyle/>
        <a:p>
          <a:r>
            <a:rPr lang="en-US" sz="1700" dirty="0" smtClean="0">
              <a:solidFill>
                <a:schemeClr val="tx2"/>
              </a:solidFill>
            </a:rPr>
            <a:t>Integrated Behavioral </a:t>
          </a:r>
          <a:br>
            <a:rPr lang="en-US" sz="1700" dirty="0" smtClean="0">
              <a:solidFill>
                <a:schemeClr val="tx2"/>
              </a:solidFill>
            </a:rPr>
          </a:br>
          <a:r>
            <a:rPr lang="en-US" sz="1700" dirty="0" smtClean="0">
              <a:solidFill>
                <a:schemeClr val="tx2"/>
              </a:solidFill>
            </a:rPr>
            <a:t>Health Care</a:t>
          </a:r>
          <a:endParaRPr lang="en-US" sz="1700" dirty="0">
            <a:solidFill>
              <a:schemeClr val="tx2"/>
            </a:solidFill>
          </a:endParaRPr>
        </a:p>
      </dgm:t>
    </dgm:pt>
    <dgm:pt modelId="{77A06BC7-23C4-4959-B5C0-AA613DA54272}" type="parTrans" cxnId="{BD4DC53A-3EDF-4DB2-A030-9ED42062993A}">
      <dgm:prSet/>
      <dgm:spPr/>
      <dgm:t>
        <a:bodyPr/>
        <a:lstStyle/>
        <a:p>
          <a:endParaRPr lang="en-US"/>
        </a:p>
      </dgm:t>
    </dgm:pt>
    <dgm:pt modelId="{D1C8EDE2-2A25-4579-B508-BA373A0C8406}" type="sibTrans" cxnId="{BD4DC53A-3EDF-4DB2-A030-9ED42062993A}">
      <dgm:prSet/>
      <dgm:spPr/>
      <dgm:t>
        <a:bodyPr/>
        <a:lstStyle/>
        <a:p>
          <a:endParaRPr lang="en-US"/>
        </a:p>
      </dgm:t>
    </dgm:pt>
    <dgm:pt modelId="{D7D7C3EC-887B-4098-A824-906FABA4B3FE}">
      <dgm:prSet phldrT="[Text]" custT="1"/>
      <dgm:spPr/>
      <dgm:t>
        <a:bodyPr/>
        <a:lstStyle/>
        <a:p>
          <a:r>
            <a:rPr lang="en-US" sz="1700" dirty="0" smtClean="0">
              <a:solidFill>
                <a:schemeClr val="tx2"/>
              </a:solidFill>
            </a:rPr>
            <a:t>Residential Treatment</a:t>
          </a:r>
          <a:endParaRPr lang="en-US" sz="1700" dirty="0">
            <a:solidFill>
              <a:schemeClr val="tx2"/>
            </a:solidFill>
          </a:endParaRPr>
        </a:p>
      </dgm:t>
    </dgm:pt>
    <dgm:pt modelId="{D997DD77-AEB3-4816-8461-8D1B2B55754E}" type="parTrans" cxnId="{BBE44AEB-6A04-4C6A-A0F0-68D2B1E18EE1}">
      <dgm:prSet/>
      <dgm:spPr/>
      <dgm:t>
        <a:bodyPr/>
        <a:lstStyle/>
        <a:p>
          <a:endParaRPr lang="en-US"/>
        </a:p>
      </dgm:t>
    </dgm:pt>
    <dgm:pt modelId="{FE12D16C-1EE6-48C8-950A-AD911D693DCE}" type="sibTrans" cxnId="{BBE44AEB-6A04-4C6A-A0F0-68D2B1E18EE1}">
      <dgm:prSet/>
      <dgm:spPr/>
      <dgm:t>
        <a:bodyPr/>
        <a:lstStyle/>
        <a:p>
          <a:endParaRPr lang="en-US"/>
        </a:p>
      </dgm:t>
    </dgm:pt>
    <dgm:pt modelId="{E09762A3-AB18-4868-B969-A2F9DF544A85}">
      <dgm:prSet phldrT="[Text]" custT="1"/>
      <dgm:spPr/>
      <dgm:t>
        <a:bodyPr/>
        <a:lstStyle/>
        <a:p>
          <a:r>
            <a:rPr lang="en-US" sz="1700" dirty="0" smtClean="0">
              <a:solidFill>
                <a:schemeClr val="tx2"/>
              </a:solidFill>
            </a:rPr>
            <a:t>Prevention &amp; Wellness</a:t>
          </a:r>
          <a:endParaRPr lang="en-US" sz="1700" dirty="0">
            <a:solidFill>
              <a:schemeClr val="tx2"/>
            </a:solidFill>
          </a:endParaRPr>
        </a:p>
      </dgm:t>
    </dgm:pt>
    <dgm:pt modelId="{AC2908C9-78E2-4145-A3FB-52E34CEDF60C}" type="parTrans" cxnId="{EEE3D9F1-A950-4447-B307-B5FC049ADEB1}">
      <dgm:prSet/>
      <dgm:spPr/>
      <dgm:t>
        <a:bodyPr/>
        <a:lstStyle/>
        <a:p>
          <a:endParaRPr lang="en-US"/>
        </a:p>
      </dgm:t>
    </dgm:pt>
    <dgm:pt modelId="{2CD1CA1C-6316-4FBE-A82C-FB7F66AE652C}" type="sibTrans" cxnId="{EEE3D9F1-A950-4447-B307-B5FC049ADEB1}">
      <dgm:prSet/>
      <dgm:spPr/>
      <dgm:t>
        <a:bodyPr/>
        <a:lstStyle/>
        <a:p>
          <a:endParaRPr lang="en-US"/>
        </a:p>
      </dgm:t>
    </dgm:pt>
    <dgm:pt modelId="{24E875D7-C681-400C-8E73-79952F390CA2}">
      <dgm:prSet phldrT="[Text]" custT="1"/>
      <dgm:spPr/>
      <dgm:t>
        <a:bodyPr/>
        <a:lstStyle/>
        <a:p>
          <a:r>
            <a:rPr lang="en-US" sz="1700" dirty="0" smtClean="0">
              <a:solidFill>
                <a:schemeClr val="tx2"/>
              </a:solidFill>
            </a:rPr>
            <a:t>Housing &amp; Supports</a:t>
          </a:r>
        </a:p>
      </dgm:t>
    </dgm:pt>
    <dgm:pt modelId="{D4F32485-14EB-4350-8D40-28EA0913326A}" type="parTrans" cxnId="{E8DFB04E-5ECF-4462-90B7-19A9AAE13D07}">
      <dgm:prSet/>
      <dgm:spPr/>
      <dgm:t>
        <a:bodyPr/>
        <a:lstStyle/>
        <a:p>
          <a:endParaRPr lang="en-US"/>
        </a:p>
      </dgm:t>
    </dgm:pt>
    <dgm:pt modelId="{D89B2075-357A-4C67-91BA-C93A53198AFA}" type="sibTrans" cxnId="{E8DFB04E-5ECF-4462-90B7-19A9AAE13D07}">
      <dgm:prSet/>
      <dgm:spPr/>
      <dgm:t>
        <a:bodyPr/>
        <a:lstStyle/>
        <a:p>
          <a:endParaRPr lang="en-US"/>
        </a:p>
      </dgm:t>
    </dgm:pt>
    <dgm:pt modelId="{92012002-F8A8-4879-B319-EE9707816353}">
      <dgm:prSet phldrT="[Text]" custT="1"/>
      <dgm:spPr/>
      <dgm:t>
        <a:bodyPr/>
        <a:lstStyle/>
        <a:p>
          <a:pPr algn="ctr"/>
          <a:r>
            <a:rPr lang="en-US" sz="2800" dirty="0" smtClean="0">
              <a:solidFill>
                <a:schemeClr val="tx2"/>
              </a:solidFill>
              <a:latin typeface="+mn-lt"/>
            </a:rPr>
            <a:t>System</a:t>
          </a:r>
          <a:endParaRPr lang="en-US" sz="4000" dirty="0">
            <a:solidFill>
              <a:schemeClr val="tx2"/>
            </a:solidFill>
            <a:latin typeface="+mn-lt"/>
          </a:endParaRPr>
        </a:p>
      </dgm:t>
    </dgm:pt>
    <dgm:pt modelId="{F96B4FCD-4636-4C09-951D-BC4AB0C749F9}" type="parTrans" cxnId="{822084A9-FA32-4976-B346-0EAB3DE78D77}">
      <dgm:prSet/>
      <dgm:spPr/>
      <dgm:t>
        <a:bodyPr/>
        <a:lstStyle/>
        <a:p>
          <a:endParaRPr lang="en-US"/>
        </a:p>
      </dgm:t>
    </dgm:pt>
    <dgm:pt modelId="{4ACC6021-3436-492D-BE32-ADFBE4590CF3}" type="sibTrans" cxnId="{822084A9-FA32-4976-B346-0EAB3DE78D77}">
      <dgm:prSet/>
      <dgm:spPr/>
      <dgm:t>
        <a:bodyPr/>
        <a:lstStyle/>
        <a:p>
          <a:endParaRPr lang="en-US"/>
        </a:p>
      </dgm:t>
    </dgm:pt>
    <dgm:pt modelId="{2A545F38-C26A-4293-A61F-6CA4A463A7DD}">
      <dgm:prSet phldrT="[Text]" custT="1"/>
      <dgm:spPr/>
      <dgm:t>
        <a:bodyPr/>
        <a:lstStyle/>
        <a:p>
          <a:r>
            <a:rPr lang="en-US" sz="1700" dirty="0" smtClean="0">
              <a:solidFill>
                <a:schemeClr val="tx2"/>
              </a:solidFill>
            </a:rPr>
            <a:t>Create a Network</a:t>
          </a:r>
          <a:endParaRPr lang="en-US" sz="1700" dirty="0">
            <a:solidFill>
              <a:schemeClr val="tx2"/>
            </a:solidFill>
          </a:endParaRPr>
        </a:p>
      </dgm:t>
    </dgm:pt>
    <dgm:pt modelId="{C883E30B-C9E0-4A7A-926E-AD6AE8A904D0}" type="parTrans" cxnId="{34FB2ACD-9D5B-43BF-8523-0E5B57E122BD}">
      <dgm:prSet/>
      <dgm:spPr/>
      <dgm:t>
        <a:bodyPr/>
        <a:lstStyle/>
        <a:p>
          <a:endParaRPr lang="en-US"/>
        </a:p>
      </dgm:t>
    </dgm:pt>
    <dgm:pt modelId="{301C25A6-EFD3-4847-8931-75C1145748D5}" type="sibTrans" cxnId="{34FB2ACD-9D5B-43BF-8523-0E5B57E122BD}">
      <dgm:prSet/>
      <dgm:spPr/>
      <dgm:t>
        <a:bodyPr/>
        <a:lstStyle/>
        <a:p>
          <a:endParaRPr lang="en-US"/>
        </a:p>
      </dgm:t>
    </dgm:pt>
    <dgm:pt modelId="{410E0AB2-81D2-4DE4-AA7F-6C3B582FAE30}">
      <dgm:prSet phldrT="[Text]" custT="1"/>
      <dgm:spPr/>
      <dgm:t>
        <a:bodyPr/>
        <a:lstStyle/>
        <a:p>
          <a:r>
            <a:rPr lang="en-US" sz="1700" dirty="0" smtClean="0">
              <a:solidFill>
                <a:schemeClr val="tx2"/>
              </a:solidFill>
            </a:rPr>
            <a:t>Fill Gaps</a:t>
          </a:r>
          <a:endParaRPr lang="en-US" sz="1700" dirty="0">
            <a:solidFill>
              <a:schemeClr val="tx2"/>
            </a:solidFill>
          </a:endParaRPr>
        </a:p>
      </dgm:t>
    </dgm:pt>
    <dgm:pt modelId="{112AA6E1-427F-4E26-B9B3-B580D305D0E2}" type="parTrans" cxnId="{B5522ADD-DE3D-4D63-9A3D-E264B040A954}">
      <dgm:prSet/>
      <dgm:spPr/>
      <dgm:t>
        <a:bodyPr/>
        <a:lstStyle/>
        <a:p>
          <a:endParaRPr lang="en-US"/>
        </a:p>
      </dgm:t>
    </dgm:pt>
    <dgm:pt modelId="{70432B6B-AD1C-4D00-A4BE-8F5CA48B287D}" type="sibTrans" cxnId="{B5522ADD-DE3D-4D63-9A3D-E264B040A954}">
      <dgm:prSet/>
      <dgm:spPr/>
      <dgm:t>
        <a:bodyPr/>
        <a:lstStyle/>
        <a:p>
          <a:endParaRPr lang="en-US"/>
        </a:p>
      </dgm:t>
    </dgm:pt>
    <dgm:pt modelId="{8873EB9C-8E27-4987-BD80-7CD64BA4E477}">
      <dgm:prSet phldrT="[Text]" custT="1"/>
      <dgm:spPr/>
      <dgm:t>
        <a:bodyPr/>
        <a:lstStyle/>
        <a:p>
          <a:r>
            <a:rPr lang="en-US" sz="1700" dirty="0" smtClean="0">
              <a:solidFill>
                <a:schemeClr val="tx2"/>
              </a:solidFill>
            </a:rPr>
            <a:t>Collaborative Planning</a:t>
          </a:r>
          <a:endParaRPr lang="en-US" sz="1700" dirty="0">
            <a:solidFill>
              <a:schemeClr val="tx2"/>
            </a:solidFill>
          </a:endParaRPr>
        </a:p>
      </dgm:t>
    </dgm:pt>
    <dgm:pt modelId="{6BD5D16F-1307-4FBA-AA2C-8C78862FF47F}" type="parTrans" cxnId="{F8A34871-9868-4F8E-8418-50DBA7B3C6E3}">
      <dgm:prSet/>
      <dgm:spPr/>
      <dgm:t>
        <a:bodyPr/>
        <a:lstStyle/>
        <a:p>
          <a:endParaRPr lang="en-US"/>
        </a:p>
      </dgm:t>
    </dgm:pt>
    <dgm:pt modelId="{6C102C3B-DD63-4FB3-9A08-9AA790900BBB}" type="sibTrans" cxnId="{F8A34871-9868-4F8E-8418-50DBA7B3C6E3}">
      <dgm:prSet/>
      <dgm:spPr/>
      <dgm:t>
        <a:bodyPr/>
        <a:lstStyle/>
        <a:p>
          <a:endParaRPr lang="en-US"/>
        </a:p>
      </dgm:t>
    </dgm:pt>
    <dgm:pt modelId="{5358BA96-30F4-41C1-8C5C-0B7A6F2DF8C6}">
      <dgm:prSet phldrT="[Text]" custT="1"/>
      <dgm:spPr/>
      <dgm:t>
        <a:bodyPr/>
        <a:lstStyle/>
        <a:p>
          <a:r>
            <a:rPr lang="en-US" sz="1700" dirty="0" smtClean="0">
              <a:solidFill>
                <a:schemeClr val="tx2"/>
              </a:solidFill>
            </a:rPr>
            <a:t>Improve and Connect Systems</a:t>
          </a:r>
          <a:endParaRPr lang="en-US" sz="1700" dirty="0">
            <a:solidFill>
              <a:schemeClr val="tx2"/>
            </a:solidFill>
          </a:endParaRPr>
        </a:p>
      </dgm:t>
    </dgm:pt>
    <dgm:pt modelId="{42F4D561-724C-4E38-B97B-D5E3BC62242F}" type="parTrans" cxnId="{14F4F8E1-5B18-4145-9986-F526EBBD40D7}">
      <dgm:prSet/>
      <dgm:spPr/>
      <dgm:t>
        <a:bodyPr/>
        <a:lstStyle/>
        <a:p>
          <a:endParaRPr lang="en-US"/>
        </a:p>
      </dgm:t>
    </dgm:pt>
    <dgm:pt modelId="{F424CEAC-B809-4158-A29B-85A90D079F57}" type="sibTrans" cxnId="{14F4F8E1-5B18-4145-9986-F526EBBD40D7}">
      <dgm:prSet/>
      <dgm:spPr/>
      <dgm:t>
        <a:bodyPr/>
        <a:lstStyle/>
        <a:p>
          <a:endParaRPr lang="en-US"/>
        </a:p>
      </dgm:t>
    </dgm:pt>
    <dgm:pt modelId="{80D10819-5A64-4E47-AE7C-2B9A7540DEE4}">
      <dgm:prSet phldrT="[Text]" custT="1"/>
      <dgm:spPr/>
      <dgm:t>
        <a:bodyPr/>
        <a:lstStyle/>
        <a:p>
          <a:r>
            <a:rPr lang="en-US" sz="1700" dirty="0" smtClean="0">
              <a:solidFill>
                <a:schemeClr val="tx2"/>
              </a:solidFill>
            </a:rPr>
            <a:t>Technical Assistance &amp; Training</a:t>
          </a:r>
          <a:endParaRPr lang="en-US" sz="1700" dirty="0">
            <a:solidFill>
              <a:schemeClr val="tx2"/>
            </a:solidFill>
          </a:endParaRPr>
        </a:p>
      </dgm:t>
    </dgm:pt>
    <dgm:pt modelId="{212ED491-CEBA-40C6-AF64-370DBB5D5AA8}" type="parTrans" cxnId="{298BFFD6-9DAA-4D2E-87FE-70C4DF740D78}">
      <dgm:prSet/>
      <dgm:spPr/>
      <dgm:t>
        <a:bodyPr/>
        <a:lstStyle/>
        <a:p>
          <a:endParaRPr lang="en-US"/>
        </a:p>
      </dgm:t>
    </dgm:pt>
    <dgm:pt modelId="{90379403-6AB3-4CA4-B862-70E070D9BCBF}" type="sibTrans" cxnId="{298BFFD6-9DAA-4D2E-87FE-70C4DF740D78}">
      <dgm:prSet/>
      <dgm:spPr/>
      <dgm:t>
        <a:bodyPr/>
        <a:lstStyle/>
        <a:p>
          <a:endParaRPr lang="en-US"/>
        </a:p>
      </dgm:t>
    </dgm:pt>
    <dgm:pt modelId="{F8F4A045-A7C7-4DF0-97F0-5622CD99673D}">
      <dgm:prSet phldrT="[Text]" custT="1"/>
      <dgm:spPr/>
      <dgm:t>
        <a:bodyPr/>
        <a:lstStyle/>
        <a:p>
          <a:pPr algn="ctr"/>
          <a:r>
            <a:rPr lang="en-US" sz="2800" dirty="0" smtClean="0">
              <a:solidFill>
                <a:schemeClr val="tx2"/>
              </a:solidFill>
              <a:latin typeface="+mn-lt"/>
            </a:rPr>
            <a:t>Community</a:t>
          </a:r>
          <a:endParaRPr lang="en-US" sz="3600" dirty="0">
            <a:solidFill>
              <a:schemeClr val="tx2"/>
            </a:solidFill>
            <a:latin typeface="+mn-lt"/>
          </a:endParaRPr>
        </a:p>
      </dgm:t>
    </dgm:pt>
    <dgm:pt modelId="{D4337C2D-547F-4C9D-B5F3-64838B31F9A0}" type="parTrans" cxnId="{BB9AA6AA-05E9-44E4-958B-0DAB3C735F89}">
      <dgm:prSet/>
      <dgm:spPr/>
      <dgm:t>
        <a:bodyPr/>
        <a:lstStyle/>
        <a:p>
          <a:endParaRPr lang="en-US"/>
        </a:p>
      </dgm:t>
    </dgm:pt>
    <dgm:pt modelId="{96EF37B9-6F3A-4AB5-A07F-A058B3E8A32B}" type="sibTrans" cxnId="{BB9AA6AA-05E9-44E4-958B-0DAB3C735F89}">
      <dgm:prSet/>
      <dgm:spPr/>
      <dgm:t>
        <a:bodyPr/>
        <a:lstStyle/>
        <a:p>
          <a:endParaRPr lang="en-US"/>
        </a:p>
      </dgm:t>
    </dgm:pt>
    <dgm:pt modelId="{5CA1C4DF-E832-44C1-891F-9DE303A6FB68}">
      <dgm:prSet phldrT="[Text]" custT="1"/>
      <dgm:spPr/>
      <dgm:t>
        <a:bodyPr/>
        <a:lstStyle/>
        <a:p>
          <a:r>
            <a:rPr lang="en-US" sz="1700" dirty="0" smtClean="0">
              <a:solidFill>
                <a:schemeClr val="tx2"/>
              </a:solidFill>
            </a:rPr>
            <a:t>Raise Awareness</a:t>
          </a:r>
          <a:endParaRPr lang="en-US" sz="1700" dirty="0">
            <a:solidFill>
              <a:schemeClr val="tx2"/>
            </a:solidFill>
          </a:endParaRPr>
        </a:p>
      </dgm:t>
    </dgm:pt>
    <dgm:pt modelId="{D17ECDB1-F729-423C-8BDA-1968A412275C}" type="parTrans" cxnId="{319E9090-64BB-4805-997B-21ABEFA4A3F4}">
      <dgm:prSet/>
      <dgm:spPr/>
      <dgm:t>
        <a:bodyPr/>
        <a:lstStyle/>
        <a:p>
          <a:endParaRPr lang="en-US"/>
        </a:p>
      </dgm:t>
    </dgm:pt>
    <dgm:pt modelId="{71DEC5ED-4123-4F7E-B1F1-1BCE13C06986}" type="sibTrans" cxnId="{319E9090-64BB-4805-997B-21ABEFA4A3F4}">
      <dgm:prSet/>
      <dgm:spPr/>
      <dgm:t>
        <a:bodyPr/>
        <a:lstStyle/>
        <a:p>
          <a:endParaRPr lang="en-US"/>
        </a:p>
      </dgm:t>
    </dgm:pt>
    <dgm:pt modelId="{8878E790-E27A-41B7-9069-C03A30524FAE}">
      <dgm:prSet phldrT="[Text]" custT="1"/>
      <dgm:spPr/>
      <dgm:t>
        <a:bodyPr/>
        <a:lstStyle/>
        <a:p>
          <a:r>
            <a:rPr lang="en-US" sz="1700" dirty="0" smtClean="0">
              <a:solidFill>
                <a:schemeClr val="tx2"/>
              </a:solidFill>
            </a:rPr>
            <a:t>Training</a:t>
          </a:r>
          <a:endParaRPr lang="en-US" sz="1700" dirty="0">
            <a:solidFill>
              <a:schemeClr val="tx2"/>
            </a:solidFill>
          </a:endParaRPr>
        </a:p>
      </dgm:t>
    </dgm:pt>
    <dgm:pt modelId="{18C301C8-79E9-4926-87A3-D2A4A3C71175}" type="parTrans" cxnId="{32510BA1-C486-4597-8ECF-E93F2CF27587}">
      <dgm:prSet/>
      <dgm:spPr/>
      <dgm:t>
        <a:bodyPr/>
        <a:lstStyle/>
        <a:p>
          <a:endParaRPr lang="en-US"/>
        </a:p>
      </dgm:t>
    </dgm:pt>
    <dgm:pt modelId="{57C09A8C-FEF4-443C-B90E-36B36374B207}" type="sibTrans" cxnId="{32510BA1-C486-4597-8ECF-E93F2CF27587}">
      <dgm:prSet/>
      <dgm:spPr/>
      <dgm:t>
        <a:bodyPr/>
        <a:lstStyle/>
        <a:p>
          <a:endParaRPr lang="en-US"/>
        </a:p>
      </dgm:t>
    </dgm:pt>
    <dgm:pt modelId="{6A180638-D820-4811-AA70-F170E130D4D8}">
      <dgm:prSet phldrT="[Text]" custT="1"/>
      <dgm:spPr/>
      <dgm:t>
        <a:bodyPr/>
        <a:lstStyle/>
        <a:p>
          <a:r>
            <a:rPr lang="en-US" sz="1700" dirty="0" smtClean="0">
              <a:solidFill>
                <a:schemeClr val="tx2"/>
              </a:solidFill>
            </a:rPr>
            <a:t>Advocacy</a:t>
          </a:r>
          <a:endParaRPr lang="en-US" sz="1700" dirty="0">
            <a:solidFill>
              <a:schemeClr val="tx2"/>
            </a:solidFill>
          </a:endParaRPr>
        </a:p>
      </dgm:t>
    </dgm:pt>
    <dgm:pt modelId="{DF635AE3-3FCE-4FE0-ADA5-F1646B0129A1}" type="sibTrans" cxnId="{7A7DE336-2FC3-4EEC-B093-E581FEE358A7}">
      <dgm:prSet/>
      <dgm:spPr/>
      <dgm:t>
        <a:bodyPr/>
        <a:lstStyle/>
        <a:p>
          <a:endParaRPr lang="en-US"/>
        </a:p>
      </dgm:t>
    </dgm:pt>
    <dgm:pt modelId="{033BCBB0-4C21-4A47-90E6-09217521D944}" type="parTrans" cxnId="{7A7DE336-2FC3-4EEC-B093-E581FEE358A7}">
      <dgm:prSet/>
      <dgm:spPr/>
      <dgm:t>
        <a:bodyPr/>
        <a:lstStyle/>
        <a:p>
          <a:endParaRPr lang="en-US"/>
        </a:p>
      </dgm:t>
    </dgm:pt>
    <dgm:pt modelId="{ED7702E6-0AB7-4733-88CF-17EBD2D0BF24}">
      <dgm:prSet phldrT="[Text]" custT="1"/>
      <dgm:spPr/>
      <dgm:t>
        <a:bodyPr/>
        <a:lstStyle/>
        <a:p>
          <a:r>
            <a:rPr lang="en-US" sz="1700" dirty="0" smtClean="0">
              <a:solidFill>
                <a:schemeClr val="tx2"/>
              </a:solidFill>
            </a:rPr>
            <a:t>Jail Diversion</a:t>
          </a:r>
        </a:p>
      </dgm:t>
    </dgm:pt>
    <dgm:pt modelId="{A8DF2D7D-09A6-4002-83FE-5654BD4DDDDD}" type="parTrans" cxnId="{2D907A8E-874B-4D26-994F-94C86C6644EA}">
      <dgm:prSet/>
      <dgm:spPr/>
      <dgm:t>
        <a:bodyPr/>
        <a:lstStyle/>
        <a:p>
          <a:endParaRPr lang="en-US"/>
        </a:p>
      </dgm:t>
    </dgm:pt>
    <dgm:pt modelId="{4D6F9C86-7831-41F6-AF25-4751AC0A3398}" type="sibTrans" cxnId="{2D907A8E-874B-4D26-994F-94C86C6644EA}">
      <dgm:prSet/>
      <dgm:spPr/>
      <dgm:t>
        <a:bodyPr/>
        <a:lstStyle/>
        <a:p>
          <a:endParaRPr lang="en-US"/>
        </a:p>
      </dgm:t>
    </dgm:pt>
    <dgm:pt modelId="{5C8A8CE9-DEB1-4E06-9764-6900DCD3853C}">
      <dgm:prSet phldrT="[Text]"/>
      <dgm:spPr/>
      <dgm:t>
        <a:bodyPr/>
        <a:lstStyle/>
        <a:p>
          <a:r>
            <a:rPr lang="en-US" dirty="0" smtClean="0">
              <a:solidFill>
                <a:schemeClr val="tx2"/>
              </a:solidFill>
            </a:rPr>
            <a:t>Substance Use Treatment</a:t>
          </a:r>
        </a:p>
      </dgm:t>
    </dgm:pt>
    <dgm:pt modelId="{FBF7343C-B048-4F21-9C5E-0817CEF27048}" type="parTrans" cxnId="{3B881D68-F3E6-487A-9844-A3EFBB1D2300}">
      <dgm:prSet/>
      <dgm:spPr/>
      <dgm:t>
        <a:bodyPr/>
        <a:lstStyle/>
        <a:p>
          <a:endParaRPr lang="en-US"/>
        </a:p>
      </dgm:t>
    </dgm:pt>
    <dgm:pt modelId="{2973A613-510D-42AC-868C-EB49AA8D9318}" type="sibTrans" cxnId="{3B881D68-F3E6-487A-9844-A3EFBB1D2300}">
      <dgm:prSet/>
      <dgm:spPr/>
      <dgm:t>
        <a:bodyPr/>
        <a:lstStyle/>
        <a:p>
          <a:endParaRPr lang="en-US"/>
        </a:p>
      </dgm:t>
    </dgm:pt>
    <dgm:pt modelId="{6E1AF4D5-82AF-48BB-8C18-8A3D59E031B5}" type="pres">
      <dgm:prSet presAssocID="{1A1E7217-2618-4B75-ACC2-36489C399968}" presName="layout" presStyleCnt="0">
        <dgm:presLayoutVars>
          <dgm:chMax/>
          <dgm:chPref/>
          <dgm:dir/>
          <dgm:resizeHandles/>
        </dgm:presLayoutVars>
      </dgm:prSet>
      <dgm:spPr/>
      <dgm:t>
        <a:bodyPr/>
        <a:lstStyle/>
        <a:p>
          <a:endParaRPr lang="en-US"/>
        </a:p>
      </dgm:t>
    </dgm:pt>
    <dgm:pt modelId="{E90E20C2-F0C7-44BD-9D5D-5FAA8DAC48B0}" type="pres">
      <dgm:prSet presAssocID="{3E3EF085-4D46-4E99-9A66-A2716FE671D8}" presName="root" presStyleCnt="0">
        <dgm:presLayoutVars>
          <dgm:chMax/>
          <dgm:chPref/>
        </dgm:presLayoutVars>
      </dgm:prSet>
      <dgm:spPr/>
    </dgm:pt>
    <dgm:pt modelId="{88635291-D1B6-414A-83CF-97A2BA7BCDED}" type="pres">
      <dgm:prSet presAssocID="{3E3EF085-4D46-4E99-9A66-A2716FE671D8}" presName="rootComposite" presStyleCnt="0">
        <dgm:presLayoutVars/>
      </dgm:prSet>
      <dgm:spPr/>
    </dgm:pt>
    <dgm:pt modelId="{9C46AF2C-C3A8-42D3-BFC8-0995493BDE07}" type="pres">
      <dgm:prSet presAssocID="{3E3EF085-4D46-4E99-9A66-A2716FE671D8}" presName="ParentAccent" presStyleLbl="alignNode1" presStyleIdx="0" presStyleCnt="3"/>
      <dgm:spPr>
        <a:solidFill>
          <a:schemeClr val="accent2"/>
        </a:solidFill>
        <a:ln>
          <a:noFill/>
        </a:ln>
      </dgm:spPr>
      <dgm:t>
        <a:bodyPr/>
        <a:lstStyle/>
        <a:p>
          <a:endParaRPr lang="en-US"/>
        </a:p>
      </dgm:t>
    </dgm:pt>
    <dgm:pt modelId="{608EEDBA-804B-4805-9134-0C8C9086F4C7}" type="pres">
      <dgm:prSet presAssocID="{3E3EF085-4D46-4E99-9A66-A2716FE671D8}" presName="ParentSmallAccent" presStyleLbl="fgAcc1" presStyleIdx="0" presStyleCnt="3"/>
      <dgm:spPr>
        <a:noFill/>
        <a:ln>
          <a:noFill/>
        </a:ln>
      </dgm:spPr>
    </dgm:pt>
    <dgm:pt modelId="{9A53C1A2-C1AD-4FB9-ACC3-0C02A084B95C}" type="pres">
      <dgm:prSet presAssocID="{3E3EF085-4D46-4E99-9A66-A2716FE671D8}" presName="Parent" presStyleLbl="revTx" presStyleIdx="0" presStyleCnt="19">
        <dgm:presLayoutVars>
          <dgm:chMax/>
          <dgm:chPref val="4"/>
          <dgm:bulletEnabled val="1"/>
        </dgm:presLayoutVars>
      </dgm:prSet>
      <dgm:spPr/>
      <dgm:t>
        <a:bodyPr/>
        <a:lstStyle/>
        <a:p>
          <a:endParaRPr lang="en-US"/>
        </a:p>
      </dgm:t>
    </dgm:pt>
    <dgm:pt modelId="{BAAAE59F-294D-4924-A12C-92C333B425C6}" type="pres">
      <dgm:prSet presAssocID="{3E3EF085-4D46-4E99-9A66-A2716FE671D8}" presName="childShape" presStyleCnt="0">
        <dgm:presLayoutVars>
          <dgm:chMax val="0"/>
          <dgm:chPref val="0"/>
        </dgm:presLayoutVars>
      </dgm:prSet>
      <dgm:spPr/>
    </dgm:pt>
    <dgm:pt modelId="{B1204EEC-8E22-4F66-BE9E-547A10C225B3}" type="pres">
      <dgm:prSet presAssocID="{4F74C5F0-2229-4CB8-83F0-C8CADF904DA5}" presName="childComposite" presStyleCnt="0">
        <dgm:presLayoutVars>
          <dgm:chMax val="0"/>
          <dgm:chPref val="0"/>
        </dgm:presLayoutVars>
      </dgm:prSet>
      <dgm:spPr/>
    </dgm:pt>
    <dgm:pt modelId="{72615CEF-83F6-4131-A7E2-17963325146D}" type="pres">
      <dgm:prSet presAssocID="{4F74C5F0-2229-4CB8-83F0-C8CADF904DA5}" presName="ChildAccent" presStyleLbl="solidFgAcc1" presStyleIdx="0" presStyleCnt="16"/>
      <dgm:spPr>
        <a:prstGeom prst="ellipse">
          <a:avLst/>
        </a:prstGeom>
        <a:ln>
          <a:solidFill>
            <a:schemeClr val="accent6"/>
          </a:solidFill>
        </a:ln>
      </dgm:spPr>
      <dgm:t>
        <a:bodyPr/>
        <a:lstStyle/>
        <a:p>
          <a:endParaRPr lang="en-US"/>
        </a:p>
      </dgm:t>
    </dgm:pt>
    <dgm:pt modelId="{768EFCFD-CD08-481C-AE70-D23BCE583902}" type="pres">
      <dgm:prSet presAssocID="{4F74C5F0-2229-4CB8-83F0-C8CADF904DA5}" presName="Child" presStyleLbl="revTx" presStyleIdx="1" presStyleCnt="19">
        <dgm:presLayoutVars>
          <dgm:chMax val="0"/>
          <dgm:chPref val="0"/>
          <dgm:bulletEnabled val="1"/>
        </dgm:presLayoutVars>
      </dgm:prSet>
      <dgm:spPr/>
      <dgm:t>
        <a:bodyPr/>
        <a:lstStyle/>
        <a:p>
          <a:endParaRPr lang="en-US"/>
        </a:p>
      </dgm:t>
    </dgm:pt>
    <dgm:pt modelId="{B058807B-E982-4C33-874D-5AB4C3C258CE}" type="pres">
      <dgm:prSet presAssocID="{2E1A211F-77A8-4889-9526-5F175583AE13}" presName="childComposite" presStyleCnt="0">
        <dgm:presLayoutVars>
          <dgm:chMax val="0"/>
          <dgm:chPref val="0"/>
        </dgm:presLayoutVars>
      </dgm:prSet>
      <dgm:spPr/>
    </dgm:pt>
    <dgm:pt modelId="{91F67101-E042-4766-837A-F6DD24F881EF}" type="pres">
      <dgm:prSet presAssocID="{2E1A211F-77A8-4889-9526-5F175583AE13}" presName="ChildAccent" presStyleLbl="solidFgAcc1" presStyleIdx="1" presStyleCnt="16"/>
      <dgm:spPr>
        <a:prstGeom prst="ellipse">
          <a:avLst/>
        </a:prstGeom>
        <a:ln>
          <a:solidFill>
            <a:schemeClr val="accent6"/>
          </a:solidFill>
        </a:ln>
      </dgm:spPr>
      <dgm:t>
        <a:bodyPr/>
        <a:lstStyle/>
        <a:p>
          <a:endParaRPr lang="en-US"/>
        </a:p>
      </dgm:t>
    </dgm:pt>
    <dgm:pt modelId="{0518E0AF-6B14-4B6E-9201-8060FD9ABE58}" type="pres">
      <dgm:prSet presAssocID="{2E1A211F-77A8-4889-9526-5F175583AE13}" presName="Child" presStyleLbl="revTx" presStyleIdx="2" presStyleCnt="19">
        <dgm:presLayoutVars>
          <dgm:chMax val="0"/>
          <dgm:chPref val="0"/>
          <dgm:bulletEnabled val="1"/>
        </dgm:presLayoutVars>
      </dgm:prSet>
      <dgm:spPr/>
      <dgm:t>
        <a:bodyPr/>
        <a:lstStyle/>
        <a:p>
          <a:endParaRPr lang="en-US"/>
        </a:p>
      </dgm:t>
    </dgm:pt>
    <dgm:pt modelId="{FB0B6202-6EBF-45E4-9F04-18C26419D552}" type="pres">
      <dgm:prSet presAssocID="{0C192840-E4D6-4E10-9BE2-1EC31C0F571C}" presName="childComposite" presStyleCnt="0">
        <dgm:presLayoutVars>
          <dgm:chMax val="0"/>
          <dgm:chPref val="0"/>
        </dgm:presLayoutVars>
      </dgm:prSet>
      <dgm:spPr/>
    </dgm:pt>
    <dgm:pt modelId="{34CDF71B-8126-42AD-826F-7364DE4563CE}" type="pres">
      <dgm:prSet presAssocID="{0C192840-E4D6-4E10-9BE2-1EC31C0F571C}" presName="ChildAccent" presStyleLbl="solidFgAcc1" presStyleIdx="2" presStyleCnt="16"/>
      <dgm:spPr>
        <a:prstGeom prst="ellipse">
          <a:avLst/>
        </a:prstGeom>
        <a:ln>
          <a:solidFill>
            <a:schemeClr val="accent6"/>
          </a:solidFill>
        </a:ln>
      </dgm:spPr>
      <dgm:t>
        <a:bodyPr/>
        <a:lstStyle/>
        <a:p>
          <a:endParaRPr lang="en-US"/>
        </a:p>
      </dgm:t>
    </dgm:pt>
    <dgm:pt modelId="{6E418158-DB8F-4D05-A24C-08DDED5E46E0}" type="pres">
      <dgm:prSet presAssocID="{0C192840-E4D6-4E10-9BE2-1EC31C0F571C}" presName="Child" presStyleLbl="revTx" presStyleIdx="3" presStyleCnt="19">
        <dgm:presLayoutVars>
          <dgm:chMax val="0"/>
          <dgm:chPref val="0"/>
          <dgm:bulletEnabled val="1"/>
        </dgm:presLayoutVars>
      </dgm:prSet>
      <dgm:spPr/>
      <dgm:t>
        <a:bodyPr/>
        <a:lstStyle/>
        <a:p>
          <a:endParaRPr lang="en-US"/>
        </a:p>
      </dgm:t>
    </dgm:pt>
    <dgm:pt modelId="{7868BD7F-8536-4D43-9563-1BB6079F906C}" type="pres">
      <dgm:prSet presAssocID="{D7D7C3EC-887B-4098-A824-906FABA4B3FE}" presName="childComposite" presStyleCnt="0">
        <dgm:presLayoutVars>
          <dgm:chMax val="0"/>
          <dgm:chPref val="0"/>
        </dgm:presLayoutVars>
      </dgm:prSet>
      <dgm:spPr/>
    </dgm:pt>
    <dgm:pt modelId="{B2D9E656-D4C4-4490-98A3-5B0DF47B58A7}" type="pres">
      <dgm:prSet presAssocID="{D7D7C3EC-887B-4098-A824-906FABA4B3FE}" presName="ChildAccent" presStyleLbl="solidFgAcc1" presStyleIdx="3" presStyleCnt="16"/>
      <dgm:spPr>
        <a:prstGeom prst="ellipse">
          <a:avLst/>
        </a:prstGeom>
        <a:ln>
          <a:solidFill>
            <a:schemeClr val="accent6"/>
          </a:solidFill>
        </a:ln>
      </dgm:spPr>
      <dgm:t>
        <a:bodyPr/>
        <a:lstStyle/>
        <a:p>
          <a:endParaRPr lang="en-US"/>
        </a:p>
      </dgm:t>
    </dgm:pt>
    <dgm:pt modelId="{42A1BE81-CE7D-4357-A567-9FED097D7FEC}" type="pres">
      <dgm:prSet presAssocID="{D7D7C3EC-887B-4098-A824-906FABA4B3FE}" presName="Child" presStyleLbl="revTx" presStyleIdx="4" presStyleCnt="19">
        <dgm:presLayoutVars>
          <dgm:chMax val="0"/>
          <dgm:chPref val="0"/>
          <dgm:bulletEnabled val="1"/>
        </dgm:presLayoutVars>
      </dgm:prSet>
      <dgm:spPr/>
      <dgm:t>
        <a:bodyPr/>
        <a:lstStyle/>
        <a:p>
          <a:endParaRPr lang="en-US"/>
        </a:p>
      </dgm:t>
    </dgm:pt>
    <dgm:pt modelId="{641AF3BA-27E1-4372-ACB2-846D967389DD}" type="pres">
      <dgm:prSet presAssocID="{E09762A3-AB18-4868-B969-A2F9DF544A85}" presName="childComposite" presStyleCnt="0">
        <dgm:presLayoutVars>
          <dgm:chMax val="0"/>
          <dgm:chPref val="0"/>
        </dgm:presLayoutVars>
      </dgm:prSet>
      <dgm:spPr/>
    </dgm:pt>
    <dgm:pt modelId="{21C0D779-592F-4F59-A2D9-651A82106EC3}" type="pres">
      <dgm:prSet presAssocID="{E09762A3-AB18-4868-B969-A2F9DF544A85}" presName="ChildAccent" presStyleLbl="solidFgAcc1" presStyleIdx="4" presStyleCnt="16"/>
      <dgm:spPr>
        <a:prstGeom prst="ellipse">
          <a:avLst/>
        </a:prstGeom>
        <a:ln>
          <a:solidFill>
            <a:schemeClr val="accent6"/>
          </a:solidFill>
        </a:ln>
      </dgm:spPr>
      <dgm:t>
        <a:bodyPr/>
        <a:lstStyle/>
        <a:p>
          <a:endParaRPr lang="en-US"/>
        </a:p>
      </dgm:t>
    </dgm:pt>
    <dgm:pt modelId="{D2ADD41D-D440-4DD4-9429-63BE0C208EE5}" type="pres">
      <dgm:prSet presAssocID="{E09762A3-AB18-4868-B969-A2F9DF544A85}" presName="Child" presStyleLbl="revTx" presStyleIdx="5" presStyleCnt="19">
        <dgm:presLayoutVars>
          <dgm:chMax val="0"/>
          <dgm:chPref val="0"/>
          <dgm:bulletEnabled val="1"/>
        </dgm:presLayoutVars>
      </dgm:prSet>
      <dgm:spPr/>
      <dgm:t>
        <a:bodyPr/>
        <a:lstStyle/>
        <a:p>
          <a:endParaRPr lang="en-US"/>
        </a:p>
      </dgm:t>
    </dgm:pt>
    <dgm:pt modelId="{3E0D2A28-16D8-414D-9ECB-E5762A916A57}" type="pres">
      <dgm:prSet presAssocID="{24E875D7-C681-400C-8E73-79952F390CA2}" presName="childComposite" presStyleCnt="0">
        <dgm:presLayoutVars>
          <dgm:chMax val="0"/>
          <dgm:chPref val="0"/>
        </dgm:presLayoutVars>
      </dgm:prSet>
      <dgm:spPr/>
    </dgm:pt>
    <dgm:pt modelId="{3F3503EF-05F8-4131-9CA9-95EB552F8805}" type="pres">
      <dgm:prSet presAssocID="{24E875D7-C681-400C-8E73-79952F390CA2}" presName="ChildAccent" presStyleLbl="solidFgAcc1" presStyleIdx="5" presStyleCnt="16"/>
      <dgm:spPr>
        <a:prstGeom prst="ellipse">
          <a:avLst/>
        </a:prstGeom>
        <a:ln>
          <a:solidFill>
            <a:schemeClr val="accent6"/>
          </a:solidFill>
        </a:ln>
      </dgm:spPr>
      <dgm:t>
        <a:bodyPr/>
        <a:lstStyle/>
        <a:p>
          <a:endParaRPr lang="en-US"/>
        </a:p>
      </dgm:t>
    </dgm:pt>
    <dgm:pt modelId="{D57EFD2C-77EB-4AAE-9B81-E230C6D60ABE}" type="pres">
      <dgm:prSet presAssocID="{24E875D7-C681-400C-8E73-79952F390CA2}" presName="Child" presStyleLbl="revTx" presStyleIdx="6" presStyleCnt="19">
        <dgm:presLayoutVars>
          <dgm:chMax val="0"/>
          <dgm:chPref val="0"/>
          <dgm:bulletEnabled val="1"/>
        </dgm:presLayoutVars>
      </dgm:prSet>
      <dgm:spPr/>
      <dgm:t>
        <a:bodyPr/>
        <a:lstStyle/>
        <a:p>
          <a:endParaRPr lang="en-US"/>
        </a:p>
      </dgm:t>
    </dgm:pt>
    <dgm:pt modelId="{9CB37F74-C7F9-49C3-839A-C54457A30C41}" type="pres">
      <dgm:prSet presAssocID="{ED7702E6-0AB7-4733-88CF-17EBD2D0BF24}" presName="childComposite" presStyleCnt="0">
        <dgm:presLayoutVars>
          <dgm:chMax val="0"/>
          <dgm:chPref val="0"/>
        </dgm:presLayoutVars>
      </dgm:prSet>
      <dgm:spPr/>
    </dgm:pt>
    <dgm:pt modelId="{B3294751-B830-4E47-8FBC-57171ED9E3B2}" type="pres">
      <dgm:prSet presAssocID="{ED7702E6-0AB7-4733-88CF-17EBD2D0BF24}" presName="ChildAccent" presStyleLbl="solidFgAcc1" presStyleIdx="6" presStyleCnt="16"/>
      <dgm:spPr>
        <a:prstGeom prst="ellipse">
          <a:avLst/>
        </a:prstGeom>
        <a:ln>
          <a:solidFill>
            <a:schemeClr val="accent6"/>
          </a:solidFill>
        </a:ln>
      </dgm:spPr>
      <dgm:t>
        <a:bodyPr/>
        <a:lstStyle/>
        <a:p>
          <a:endParaRPr lang="en-US"/>
        </a:p>
      </dgm:t>
    </dgm:pt>
    <dgm:pt modelId="{510F231A-903C-4131-A19B-66606E44843A}" type="pres">
      <dgm:prSet presAssocID="{ED7702E6-0AB7-4733-88CF-17EBD2D0BF24}" presName="Child" presStyleLbl="revTx" presStyleIdx="7" presStyleCnt="19">
        <dgm:presLayoutVars>
          <dgm:chMax val="0"/>
          <dgm:chPref val="0"/>
          <dgm:bulletEnabled val="1"/>
        </dgm:presLayoutVars>
      </dgm:prSet>
      <dgm:spPr/>
      <dgm:t>
        <a:bodyPr/>
        <a:lstStyle/>
        <a:p>
          <a:endParaRPr lang="en-US"/>
        </a:p>
      </dgm:t>
    </dgm:pt>
    <dgm:pt modelId="{F61C4C90-2305-4B9A-B358-BB145882DA28}" type="pres">
      <dgm:prSet presAssocID="{5C8A8CE9-DEB1-4E06-9764-6900DCD3853C}" presName="childComposite" presStyleCnt="0">
        <dgm:presLayoutVars>
          <dgm:chMax val="0"/>
          <dgm:chPref val="0"/>
        </dgm:presLayoutVars>
      </dgm:prSet>
      <dgm:spPr/>
    </dgm:pt>
    <dgm:pt modelId="{F2AAD916-A569-468A-93D0-1DA5132B1821}" type="pres">
      <dgm:prSet presAssocID="{5C8A8CE9-DEB1-4E06-9764-6900DCD3853C}" presName="ChildAccent" presStyleLbl="solidFgAcc1" presStyleIdx="7" presStyleCnt="16"/>
      <dgm:spPr>
        <a:prstGeom prst="ellipse">
          <a:avLst/>
        </a:prstGeom>
        <a:ln>
          <a:solidFill>
            <a:schemeClr val="accent6"/>
          </a:solidFill>
        </a:ln>
      </dgm:spPr>
    </dgm:pt>
    <dgm:pt modelId="{D379DDB0-07FD-4922-800B-2FE83E9AF6AF}" type="pres">
      <dgm:prSet presAssocID="{5C8A8CE9-DEB1-4E06-9764-6900DCD3853C}" presName="Child" presStyleLbl="revTx" presStyleIdx="8" presStyleCnt="19">
        <dgm:presLayoutVars>
          <dgm:chMax val="0"/>
          <dgm:chPref val="0"/>
          <dgm:bulletEnabled val="1"/>
        </dgm:presLayoutVars>
      </dgm:prSet>
      <dgm:spPr/>
      <dgm:t>
        <a:bodyPr/>
        <a:lstStyle/>
        <a:p>
          <a:endParaRPr lang="en-US"/>
        </a:p>
      </dgm:t>
    </dgm:pt>
    <dgm:pt modelId="{FE16E882-C923-4610-9E54-4F716168CDF2}" type="pres">
      <dgm:prSet presAssocID="{92012002-F8A8-4879-B319-EE9707816353}" presName="root" presStyleCnt="0">
        <dgm:presLayoutVars>
          <dgm:chMax/>
          <dgm:chPref/>
        </dgm:presLayoutVars>
      </dgm:prSet>
      <dgm:spPr/>
    </dgm:pt>
    <dgm:pt modelId="{2C3781FB-8660-46EC-8132-E56DF8AA2996}" type="pres">
      <dgm:prSet presAssocID="{92012002-F8A8-4879-B319-EE9707816353}" presName="rootComposite" presStyleCnt="0">
        <dgm:presLayoutVars/>
      </dgm:prSet>
      <dgm:spPr/>
    </dgm:pt>
    <dgm:pt modelId="{51FF17C0-3BE4-45BE-A03C-B37546A1BAEB}" type="pres">
      <dgm:prSet presAssocID="{92012002-F8A8-4879-B319-EE9707816353}" presName="ParentAccent" presStyleLbl="alignNode1" presStyleIdx="1" presStyleCnt="3"/>
      <dgm:spPr>
        <a:solidFill>
          <a:schemeClr val="accent4"/>
        </a:solidFill>
        <a:ln>
          <a:noFill/>
        </a:ln>
      </dgm:spPr>
      <dgm:t>
        <a:bodyPr/>
        <a:lstStyle/>
        <a:p>
          <a:endParaRPr lang="en-US"/>
        </a:p>
      </dgm:t>
    </dgm:pt>
    <dgm:pt modelId="{8FAB1EA5-F684-451F-9BBE-D46524F5DF5B}" type="pres">
      <dgm:prSet presAssocID="{92012002-F8A8-4879-B319-EE9707816353}" presName="ParentSmallAccent" presStyleLbl="fgAcc1" presStyleIdx="1" presStyleCnt="3"/>
      <dgm:spPr>
        <a:noFill/>
        <a:ln>
          <a:noFill/>
        </a:ln>
      </dgm:spPr>
    </dgm:pt>
    <dgm:pt modelId="{2B38046B-5DA0-46E1-9F55-DF097D9B2934}" type="pres">
      <dgm:prSet presAssocID="{92012002-F8A8-4879-B319-EE9707816353}" presName="Parent" presStyleLbl="revTx" presStyleIdx="9" presStyleCnt="19">
        <dgm:presLayoutVars>
          <dgm:chMax/>
          <dgm:chPref val="4"/>
          <dgm:bulletEnabled val="1"/>
        </dgm:presLayoutVars>
      </dgm:prSet>
      <dgm:spPr/>
      <dgm:t>
        <a:bodyPr/>
        <a:lstStyle/>
        <a:p>
          <a:endParaRPr lang="en-US"/>
        </a:p>
      </dgm:t>
    </dgm:pt>
    <dgm:pt modelId="{9D421E45-C8C7-48FD-A298-328B6DE1A091}" type="pres">
      <dgm:prSet presAssocID="{92012002-F8A8-4879-B319-EE9707816353}" presName="childShape" presStyleCnt="0">
        <dgm:presLayoutVars>
          <dgm:chMax val="0"/>
          <dgm:chPref val="0"/>
        </dgm:presLayoutVars>
      </dgm:prSet>
      <dgm:spPr/>
    </dgm:pt>
    <dgm:pt modelId="{A920ED0F-8D1B-4928-8B6F-5F9A5F1136E4}" type="pres">
      <dgm:prSet presAssocID="{2A545F38-C26A-4293-A61F-6CA4A463A7DD}" presName="childComposite" presStyleCnt="0">
        <dgm:presLayoutVars>
          <dgm:chMax val="0"/>
          <dgm:chPref val="0"/>
        </dgm:presLayoutVars>
      </dgm:prSet>
      <dgm:spPr/>
    </dgm:pt>
    <dgm:pt modelId="{72F44CC9-D354-41A5-A4E2-D317B0A297E6}" type="pres">
      <dgm:prSet presAssocID="{2A545F38-C26A-4293-A61F-6CA4A463A7DD}" presName="ChildAccent" presStyleLbl="solidFgAcc1" presStyleIdx="8" presStyleCnt="16"/>
      <dgm:spPr>
        <a:prstGeom prst="ellipse">
          <a:avLst/>
        </a:prstGeom>
        <a:ln>
          <a:solidFill>
            <a:schemeClr val="accent6"/>
          </a:solidFill>
        </a:ln>
      </dgm:spPr>
      <dgm:t>
        <a:bodyPr/>
        <a:lstStyle/>
        <a:p>
          <a:endParaRPr lang="en-US"/>
        </a:p>
      </dgm:t>
    </dgm:pt>
    <dgm:pt modelId="{08089CC3-CA5D-429B-BBDD-C075B83A227E}" type="pres">
      <dgm:prSet presAssocID="{2A545F38-C26A-4293-A61F-6CA4A463A7DD}" presName="Child" presStyleLbl="revTx" presStyleIdx="10" presStyleCnt="19">
        <dgm:presLayoutVars>
          <dgm:chMax val="0"/>
          <dgm:chPref val="0"/>
          <dgm:bulletEnabled val="1"/>
        </dgm:presLayoutVars>
      </dgm:prSet>
      <dgm:spPr/>
      <dgm:t>
        <a:bodyPr/>
        <a:lstStyle/>
        <a:p>
          <a:endParaRPr lang="en-US"/>
        </a:p>
      </dgm:t>
    </dgm:pt>
    <dgm:pt modelId="{CD0B5063-432D-4CD7-A969-FC622949FDCE}" type="pres">
      <dgm:prSet presAssocID="{410E0AB2-81D2-4DE4-AA7F-6C3B582FAE30}" presName="childComposite" presStyleCnt="0">
        <dgm:presLayoutVars>
          <dgm:chMax val="0"/>
          <dgm:chPref val="0"/>
        </dgm:presLayoutVars>
      </dgm:prSet>
      <dgm:spPr/>
    </dgm:pt>
    <dgm:pt modelId="{01199651-2EC9-429C-ABC5-91CA144B5D34}" type="pres">
      <dgm:prSet presAssocID="{410E0AB2-81D2-4DE4-AA7F-6C3B582FAE30}" presName="ChildAccent" presStyleLbl="solidFgAcc1" presStyleIdx="9" presStyleCnt="16"/>
      <dgm:spPr>
        <a:prstGeom prst="ellipse">
          <a:avLst/>
        </a:prstGeom>
        <a:ln>
          <a:solidFill>
            <a:schemeClr val="accent6"/>
          </a:solidFill>
        </a:ln>
      </dgm:spPr>
      <dgm:t>
        <a:bodyPr/>
        <a:lstStyle/>
        <a:p>
          <a:endParaRPr lang="en-US"/>
        </a:p>
      </dgm:t>
    </dgm:pt>
    <dgm:pt modelId="{6CF59B14-162D-4805-9FCD-094B2DC3FAF5}" type="pres">
      <dgm:prSet presAssocID="{410E0AB2-81D2-4DE4-AA7F-6C3B582FAE30}" presName="Child" presStyleLbl="revTx" presStyleIdx="11" presStyleCnt="19">
        <dgm:presLayoutVars>
          <dgm:chMax val="0"/>
          <dgm:chPref val="0"/>
          <dgm:bulletEnabled val="1"/>
        </dgm:presLayoutVars>
      </dgm:prSet>
      <dgm:spPr/>
      <dgm:t>
        <a:bodyPr/>
        <a:lstStyle/>
        <a:p>
          <a:endParaRPr lang="en-US"/>
        </a:p>
      </dgm:t>
    </dgm:pt>
    <dgm:pt modelId="{C2826C08-7F45-442A-9FE0-1F4AD3117E8F}" type="pres">
      <dgm:prSet presAssocID="{8873EB9C-8E27-4987-BD80-7CD64BA4E477}" presName="childComposite" presStyleCnt="0">
        <dgm:presLayoutVars>
          <dgm:chMax val="0"/>
          <dgm:chPref val="0"/>
        </dgm:presLayoutVars>
      </dgm:prSet>
      <dgm:spPr/>
    </dgm:pt>
    <dgm:pt modelId="{772B3D7C-8667-4AF1-8927-2D22F1114A7B}" type="pres">
      <dgm:prSet presAssocID="{8873EB9C-8E27-4987-BD80-7CD64BA4E477}" presName="ChildAccent" presStyleLbl="solidFgAcc1" presStyleIdx="10" presStyleCnt="16"/>
      <dgm:spPr>
        <a:prstGeom prst="ellipse">
          <a:avLst/>
        </a:prstGeom>
        <a:ln>
          <a:solidFill>
            <a:schemeClr val="accent6"/>
          </a:solidFill>
        </a:ln>
      </dgm:spPr>
      <dgm:t>
        <a:bodyPr/>
        <a:lstStyle/>
        <a:p>
          <a:endParaRPr lang="en-US"/>
        </a:p>
      </dgm:t>
    </dgm:pt>
    <dgm:pt modelId="{8A8B5FA4-0B8B-4DDA-88D7-92AD2D8FA0A5}" type="pres">
      <dgm:prSet presAssocID="{8873EB9C-8E27-4987-BD80-7CD64BA4E477}" presName="Child" presStyleLbl="revTx" presStyleIdx="12" presStyleCnt="19">
        <dgm:presLayoutVars>
          <dgm:chMax val="0"/>
          <dgm:chPref val="0"/>
          <dgm:bulletEnabled val="1"/>
        </dgm:presLayoutVars>
      </dgm:prSet>
      <dgm:spPr/>
      <dgm:t>
        <a:bodyPr/>
        <a:lstStyle/>
        <a:p>
          <a:endParaRPr lang="en-US"/>
        </a:p>
      </dgm:t>
    </dgm:pt>
    <dgm:pt modelId="{D078C167-8963-44C9-99BA-8CFD55DF1C6D}" type="pres">
      <dgm:prSet presAssocID="{5358BA96-30F4-41C1-8C5C-0B7A6F2DF8C6}" presName="childComposite" presStyleCnt="0">
        <dgm:presLayoutVars>
          <dgm:chMax val="0"/>
          <dgm:chPref val="0"/>
        </dgm:presLayoutVars>
      </dgm:prSet>
      <dgm:spPr/>
    </dgm:pt>
    <dgm:pt modelId="{C4546C03-19F8-45B5-9733-D5B0B2175423}" type="pres">
      <dgm:prSet presAssocID="{5358BA96-30F4-41C1-8C5C-0B7A6F2DF8C6}" presName="ChildAccent" presStyleLbl="solidFgAcc1" presStyleIdx="11" presStyleCnt="16"/>
      <dgm:spPr>
        <a:prstGeom prst="ellipse">
          <a:avLst/>
        </a:prstGeom>
        <a:ln>
          <a:solidFill>
            <a:schemeClr val="accent6"/>
          </a:solidFill>
        </a:ln>
      </dgm:spPr>
      <dgm:t>
        <a:bodyPr/>
        <a:lstStyle/>
        <a:p>
          <a:endParaRPr lang="en-US"/>
        </a:p>
      </dgm:t>
    </dgm:pt>
    <dgm:pt modelId="{F1A54C0F-2B8F-441A-9A4D-FD1AE711E2C5}" type="pres">
      <dgm:prSet presAssocID="{5358BA96-30F4-41C1-8C5C-0B7A6F2DF8C6}" presName="Child" presStyleLbl="revTx" presStyleIdx="13" presStyleCnt="19">
        <dgm:presLayoutVars>
          <dgm:chMax val="0"/>
          <dgm:chPref val="0"/>
          <dgm:bulletEnabled val="1"/>
        </dgm:presLayoutVars>
      </dgm:prSet>
      <dgm:spPr/>
      <dgm:t>
        <a:bodyPr/>
        <a:lstStyle/>
        <a:p>
          <a:endParaRPr lang="en-US"/>
        </a:p>
      </dgm:t>
    </dgm:pt>
    <dgm:pt modelId="{26FFE6DD-9E73-4A58-A04B-D35CD1F77B2A}" type="pres">
      <dgm:prSet presAssocID="{80D10819-5A64-4E47-AE7C-2B9A7540DEE4}" presName="childComposite" presStyleCnt="0">
        <dgm:presLayoutVars>
          <dgm:chMax val="0"/>
          <dgm:chPref val="0"/>
        </dgm:presLayoutVars>
      </dgm:prSet>
      <dgm:spPr/>
    </dgm:pt>
    <dgm:pt modelId="{00F608FA-12E4-423C-B039-69C268E6C3B4}" type="pres">
      <dgm:prSet presAssocID="{80D10819-5A64-4E47-AE7C-2B9A7540DEE4}" presName="ChildAccent" presStyleLbl="solidFgAcc1" presStyleIdx="12" presStyleCnt="16" custLinFactNeighborY="34584"/>
      <dgm:spPr>
        <a:prstGeom prst="ellipse">
          <a:avLst/>
        </a:prstGeom>
        <a:ln>
          <a:solidFill>
            <a:schemeClr val="accent6"/>
          </a:solidFill>
        </a:ln>
      </dgm:spPr>
      <dgm:t>
        <a:bodyPr/>
        <a:lstStyle/>
        <a:p>
          <a:endParaRPr lang="en-US"/>
        </a:p>
      </dgm:t>
    </dgm:pt>
    <dgm:pt modelId="{D19ED23C-70D2-4900-A03F-D6A58ED8B548}" type="pres">
      <dgm:prSet presAssocID="{80D10819-5A64-4E47-AE7C-2B9A7540DEE4}" presName="Child" presStyleLbl="revTx" presStyleIdx="14" presStyleCnt="19" custLinFactNeighborY="14838">
        <dgm:presLayoutVars>
          <dgm:chMax val="0"/>
          <dgm:chPref val="0"/>
          <dgm:bulletEnabled val="1"/>
        </dgm:presLayoutVars>
      </dgm:prSet>
      <dgm:spPr/>
      <dgm:t>
        <a:bodyPr/>
        <a:lstStyle/>
        <a:p>
          <a:endParaRPr lang="en-US"/>
        </a:p>
      </dgm:t>
    </dgm:pt>
    <dgm:pt modelId="{E582D35D-A84D-476B-ADCD-6A3F412185EE}" type="pres">
      <dgm:prSet presAssocID="{F8F4A045-A7C7-4DF0-97F0-5622CD99673D}" presName="root" presStyleCnt="0">
        <dgm:presLayoutVars>
          <dgm:chMax/>
          <dgm:chPref/>
        </dgm:presLayoutVars>
      </dgm:prSet>
      <dgm:spPr/>
    </dgm:pt>
    <dgm:pt modelId="{9F4E47F3-4277-4408-B637-52F023E0D6E5}" type="pres">
      <dgm:prSet presAssocID="{F8F4A045-A7C7-4DF0-97F0-5622CD99673D}" presName="rootComposite" presStyleCnt="0">
        <dgm:presLayoutVars/>
      </dgm:prSet>
      <dgm:spPr/>
    </dgm:pt>
    <dgm:pt modelId="{16305D05-43A6-4038-AD75-91C0793A43FD}" type="pres">
      <dgm:prSet presAssocID="{F8F4A045-A7C7-4DF0-97F0-5622CD99673D}" presName="ParentAccent" presStyleLbl="alignNode1" presStyleIdx="2" presStyleCnt="3"/>
      <dgm:spPr>
        <a:solidFill>
          <a:schemeClr val="accent3"/>
        </a:solidFill>
        <a:ln>
          <a:noFill/>
        </a:ln>
      </dgm:spPr>
      <dgm:t>
        <a:bodyPr/>
        <a:lstStyle/>
        <a:p>
          <a:endParaRPr lang="en-US"/>
        </a:p>
      </dgm:t>
    </dgm:pt>
    <dgm:pt modelId="{AF1DB66B-739E-4AED-AA0A-E0521056213D}" type="pres">
      <dgm:prSet presAssocID="{F8F4A045-A7C7-4DF0-97F0-5622CD99673D}" presName="ParentSmallAccent" presStyleLbl="fgAcc1" presStyleIdx="2" presStyleCnt="3"/>
      <dgm:spPr>
        <a:noFill/>
        <a:ln>
          <a:noFill/>
        </a:ln>
      </dgm:spPr>
    </dgm:pt>
    <dgm:pt modelId="{62AF7E0B-95E3-40D1-9D75-25521E3D4CF2}" type="pres">
      <dgm:prSet presAssocID="{F8F4A045-A7C7-4DF0-97F0-5622CD99673D}" presName="Parent" presStyleLbl="revTx" presStyleIdx="15" presStyleCnt="19">
        <dgm:presLayoutVars>
          <dgm:chMax/>
          <dgm:chPref val="4"/>
          <dgm:bulletEnabled val="1"/>
        </dgm:presLayoutVars>
      </dgm:prSet>
      <dgm:spPr/>
      <dgm:t>
        <a:bodyPr/>
        <a:lstStyle/>
        <a:p>
          <a:endParaRPr lang="en-US"/>
        </a:p>
      </dgm:t>
    </dgm:pt>
    <dgm:pt modelId="{D4C6D40E-B8E9-4FC4-A8BC-4FA16BF9ED2C}" type="pres">
      <dgm:prSet presAssocID="{F8F4A045-A7C7-4DF0-97F0-5622CD99673D}" presName="childShape" presStyleCnt="0">
        <dgm:presLayoutVars>
          <dgm:chMax val="0"/>
          <dgm:chPref val="0"/>
        </dgm:presLayoutVars>
      </dgm:prSet>
      <dgm:spPr/>
    </dgm:pt>
    <dgm:pt modelId="{87DEA1C4-6ABB-4031-82EB-A1750EB7618B}" type="pres">
      <dgm:prSet presAssocID="{5CA1C4DF-E832-44C1-891F-9DE303A6FB68}" presName="childComposite" presStyleCnt="0">
        <dgm:presLayoutVars>
          <dgm:chMax val="0"/>
          <dgm:chPref val="0"/>
        </dgm:presLayoutVars>
      </dgm:prSet>
      <dgm:spPr/>
    </dgm:pt>
    <dgm:pt modelId="{E2035543-4F84-4FDD-849A-8528157325CF}" type="pres">
      <dgm:prSet presAssocID="{5CA1C4DF-E832-44C1-891F-9DE303A6FB68}" presName="ChildAccent" presStyleLbl="solidFgAcc1" presStyleIdx="13" presStyleCnt="16"/>
      <dgm:spPr>
        <a:prstGeom prst="ellipse">
          <a:avLst/>
        </a:prstGeom>
        <a:ln>
          <a:solidFill>
            <a:schemeClr val="accent6"/>
          </a:solidFill>
        </a:ln>
      </dgm:spPr>
      <dgm:t>
        <a:bodyPr/>
        <a:lstStyle/>
        <a:p>
          <a:endParaRPr lang="en-US"/>
        </a:p>
      </dgm:t>
    </dgm:pt>
    <dgm:pt modelId="{E3B64E52-3741-4C4A-AC2A-E8A0916A79A9}" type="pres">
      <dgm:prSet presAssocID="{5CA1C4DF-E832-44C1-891F-9DE303A6FB68}" presName="Child" presStyleLbl="revTx" presStyleIdx="16" presStyleCnt="19">
        <dgm:presLayoutVars>
          <dgm:chMax val="0"/>
          <dgm:chPref val="0"/>
          <dgm:bulletEnabled val="1"/>
        </dgm:presLayoutVars>
      </dgm:prSet>
      <dgm:spPr/>
      <dgm:t>
        <a:bodyPr/>
        <a:lstStyle/>
        <a:p>
          <a:endParaRPr lang="en-US"/>
        </a:p>
      </dgm:t>
    </dgm:pt>
    <dgm:pt modelId="{42BD86F6-63F6-4B8B-BEF5-5740E30B3520}" type="pres">
      <dgm:prSet presAssocID="{8878E790-E27A-41B7-9069-C03A30524FAE}" presName="childComposite" presStyleCnt="0">
        <dgm:presLayoutVars>
          <dgm:chMax val="0"/>
          <dgm:chPref val="0"/>
        </dgm:presLayoutVars>
      </dgm:prSet>
      <dgm:spPr/>
    </dgm:pt>
    <dgm:pt modelId="{7A7922AC-7528-4C75-BEED-2C1BE06A4F55}" type="pres">
      <dgm:prSet presAssocID="{8878E790-E27A-41B7-9069-C03A30524FAE}" presName="ChildAccent" presStyleLbl="solidFgAcc1" presStyleIdx="14" presStyleCnt="16"/>
      <dgm:spPr>
        <a:prstGeom prst="ellipse">
          <a:avLst/>
        </a:prstGeom>
        <a:ln>
          <a:solidFill>
            <a:schemeClr val="accent6"/>
          </a:solidFill>
        </a:ln>
      </dgm:spPr>
      <dgm:t>
        <a:bodyPr/>
        <a:lstStyle/>
        <a:p>
          <a:endParaRPr lang="en-US"/>
        </a:p>
      </dgm:t>
    </dgm:pt>
    <dgm:pt modelId="{63D95DBE-7964-4C3E-B854-39CD6312712E}" type="pres">
      <dgm:prSet presAssocID="{8878E790-E27A-41B7-9069-C03A30524FAE}" presName="Child" presStyleLbl="revTx" presStyleIdx="17" presStyleCnt="19">
        <dgm:presLayoutVars>
          <dgm:chMax val="0"/>
          <dgm:chPref val="0"/>
          <dgm:bulletEnabled val="1"/>
        </dgm:presLayoutVars>
      </dgm:prSet>
      <dgm:spPr/>
      <dgm:t>
        <a:bodyPr/>
        <a:lstStyle/>
        <a:p>
          <a:endParaRPr lang="en-US"/>
        </a:p>
      </dgm:t>
    </dgm:pt>
    <dgm:pt modelId="{A73CED3A-7DFC-4B7C-998D-285858C98CB9}" type="pres">
      <dgm:prSet presAssocID="{6A180638-D820-4811-AA70-F170E130D4D8}" presName="childComposite" presStyleCnt="0">
        <dgm:presLayoutVars>
          <dgm:chMax val="0"/>
          <dgm:chPref val="0"/>
        </dgm:presLayoutVars>
      </dgm:prSet>
      <dgm:spPr/>
    </dgm:pt>
    <dgm:pt modelId="{4D1F84E9-3869-46FC-BDC7-B2EE9FA1DFED}" type="pres">
      <dgm:prSet presAssocID="{6A180638-D820-4811-AA70-F170E130D4D8}" presName="ChildAccent" presStyleLbl="solidFgAcc1" presStyleIdx="15" presStyleCnt="16"/>
      <dgm:spPr>
        <a:prstGeom prst="ellipse">
          <a:avLst/>
        </a:prstGeom>
        <a:ln>
          <a:solidFill>
            <a:schemeClr val="accent6"/>
          </a:solidFill>
        </a:ln>
      </dgm:spPr>
      <dgm:t>
        <a:bodyPr/>
        <a:lstStyle/>
        <a:p>
          <a:endParaRPr lang="en-US"/>
        </a:p>
      </dgm:t>
    </dgm:pt>
    <dgm:pt modelId="{B37D0E0F-A34D-4E19-A2E3-B1C8523E5EC2}" type="pres">
      <dgm:prSet presAssocID="{6A180638-D820-4811-AA70-F170E130D4D8}" presName="Child" presStyleLbl="revTx" presStyleIdx="18" presStyleCnt="19">
        <dgm:presLayoutVars>
          <dgm:chMax val="0"/>
          <dgm:chPref val="0"/>
          <dgm:bulletEnabled val="1"/>
        </dgm:presLayoutVars>
      </dgm:prSet>
      <dgm:spPr/>
      <dgm:t>
        <a:bodyPr/>
        <a:lstStyle/>
        <a:p>
          <a:endParaRPr lang="en-US"/>
        </a:p>
      </dgm:t>
    </dgm:pt>
  </dgm:ptLst>
  <dgm:cxnLst>
    <dgm:cxn modelId="{C0DE970C-5F1C-45E0-AB38-086D6919E69C}" type="presOf" srcId="{1A1E7217-2618-4B75-ACC2-36489C399968}" destId="{6E1AF4D5-82AF-48BB-8C18-8A3D59E031B5}" srcOrd="0" destOrd="0" presId="urn:microsoft.com/office/officeart/2008/layout/SquareAccentList"/>
    <dgm:cxn modelId="{F4FEFC16-1AA2-4609-A57D-6DA7AC4B2ADA}" type="presOf" srcId="{5CA1C4DF-E832-44C1-891F-9DE303A6FB68}" destId="{E3B64E52-3741-4C4A-AC2A-E8A0916A79A9}" srcOrd="0" destOrd="0" presId="urn:microsoft.com/office/officeart/2008/layout/SquareAccentList"/>
    <dgm:cxn modelId="{81B10454-F0FC-4F00-8A14-629E57581D78}" type="presOf" srcId="{F8F4A045-A7C7-4DF0-97F0-5622CD99673D}" destId="{62AF7E0B-95E3-40D1-9D75-25521E3D4CF2}" srcOrd="0" destOrd="0" presId="urn:microsoft.com/office/officeart/2008/layout/SquareAccentList"/>
    <dgm:cxn modelId="{BBE44AEB-6A04-4C6A-A0F0-68D2B1E18EE1}" srcId="{3E3EF085-4D46-4E99-9A66-A2716FE671D8}" destId="{D7D7C3EC-887B-4098-A824-906FABA4B3FE}" srcOrd="3" destOrd="0" parTransId="{D997DD77-AEB3-4816-8461-8D1B2B55754E}" sibTransId="{FE12D16C-1EE6-48C8-950A-AD911D693DCE}"/>
    <dgm:cxn modelId="{0028BBEC-7AF7-4C64-96CF-07AE522E2F1D}" type="presOf" srcId="{4F74C5F0-2229-4CB8-83F0-C8CADF904DA5}" destId="{768EFCFD-CD08-481C-AE70-D23BCE583902}" srcOrd="0" destOrd="0" presId="urn:microsoft.com/office/officeart/2008/layout/SquareAccentList"/>
    <dgm:cxn modelId="{822084A9-FA32-4976-B346-0EAB3DE78D77}" srcId="{1A1E7217-2618-4B75-ACC2-36489C399968}" destId="{92012002-F8A8-4879-B319-EE9707816353}" srcOrd="1" destOrd="0" parTransId="{F96B4FCD-4636-4C09-951D-BC4AB0C749F9}" sibTransId="{4ACC6021-3436-492D-BE32-ADFBE4590CF3}"/>
    <dgm:cxn modelId="{82661D7D-EA89-4622-8B81-39E87A039A63}" type="presOf" srcId="{24E875D7-C681-400C-8E73-79952F390CA2}" destId="{D57EFD2C-77EB-4AAE-9B81-E230C6D60ABE}" srcOrd="0" destOrd="0" presId="urn:microsoft.com/office/officeart/2008/layout/SquareAccentList"/>
    <dgm:cxn modelId="{34FB2ACD-9D5B-43BF-8523-0E5B57E122BD}" srcId="{92012002-F8A8-4879-B319-EE9707816353}" destId="{2A545F38-C26A-4293-A61F-6CA4A463A7DD}" srcOrd="0" destOrd="0" parTransId="{C883E30B-C9E0-4A7A-926E-AD6AE8A904D0}" sibTransId="{301C25A6-EFD3-4847-8931-75C1145748D5}"/>
    <dgm:cxn modelId="{BD4DC53A-3EDF-4DB2-A030-9ED42062993A}" srcId="{3E3EF085-4D46-4E99-9A66-A2716FE671D8}" destId="{0C192840-E4D6-4E10-9BE2-1EC31C0F571C}" srcOrd="2" destOrd="0" parTransId="{77A06BC7-23C4-4959-B5C0-AA613DA54272}" sibTransId="{D1C8EDE2-2A25-4579-B508-BA373A0C8406}"/>
    <dgm:cxn modelId="{02788BB7-8D7B-4B3C-9A44-CF2DA6FA1105}" type="presOf" srcId="{8873EB9C-8E27-4987-BD80-7CD64BA4E477}" destId="{8A8B5FA4-0B8B-4DDA-88D7-92AD2D8FA0A5}" srcOrd="0" destOrd="0" presId="urn:microsoft.com/office/officeart/2008/layout/SquareAccentList"/>
    <dgm:cxn modelId="{2D907A8E-874B-4D26-994F-94C86C6644EA}" srcId="{3E3EF085-4D46-4E99-9A66-A2716FE671D8}" destId="{ED7702E6-0AB7-4733-88CF-17EBD2D0BF24}" srcOrd="6" destOrd="0" parTransId="{A8DF2D7D-09A6-4002-83FE-5654BD4DDDDD}" sibTransId="{4D6F9C86-7831-41F6-AF25-4751AC0A3398}"/>
    <dgm:cxn modelId="{1C544E97-2281-4482-9B63-137B6FBBBCB4}" srcId="{3E3EF085-4D46-4E99-9A66-A2716FE671D8}" destId="{2E1A211F-77A8-4889-9526-5F175583AE13}" srcOrd="1" destOrd="0" parTransId="{C0D25B87-2C1B-4B8F-B061-046D5852E6B1}" sibTransId="{E6B1ECBC-FE36-4D62-A666-0C1BFFD967AF}"/>
    <dgm:cxn modelId="{E19B34B0-F3C1-4E91-9725-A9B750A1E885}" type="presOf" srcId="{2E1A211F-77A8-4889-9526-5F175583AE13}" destId="{0518E0AF-6B14-4B6E-9201-8060FD9ABE58}" srcOrd="0" destOrd="0" presId="urn:microsoft.com/office/officeart/2008/layout/SquareAccentList"/>
    <dgm:cxn modelId="{E076BBB6-8159-48BF-88C9-AC2166EA3605}" type="presOf" srcId="{5C8A8CE9-DEB1-4E06-9764-6900DCD3853C}" destId="{D379DDB0-07FD-4922-800B-2FE83E9AF6AF}" srcOrd="0" destOrd="0" presId="urn:microsoft.com/office/officeart/2008/layout/SquareAccentList"/>
    <dgm:cxn modelId="{319E9090-64BB-4805-997B-21ABEFA4A3F4}" srcId="{F8F4A045-A7C7-4DF0-97F0-5622CD99673D}" destId="{5CA1C4DF-E832-44C1-891F-9DE303A6FB68}" srcOrd="0" destOrd="0" parTransId="{D17ECDB1-F729-423C-8BDA-1968A412275C}" sibTransId="{71DEC5ED-4123-4F7E-B1F1-1BCE13C06986}"/>
    <dgm:cxn modelId="{32510BA1-C486-4597-8ECF-E93F2CF27587}" srcId="{F8F4A045-A7C7-4DF0-97F0-5622CD99673D}" destId="{8878E790-E27A-41B7-9069-C03A30524FAE}" srcOrd="1" destOrd="0" parTransId="{18C301C8-79E9-4926-87A3-D2A4A3C71175}" sibTransId="{57C09A8C-FEF4-443C-B90E-36B36374B207}"/>
    <dgm:cxn modelId="{4F35E4B8-6AF1-4351-A0F0-CCC720C88DF3}" type="presOf" srcId="{8878E790-E27A-41B7-9069-C03A30524FAE}" destId="{63D95DBE-7964-4C3E-B854-39CD6312712E}" srcOrd="0" destOrd="0" presId="urn:microsoft.com/office/officeart/2008/layout/SquareAccentList"/>
    <dgm:cxn modelId="{41E9796C-8F1B-41A1-9EE1-597516AA998D}" srcId="{1A1E7217-2618-4B75-ACC2-36489C399968}" destId="{3E3EF085-4D46-4E99-9A66-A2716FE671D8}" srcOrd="0" destOrd="0" parTransId="{25E2A9D8-4E68-4C96-84DF-B9E6F635B966}" sibTransId="{1463BE7C-42A7-47E1-82B0-645C72A68A81}"/>
    <dgm:cxn modelId="{48F850CE-0851-49F0-A8EA-99D3B02358AE}" type="presOf" srcId="{E09762A3-AB18-4868-B969-A2F9DF544A85}" destId="{D2ADD41D-D440-4DD4-9429-63BE0C208EE5}" srcOrd="0" destOrd="0" presId="urn:microsoft.com/office/officeart/2008/layout/SquareAccentList"/>
    <dgm:cxn modelId="{B5522ADD-DE3D-4D63-9A3D-E264B040A954}" srcId="{92012002-F8A8-4879-B319-EE9707816353}" destId="{410E0AB2-81D2-4DE4-AA7F-6C3B582FAE30}" srcOrd="1" destOrd="0" parTransId="{112AA6E1-427F-4E26-B9B3-B580D305D0E2}" sibTransId="{70432B6B-AD1C-4D00-A4BE-8F5CA48B287D}"/>
    <dgm:cxn modelId="{EEE3D9F1-A950-4447-B307-B5FC049ADEB1}" srcId="{3E3EF085-4D46-4E99-9A66-A2716FE671D8}" destId="{E09762A3-AB18-4868-B969-A2F9DF544A85}" srcOrd="4" destOrd="0" parTransId="{AC2908C9-78E2-4145-A3FB-52E34CEDF60C}" sibTransId="{2CD1CA1C-6316-4FBE-A82C-FB7F66AE652C}"/>
    <dgm:cxn modelId="{1A10687A-0F04-4455-AC6B-5360C0E89BCC}" type="presOf" srcId="{92012002-F8A8-4879-B319-EE9707816353}" destId="{2B38046B-5DA0-46E1-9F55-DF097D9B2934}" srcOrd="0" destOrd="0" presId="urn:microsoft.com/office/officeart/2008/layout/SquareAccentList"/>
    <dgm:cxn modelId="{E8DFB04E-5ECF-4462-90B7-19A9AAE13D07}" srcId="{3E3EF085-4D46-4E99-9A66-A2716FE671D8}" destId="{24E875D7-C681-400C-8E73-79952F390CA2}" srcOrd="5" destOrd="0" parTransId="{D4F32485-14EB-4350-8D40-28EA0913326A}" sibTransId="{D89B2075-357A-4C67-91BA-C93A53198AFA}"/>
    <dgm:cxn modelId="{7A7DE336-2FC3-4EEC-B093-E581FEE358A7}" srcId="{F8F4A045-A7C7-4DF0-97F0-5622CD99673D}" destId="{6A180638-D820-4811-AA70-F170E130D4D8}" srcOrd="2" destOrd="0" parTransId="{033BCBB0-4C21-4A47-90E6-09217521D944}" sibTransId="{DF635AE3-3FCE-4FE0-ADA5-F1646B0129A1}"/>
    <dgm:cxn modelId="{6115A145-5415-42CD-819F-ED868CDAD78B}" type="presOf" srcId="{2A545F38-C26A-4293-A61F-6CA4A463A7DD}" destId="{08089CC3-CA5D-429B-BBDD-C075B83A227E}" srcOrd="0" destOrd="0" presId="urn:microsoft.com/office/officeart/2008/layout/SquareAccentList"/>
    <dgm:cxn modelId="{298BFFD6-9DAA-4D2E-87FE-70C4DF740D78}" srcId="{92012002-F8A8-4879-B319-EE9707816353}" destId="{80D10819-5A64-4E47-AE7C-2B9A7540DEE4}" srcOrd="4" destOrd="0" parTransId="{212ED491-CEBA-40C6-AF64-370DBB5D5AA8}" sibTransId="{90379403-6AB3-4CA4-B862-70E070D9BCBF}"/>
    <dgm:cxn modelId="{45A4D664-4134-421B-9748-9750E0312162}" type="presOf" srcId="{6A180638-D820-4811-AA70-F170E130D4D8}" destId="{B37D0E0F-A34D-4E19-A2E3-B1C8523E5EC2}" srcOrd="0" destOrd="0" presId="urn:microsoft.com/office/officeart/2008/layout/SquareAccentList"/>
    <dgm:cxn modelId="{6F7D7B9F-1DD9-4FCE-B9FB-529121F8CC9F}" type="presOf" srcId="{3E3EF085-4D46-4E99-9A66-A2716FE671D8}" destId="{9A53C1A2-C1AD-4FB9-ACC3-0C02A084B95C}" srcOrd="0" destOrd="0" presId="urn:microsoft.com/office/officeart/2008/layout/SquareAccentList"/>
    <dgm:cxn modelId="{BB9AA6AA-05E9-44E4-958B-0DAB3C735F89}" srcId="{1A1E7217-2618-4B75-ACC2-36489C399968}" destId="{F8F4A045-A7C7-4DF0-97F0-5622CD99673D}" srcOrd="2" destOrd="0" parTransId="{D4337C2D-547F-4C9D-B5F3-64838B31F9A0}" sibTransId="{96EF37B9-6F3A-4AB5-A07F-A058B3E8A32B}"/>
    <dgm:cxn modelId="{D0064EA2-86DE-4E80-8B02-DE52E25A7DAD}" type="presOf" srcId="{0C192840-E4D6-4E10-9BE2-1EC31C0F571C}" destId="{6E418158-DB8F-4D05-A24C-08DDED5E46E0}" srcOrd="0" destOrd="0" presId="urn:microsoft.com/office/officeart/2008/layout/SquareAccentList"/>
    <dgm:cxn modelId="{59A3D5F7-D76E-48FF-A884-52D292C77F4B}" type="presOf" srcId="{410E0AB2-81D2-4DE4-AA7F-6C3B582FAE30}" destId="{6CF59B14-162D-4805-9FCD-094B2DC3FAF5}" srcOrd="0" destOrd="0" presId="urn:microsoft.com/office/officeart/2008/layout/SquareAccentList"/>
    <dgm:cxn modelId="{87EFFA8F-60EE-494E-B1CF-2C34C0E964E4}" type="presOf" srcId="{80D10819-5A64-4E47-AE7C-2B9A7540DEE4}" destId="{D19ED23C-70D2-4900-A03F-D6A58ED8B548}" srcOrd="0" destOrd="0" presId="urn:microsoft.com/office/officeart/2008/layout/SquareAccentList"/>
    <dgm:cxn modelId="{3B881D68-F3E6-487A-9844-A3EFBB1D2300}" srcId="{3E3EF085-4D46-4E99-9A66-A2716FE671D8}" destId="{5C8A8CE9-DEB1-4E06-9764-6900DCD3853C}" srcOrd="7" destOrd="0" parTransId="{FBF7343C-B048-4F21-9C5E-0817CEF27048}" sibTransId="{2973A613-510D-42AC-868C-EB49AA8D9318}"/>
    <dgm:cxn modelId="{E491A6D0-1018-4937-9C9B-6FCD4C2393A1}" srcId="{3E3EF085-4D46-4E99-9A66-A2716FE671D8}" destId="{4F74C5F0-2229-4CB8-83F0-C8CADF904DA5}" srcOrd="0" destOrd="0" parTransId="{D9F1F371-7A38-470E-BA2D-6B889725407E}" sibTransId="{6D13C9B3-84C3-4DB3-8FAB-A6A837786E27}"/>
    <dgm:cxn modelId="{1CBDE9D2-81BF-4F0F-A156-B8DC9D81322B}" type="presOf" srcId="{D7D7C3EC-887B-4098-A824-906FABA4B3FE}" destId="{42A1BE81-CE7D-4357-A567-9FED097D7FEC}" srcOrd="0" destOrd="0" presId="urn:microsoft.com/office/officeart/2008/layout/SquareAccentList"/>
    <dgm:cxn modelId="{99650C3E-5FC6-492A-B2A0-DFD0540E2400}" type="presOf" srcId="{5358BA96-30F4-41C1-8C5C-0B7A6F2DF8C6}" destId="{F1A54C0F-2B8F-441A-9A4D-FD1AE711E2C5}" srcOrd="0" destOrd="0" presId="urn:microsoft.com/office/officeart/2008/layout/SquareAccentList"/>
    <dgm:cxn modelId="{F8A34871-9868-4F8E-8418-50DBA7B3C6E3}" srcId="{92012002-F8A8-4879-B319-EE9707816353}" destId="{8873EB9C-8E27-4987-BD80-7CD64BA4E477}" srcOrd="2" destOrd="0" parTransId="{6BD5D16F-1307-4FBA-AA2C-8C78862FF47F}" sibTransId="{6C102C3B-DD63-4FB3-9A08-9AA790900BBB}"/>
    <dgm:cxn modelId="{8F5E9B99-6E0A-408D-8F61-CA8DEFE75093}" type="presOf" srcId="{ED7702E6-0AB7-4733-88CF-17EBD2D0BF24}" destId="{510F231A-903C-4131-A19B-66606E44843A}" srcOrd="0" destOrd="0" presId="urn:microsoft.com/office/officeart/2008/layout/SquareAccentList"/>
    <dgm:cxn modelId="{14F4F8E1-5B18-4145-9986-F526EBBD40D7}" srcId="{92012002-F8A8-4879-B319-EE9707816353}" destId="{5358BA96-30F4-41C1-8C5C-0B7A6F2DF8C6}" srcOrd="3" destOrd="0" parTransId="{42F4D561-724C-4E38-B97B-D5E3BC62242F}" sibTransId="{F424CEAC-B809-4158-A29B-85A90D079F57}"/>
    <dgm:cxn modelId="{04A50817-A896-4C72-A714-CA95E4FE206C}" type="presParOf" srcId="{6E1AF4D5-82AF-48BB-8C18-8A3D59E031B5}" destId="{E90E20C2-F0C7-44BD-9D5D-5FAA8DAC48B0}" srcOrd="0" destOrd="0" presId="urn:microsoft.com/office/officeart/2008/layout/SquareAccentList"/>
    <dgm:cxn modelId="{E3145253-DC43-48ED-A4CB-6379B1944A7E}" type="presParOf" srcId="{E90E20C2-F0C7-44BD-9D5D-5FAA8DAC48B0}" destId="{88635291-D1B6-414A-83CF-97A2BA7BCDED}" srcOrd="0" destOrd="0" presId="urn:microsoft.com/office/officeart/2008/layout/SquareAccentList"/>
    <dgm:cxn modelId="{14301452-23CE-4C8A-B56E-65C05CD2DA31}" type="presParOf" srcId="{88635291-D1B6-414A-83CF-97A2BA7BCDED}" destId="{9C46AF2C-C3A8-42D3-BFC8-0995493BDE07}" srcOrd="0" destOrd="0" presId="urn:microsoft.com/office/officeart/2008/layout/SquareAccentList"/>
    <dgm:cxn modelId="{3EC87AEA-A8AF-460F-8391-8F524E9A7BB4}" type="presParOf" srcId="{88635291-D1B6-414A-83CF-97A2BA7BCDED}" destId="{608EEDBA-804B-4805-9134-0C8C9086F4C7}" srcOrd="1" destOrd="0" presId="urn:microsoft.com/office/officeart/2008/layout/SquareAccentList"/>
    <dgm:cxn modelId="{E472EB7F-E316-4DDD-90EE-46019D8A37FC}" type="presParOf" srcId="{88635291-D1B6-414A-83CF-97A2BA7BCDED}" destId="{9A53C1A2-C1AD-4FB9-ACC3-0C02A084B95C}" srcOrd="2" destOrd="0" presId="urn:microsoft.com/office/officeart/2008/layout/SquareAccentList"/>
    <dgm:cxn modelId="{924DC17A-4894-4D67-995D-5ED29D04FE0A}" type="presParOf" srcId="{E90E20C2-F0C7-44BD-9D5D-5FAA8DAC48B0}" destId="{BAAAE59F-294D-4924-A12C-92C333B425C6}" srcOrd="1" destOrd="0" presId="urn:microsoft.com/office/officeart/2008/layout/SquareAccentList"/>
    <dgm:cxn modelId="{0AE215F3-8775-47F1-8D1D-A2620D360338}" type="presParOf" srcId="{BAAAE59F-294D-4924-A12C-92C333B425C6}" destId="{B1204EEC-8E22-4F66-BE9E-547A10C225B3}" srcOrd="0" destOrd="0" presId="urn:microsoft.com/office/officeart/2008/layout/SquareAccentList"/>
    <dgm:cxn modelId="{E8FEADB0-2340-4124-97C3-93F9F3882802}" type="presParOf" srcId="{B1204EEC-8E22-4F66-BE9E-547A10C225B3}" destId="{72615CEF-83F6-4131-A7E2-17963325146D}" srcOrd="0" destOrd="0" presId="urn:microsoft.com/office/officeart/2008/layout/SquareAccentList"/>
    <dgm:cxn modelId="{C59BB9B4-8E8F-4681-B9D7-4A3BDF603C24}" type="presParOf" srcId="{B1204EEC-8E22-4F66-BE9E-547A10C225B3}" destId="{768EFCFD-CD08-481C-AE70-D23BCE583902}" srcOrd="1" destOrd="0" presId="urn:microsoft.com/office/officeart/2008/layout/SquareAccentList"/>
    <dgm:cxn modelId="{BC908DC0-6529-4A9A-B3CF-C46D53CD1CDB}" type="presParOf" srcId="{BAAAE59F-294D-4924-A12C-92C333B425C6}" destId="{B058807B-E982-4C33-874D-5AB4C3C258CE}" srcOrd="1" destOrd="0" presId="urn:microsoft.com/office/officeart/2008/layout/SquareAccentList"/>
    <dgm:cxn modelId="{D8D01B38-4E03-4E76-B54D-BD138C676C08}" type="presParOf" srcId="{B058807B-E982-4C33-874D-5AB4C3C258CE}" destId="{91F67101-E042-4766-837A-F6DD24F881EF}" srcOrd="0" destOrd="0" presId="urn:microsoft.com/office/officeart/2008/layout/SquareAccentList"/>
    <dgm:cxn modelId="{6C3228D6-F18F-4BB5-8AA7-8F3D4FEF4C45}" type="presParOf" srcId="{B058807B-E982-4C33-874D-5AB4C3C258CE}" destId="{0518E0AF-6B14-4B6E-9201-8060FD9ABE58}" srcOrd="1" destOrd="0" presId="urn:microsoft.com/office/officeart/2008/layout/SquareAccentList"/>
    <dgm:cxn modelId="{F69B9C03-BB65-4AB0-ADCF-F96D21175C03}" type="presParOf" srcId="{BAAAE59F-294D-4924-A12C-92C333B425C6}" destId="{FB0B6202-6EBF-45E4-9F04-18C26419D552}" srcOrd="2" destOrd="0" presId="urn:microsoft.com/office/officeart/2008/layout/SquareAccentList"/>
    <dgm:cxn modelId="{1C6400EE-7C26-4978-95BA-8EF9289C5A8F}" type="presParOf" srcId="{FB0B6202-6EBF-45E4-9F04-18C26419D552}" destId="{34CDF71B-8126-42AD-826F-7364DE4563CE}" srcOrd="0" destOrd="0" presId="urn:microsoft.com/office/officeart/2008/layout/SquareAccentList"/>
    <dgm:cxn modelId="{4BD3B4AC-8F62-4027-A5AF-D1C3FD81363F}" type="presParOf" srcId="{FB0B6202-6EBF-45E4-9F04-18C26419D552}" destId="{6E418158-DB8F-4D05-A24C-08DDED5E46E0}" srcOrd="1" destOrd="0" presId="urn:microsoft.com/office/officeart/2008/layout/SquareAccentList"/>
    <dgm:cxn modelId="{146407EF-F25D-4D85-A998-4298EA602F6C}" type="presParOf" srcId="{BAAAE59F-294D-4924-A12C-92C333B425C6}" destId="{7868BD7F-8536-4D43-9563-1BB6079F906C}" srcOrd="3" destOrd="0" presId="urn:microsoft.com/office/officeart/2008/layout/SquareAccentList"/>
    <dgm:cxn modelId="{6A7364D3-D3EC-47D4-A8FC-CC34E0B0D4DA}" type="presParOf" srcId="{7868BD7F-8536-4D43-9563-1BB6079F906C}" destId="{B2D9E656-D4C4-4490-98A3-5B0DF47B58A7}" srcOrd="0" destOrd="0" presId="urn:microsoft.com/office/officeart/2008/layout/SquareAccentList"/>
    <dgm:cxn modelId="{F6691094-6997-4834-ADCD-C16AFBD36C8A}" type="presParOf" srcId="{7868BD7F-8536-4D43-9563-1BB6079F906C}" destId="{42A1BE81-CE7D-4357-A567-9FED097D7FEC}" srcOrd="1" destOrd="0" presId="urn:microsoft.com/office/officeart/2008/layout/SquareAccentList"/>
    <dgm:cxn modelId="{A8425D42-5E0D-4CAD-9B61-9E8CEE0ED295}" type="presParOf" srcId="{BAAAE59F-294D-4924-A12C-92C333B425C6}" destId="{641AF3BA-27E1-4372-ACB2-846D967389DD}" srcOrd="4" destOrd="0" presId="urn:microsoft.com/office/officeart/2008/layout/SquareAccentList"/>
    <dgm:cxn modelId="{46282B77-C786-4CFC-B06D-8A4240594F5E}" type="presParOf" srcId="{641AF3BA-27E1-4372-ACB2-846D967389DD}" destId="{21C0D779-592F-4F59-A2D9-651A82106EC3}" srcOrd="0" destOrd="0" presId="urn:microsoft.com/office/officeart/2008/layout/SquareAccentList"/>
    <dgm:cxn modelId="{37118F8A-FCF4-47F2-8FC5-61B57C8E92DC}" type="presParOf" srcId="{641AF3BA-27E1-4372-ACB2-846D967389DD}" destId="{D2ADD41D-D440-4DD4-9429-63BE0C208EE5}" srcOrd="1" destOrd="0" presId="urn:microsoft.com/office/officeart/2008/layout/SquareAccentList"/>
    <dgm:cxn modelId="{608E628F-D6CE-40A4-A330-A2A531CC7C51}" type="presParOf" srcId="{BAAAE59F-294D-4924-A12C-92C333B425C6}" destId="{3E0D2A28-16D8-414D-9ECB-E5762A916A57}" srcOrd="5" destOrd="0" presId="urn:microsoft.com/office/officeart/2008/layout/SquareAccentList"/>
    <dgm:cxn modelId="{96A8F86E-51B2-4551-A43D-FCF9BE6771DA}" type="presParOf" srcId="{3E0D2A28-16D8-414D-9ECB-E5762A916A57}" destId="{3F3503EF-05F8-4131-9CA9-95EB552F8805}" srcOrd="0" destOrd="0" presId="urn:microsoft.com/office/officeart/2008/layout/SquareAccentList"/>
    <dgm:cxn modelId="{EA78AAEE-22D3-4279-AA42-017714089443}" type="presParOf" srcId="{3E0D2A28-16D8-414D-9ECB-E5762A916A57}" destId="{D57EFD2C-77EB-4AAE-9B81-E230C6D60ABE}" srcOrd="1" destOrd="0" presId="urn:microsoft.com/office/officeart/2008/layout/SquareAccentList"/>
    <dgm:cxn modelId="{C8A9DA51-1007-4D41-9992-7FE19880D9A1}" type="presParOf" srcId="{BAAAE59F-294D-4924-A12C-92C333B425C6}" destId="{9CB37F74-C7F9-49C3-839A-C54457A30C41}" srcOrd="6" destOrd="0" presId="urn:microsoft.com/office/officeart/2008/layout/SquareAccentList"/>
    <dgm:cxn modelId="{9FEA30CF-30BF-473E-B5F2-4C5EA32B3535}" type="presParOf" srcId="{9CB37F74-C7F9-49C3-839A-C54457A30C41}" destId="{B3294751-B830-4E47-8FBC-57171ED9E3B2}" srcOrd="0" destOrd="0" presId="urn:microsoft.com/office/officeart/2008/layout/SquareAccentList"/>
    <dgm:cxn modelId="{B65FBC2A-2D79-4AE1-BBC6-3F787B5DDC60}" type="presParOf" srcId="{9CB37F74-C7F9-49C3-839A-C54457A30C41}" destId="{510F231A-903C-4131-A19B-66606E44843A}" srcOrd="1" destOrd="0" presId="urn:microsoft.com/office/officeart/2008/layout/SquareAccentList"/>
    <dgm:cxn modelId="{195AA740-212E-4CCA-9CF1-653970C9BFEC}" type="presParOf" srcId="{BAAAE59F-294D-4924-A12C-92C333B425C6}" destId="{F61C4C90-2305-4B9A-B358-BB145882DA28}" srcOrd="7" destOrd="0" presId="urn:microsoft.com/office/officeart/2008/layout/SquareAccentList"/>
    <dgm:cxn modelId="{C3FB4F4F-83B1-4D19-ACC9-E6947D239664}" type="presParOf" srcId="{F61C4C90-2305-4B9A-B358-BB145882DA28}" destId="{F2AAD916-A569-468A-93D0-1DA5132B1821}" srcOrd="0" destOrd="0" presId="urn:microsoft.com/office/officeart/2008/layout/SquareAccentList"/>
    <dgm:cxn modelId="{9B9565BE-F28F-4987-AB6A-14114A783D79}" type="presParOf" srcId="{F61C4C90-2305-4B9A-B358-BB145882DA28}" destId="{D379DDB0-07FD-4922-800B-2FE83E9AF6AF}" srcOrd="1" destOrd="0" presId="urn:microsoft.com/office/officeart/2008/layout/SquareAccentList"/>
    <dgm:cxn modelId="{A62AE91F-7E1A-49C0-8417-3E35169DDB70}" type="presParOf" srcId="{6E1AF4D5-82AF-48BB-8C18-8A3D59E031B5}" destId="{FE16E882-C923-4610-9E54-4F716168CDF2}" srcOrd="1" destOrd="0" presId="urn:microsoft.com/office/officeart/2008/layout/SquareAccentList"/>
    <dgm:cxn modelId="{DB17F71B-131C-4DBA-A793-263C6BD5F5DA}" type="presParOf" srcId="{FE16E882-C923-4610-9E54-4F716168CDF2}" destId="{2C3781FB-8660-46EC-8132-E56DF8AA2996}" srcOrd="0" destOrd="0" presId="urn:microsoft.com/office/officeart/2008/layout/SquareAccentList"/>
    <dgm:cxn modelId="{6A99A98B-4223-42C0-B4A8-F59656C7D75F}" type="presParOf" srcId="{2C3781FB-8660-46EC-8132-E56DF8AA2996}" destId="{51FF17C0-3BE4-45BE-A03C-B37546A1BAEB}" srcOrd="0" destOrd="0" presId="urn:microsoft.com/office/officeart/2008/layout/SquareAccentList"/>
    <dgm:cxn modelId="{8B9D6B64-888F-494D-AAC6-B4D643640404}" type="presParOf" srcId="{2C3781FB-8660-46EC-8132-E56DF8AA2996}" destId="{8FAB1EA5-F684-451F-9BBE-D46524F5DF5B}" srcOrd="1" destOrd="0" presId="urn:microsoft.com/office/officeart/2008/layout/SquareAccentList"/>
    <dgm:cxn modelId="{DC6CD11C-24C1-41D7-8B88-86F2D9512D75}" type="presParOf" srcId="{2C3781FB-8660-46EC-8132-E56DF8AA2996}" destId="{2B38046B-5DA0-46E1-9F55-DF097D9B2934}" srcOrd="2" destOrd="0" presId="urn:microsoft.com/office/officeart/2008/layout/SquareAccentList"/>
    <dgm:cxn modelId="{FDE7A7A6-0139-4323-9CA7-DB9080C75D46}" type="presParOf" srcId="{FE16E882-C923-4610-9E54-4F716168CDF2}" destId="{9D421E45-C8C7-48FD-A298-328B6DE1A091}" srcOrd="1" destOrd="0" presId="urn:microsoft.com/office/officeart/2008/layout/SquareAccentList"/>
    <dgm:cxn modelId="{A134F6E9-0183-4CBF-A7E2-D35584888D8E}" type="presParOf" srcId="{9D421E45-C8C7-48FD-A298-328B6DE1A091}" destId="{A920ED0F-8D1B-4928-8B6F-5F9A5F1136E4}" srcOrd="0" destOrd="0" presId="urn:microsoft.com/office/officeart/2008/layout/SquareAccentList"/>
    <dgm:cxn modelId="{7A37E854-8B84-494D-AD97-DC21A31E0C90}" type="presParOf" srcId="{A920ED0F-8D1B-4928-8B6F-5F9A5F1136E4}" destId="{72F44CC9-D354-41A5-A4E2-D317B0A297E6}" srcOrd="0" destOrd="0" presId="urn:microsoft.com/office/officeart/2008/layout/SquareAccentList"/>
    <dgm:cxn modelId="{CA71499F-4508-45C2-BAEB-E991C65A09EF}" type="presParOf" srcId="{A920ED0F-8D1B-4928-8B6F-5F9A5F1136E4}" destId="{08089CC3-CA5D-429B-BBDD-C075B83A227E}" srcOrd="1" destOrd="0" presId="urn:microsoft.com/office/officeart/2008/layout/SquareAccentList"/>
    <dgm:cxn modelId="{59733973-4ED0-4799-9A3E-D8F4EE803961}" type="presParOf" srcId="{9D421E45-C8C7-48FD-A298-328B6DE1A091}" destId="{CD0B5063-432D-4CD7-A969-FC622949FDCE}" srcOrd="1" destOrd="0" presId="urn:microsoft.com/office/officeart/2008/layout/SquareAccentList"/>
    <dgm:cxn modelId="{1C65B1C8-6CEB-4868-805B-ED5B45FF47C5}" type="presParOf" srcId="{CD0B5063-432D-4CD7-A969-FC622949FDCE}" destId="{01199651-2EC9-429C-ABC5-91CA144B5D34}" srcOrd="0" destOrd="0" presId="urn:microsoft.com/office/officeart/2008/layout/SquareAccentList"/>
    <dgm:cxn modelId="{98F8DE4C-2697-45EF-86DB-3F50E5E6D442}" type="presParOf" srcId="{CD0B5063-432D-4CD7-A969-FC622949FDCE}" destId="{6CF59B14-162D-4805-9FCD-094B2DC3FAF5}" srcOrd="1" destOrd="0" presId="urn:microsoft.com/office/officeart/2008/layout/SquareAccentList"/>
    <dgm:cxn modelId="{2BD75A86-9273-4798-8222-B7C1C5EE86A3}" type="presParOf" srcId="{9D421E45-C8C7-48FD-A298-328B6DE1A091}" destId="{C2826C08-7F45-442A-9FE0-1F4AD3117E8F}" srcOrd="2" destOrd="0" presId="urn:microsoft.com/office/officeart/2008/layout/SquareAccentList"/>
    <dgm:cxn modelId="{57DDEAB6-6500-409D-8A65-06D2DC3C060B}" type="presParOf" srcId="{C2826C08-7F45-442A-9FE0-1F4AD3117E8F}" destId="{772B3D7C-8667-4AF1-8927-2D22F1114A7B}" srcOrd="0" destOrd="0" presId="urn:microsoft.com/office/officeart/2008/layout/SquareAccentList"/>
    <dgm:cxn modelId="{76F6ABCA-03DD-40FC-A557-646AB5A16D03}" type="presParOf" srcId="{C2826C08-7F45-442A-9FE0-1F4AD3117E8F}" destId="{8A8B5FA4-0B8B-4DDA-88D7-92AD2D8FA0A5}" srcOrd="1" destOrd="0" presId="urn:microsoft.com/office/officeart/2008/layout/SquareAccentList"/>
    <dgm:cxn modelId="{AA0BAD32-78E8-4B66-B68B-44828D496B88}" type="presParOf" srcId="{9D421E45-C8C7-48FD-A298-328B6DE1A091}" destId="{D078C167-8963-44C9-99BA-8CFD55DF1C6D}" srcOrd="3" destOrd="0" presId="urn:microsoft.com/office/officeart/2008/layout/SquareAccentList"/>
    <dgm:cxn modelId="{FEC68062-3C25-49A6-89C1-E4B638C88234}" type="presParOf" srcId="{D078C167-8963-44C9-99BA-8CFD55DF1C6D}" destId="{C4546C03-19F8-45B5-9733-D5B0B2175423}" srcOrd="0" destOrd="0" presId="urn:microsoft.com/office/officeart/2008/layout/SquareAccentList"/>
    <dgm:cxn modelId="{ACA76A33-6C8A-4538-AA2A-59306FD75067}" type="presParOf" srcId="{D078C167-8963-44C9-99BA-8CFD55DF1C6D}" destId="{F1A54C0F-2B8F-441A-9A4D-FD1AE711E2C5}" srcOrd="1" destOrd="0" presId="urn:microsoft.com/office/officeart/2008/layout/SquareAccentList"/>
    <dgm:cxn modelId="{CFB5942A-F28A-46A8-B275-512C7A9B2C1C}" type="presParOf" srcId="{9D421E45-C8C7-48FD-A298-328B6DE1A091}" destId="{26FFE6DD-9E73-4A58-A04B-D35CD1F77B2A}" srcOrd="4" destOrd="0" presId="urn:microsoft.com/office/officeart/2008/layout/SquareAccentList"/>
    <dgm:cxn modelId="{4325B09B-783D-4672-92E6-62321EC3591A}" type="presParOf" srcId="{26FFE6DD-9E73-4A58-A04B-D35CD1F77B2A}" destId="{00F608FA-12E4-423C-B039-69C268E6C3B4}" srcOrd="0" destOrd="0" presId="urn:microsoft.com/office/officeart/2008/layout/SquareAccentList"/>
    <dgm:cxn modelId="{2279B49B-0DE6-487E-826E-1194CFF3BD79}" type="presParOf" srcId="{26FFE6DD-9E73-4A58-A04B-D35CD1F77B2A}" destId="{D19ED23C-70D2-4900-A03F-D6A58ED8B548}" srcOrd="1" destOrd="0" presId="urn:microsoft.com/office/officeart/2008/layout/SquareAccentList"/>
    <dgm:cxn modelId="{08C470DD-C0A3-4717-8FBE-76E639E13C47}" type="presParOf" srcId="{6E1AF4D5-82AF-48BB-8C18-8A3D59E031B5}" destId="{E582D35D-A84D-476B-ADCD-6A3F412185EE}" srcOrd="2" destOrd="0" presId="urn:microsoft.com/office/officeart/2008/layout/SquareAccentList"/>
    <dgm:cxn modelId="{FC8FA566-C71E-4C42-839E-78A0FEFB0C88}" type="presParOf" srcId="{E582D35D-A84D-476B-ADCD-6A3F412185EE}" destId="{9F4E47F3-4277-4408-B637-52F023E0D6E5}" srcOrd="0" destOrd="0" presId="urn:microsoft.com/office/officeart/2008/layout/SquareAccentList"/>
    <dgm:cxn modelId="{D36ADDA3-463C-4D3B-B0C4-04F4E85A04B8}" type="presParOf" srcId="{9F4E47F3-4277-4408-B637-52F023E0D6E5}" destId="{16305D05-43A6-4038-AD75-91C0793A43FD}" srcOrd="0" destOrd="0" presId="urn:microsoft.com/office/officeart/2008/layout/SquareAccentList"/>
    <dgm:cxn modelId="{93F1EC5C-1384-4C00-844B-249CCAEC0775}" type="presParOf" srcId="{9F4E47F3-4277-4408-B637-52F023E0D6E5}" destId="{AF1DB66B-739E-4AED-AA0A-E0521056213D}" srcOrd="1" destOrd="0" presId="urn:microsoft.com/office/officeart/2008/layout/SquareAccentList"/>
    <dgm:cxn modelId="{E7BB8617-2321-404E-8C49-92F1C467D9E6}" type="presParOf" srcId="{9F4E47F3-4277-4408-B637-52F023E0D6E5}" destId="{62AF7E0B-95E3-40D1-9D75-25521E3D4CF2}" srcOrd="2" destOrd="0" presId="urn:microsoft.com/office/officeart/2008/layout/SquareAccentList"/>
    <dgm:cxn modelId="{5B599111-CC3D-4F14-9768-047C3EBDA04C}" type="presParOf" srcId="{E582D35D-A84D-476B-ADCD-6A3F412185EE}" destId="{D4C6D40E-B8E9-4FC4-A8BC-4FA16BF9ED2C}" srcOrd="1" destOrd="0" presId="urn:microsoft.com/office/officeart/2008/layout/SquareAccentList"/>
    <dgm:cxn modelId="{D1F73012-D68E-4B3D-B057-60484E461FAD}" type="presParOf" srcId="{D4C6D40E-B8E9-4FC4-A8BC-4FA16BF9ED2C}" destId="{87DEA1C4-6ABB-4031-82EB-A1750EB7618B}" srcOrd="0" destOrd="0" presId="urn:microsoft.com/office/officeart/2008/layout/SquareAccentList"/>
    <dgm:cxn modelId="{6D726A88-2667-4562-AD89-99F92C06CF49}" type="presParOf" srcId="{87DEA1C4-6ABB-4031-82EB-A1750EB7618B}" destId="{E2035543-4F84-4FDD-849A-8528157325CF}" srcOrd="0" destOrd="0" presId="urn:microsoft.com/office/officeart/2008/layout/SquareAccentList"/>
    <dgm:cxn modelId="{2850F28A-47C7-463E-8BAC-A13ECCFE894C}" type="presParOf" srcId="{87DEA1C4-6ABB-4031-82EB-A1750EB7618B}" destId="{E3B64E52-3741-4C4A-AC2A-E8A0916A79A9}" srcOrd="1" destOrd="0" presId="urn:microsoft.com/office/officeart/2008/layout/SquareAccentList"/>
    <dgm:cxn modelId="{5E9AB51A-8330-4D2A-AD97-9E9F018E5115}" type="presParOf" srcId="{D4C6D40E-B8E9-4FC4-A8BC-4FA16BF9ED2C}" destId="{42BD86F6-63F6-4B8B-BEF5-5740E30B3520}" srcOrd="1" destOrd="0" presId="urn:microsoft.com/office/officeart/2008/layout/SquareAccentList"/>
    <dgm:cxn modelId="{46919BF3-275A-4872-A8AC-818E4780104B}" type="presParOf" srcId="{42BD86F6-63F6-4B8B-BEF5-5740E30B3520}" destId="{7A7922AC-7528-4C75-BEED-2C1BE06A4F55}" srcOrd="0" destOrd="0" presId="urn:microsoft.com/office/officeart/2008/layout/SquareAccentList"/>
    <dgm:cxn modelId="{52F54A36-082A-482B-83DF-60F76446B32B}" type="presParOf" srcId="{42BD86F6-63F6-4B8B-BEF5-5740E30B3520}" destId="{63D95DBE-7964-4C3E-B854-39CD6312712E}" srcOrd="1" destOrd="0" presId="urn:microsoft.com/office/officeart/2008/layout/SquareAccentList"/>
    <dgm:cxn modelId="{91426A38-5ECB-49EC-B07E-13A42440090B}" type="presParOf" srcId="{D4C6D40E-B8E9-4FC4-A8BC-4FA16BF9ED2C}" destId="{A73CED3A-7DFC-4B7C-998D-285858C98CB9}" srcOrd="2" destOrd="0" presId="urn:microsoft.com/office/officeart/2008/layout/SquareAccentList"/>
    <dgm:cxn modelId="{1F874979-7F41-48CD-87E0-95E977DEABF7}" type="presParOf" srcId="{A73CED3A-7DFC-4B7C-998D-285858C98CB9}" destId="{4D1F84E9-3869-46FC-BDC7-B2EE9FA1DFED}" srcOrd="0" destOrd="0" presId="urn:microsoft.com/office/officeart/2008/layout/SquareAccentList"/>
    <dgm:cxn modelId="{A0BBDB4F-111C-44A4-8EA9-6A3A750027F4}" type="presParOf" srcId="{A73CED3A-7DFC-4B7C-998D-285858C98CB9}" destId="{B37D0E0F-A34D-4E19-A2E3-B1C8523E5EC2}" srcOrd="1" destOrd="0" presId="urn:microsoft.com/office/officeart/2008/layout/Squa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05B923-D131-473B-A465-5F807DAB907B}"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114A13FC-D7AB-41DE-B885-E82F825B67CE}">
      <dgm:prSet/>
      <dgm:spPr/>
      <dgm:t>
        <a:bodyPr/>
        <a:lstStyle/>
        <a:p>
          <a:pPr rtl="0"/>
          <a:r>
            <a:rPr lang="en-US" smtClean="0"/>
            <a:t>Collaboration between Integral Care and other community organizations</a:t>
          </a:r>
          <a:endParaRPr lang="en-US"/>
        </a:p>
      </dgm:t>
    </dgm:pt>
    <dgm:pt modelId="{C8C4268B-EB09-4200-8147-A907FD5027A6}" type="parTrans" cxnId="{5D43F0F7-54D2-4B9F-8988-421B0A63AAA8}">
      <dgm:prSet/>
      <dgm:spPr/>
      <dgm:t>
        <a:bodyPr/>
        <a:lstStyle/>
        <a:p>
          <a:endParaRPr lang="en-US"/>
        </a:p>
      </dgm:t>
    </dgm:pt>
    <dgm:pt modelId="{546650F7-597E-40C5-BE4B-7BEC36B62723}" type="sibTrans" cxnId="{5D43F0F7-54D2-4B9F-8988-421B0A63AAA8}">
      <dgm:prSet/>
      <dgm:spPr/>
      <dgm:t>
        <a:bodyPr/>
        <a:lstStyle/>
        <a:p>
          <a:endParaRPr lang="en-US"/>
        </a:p>
      </dgm:t>
    </dgm:pt>
    <dgm:pt modelId="{14AF24CF-D098-4628-9FE4-3AC1D2C46B50}">
      <dgm:prSet/>
      <dgm:spPr/>
      <dgm:t>
        <a:bodyPr/>
        <a:lstStyle/>
        <a:p>
          <a:pPr rtl="0"/>
          <a:r>
            <a:rPr lang="en-US" smtClean="0"/>
            <a:t>Unique opportunity to restructure the way in which services are provided to the homeless community</a:t>
          </a:r>
          <a:endParaRPr lang="en-US"/>
        </a:p>
      </dgm:t>
    </dgm:pt>
    <dgm:pt modelId="{A06DB569-2B35-4D5C-BC6B-AF17E86DD0E3}" type="parTrans" cxnId="{2F38C45B-5D21-44ED-BCC4-84D6FEC10B8A}">
      <dgm:prSet/>
      <dgm:spPr/>
      <dgm:t>
        <a:bodyPr/>
        <a:lstStyle/>
        <a:p>
          <a:endParaRPr lang="en-US"/>
        </a:p>
      </dgm:t>
    </dgm:pt>
    <dgm:pt modelId="{A9D5A2F5-D8CC-40AB-90C4-685D46D14002}" type="sibTrans" cxnId="{2F38C45B-5D21-44ED-BCC4-84D6FEC10B8A}">
      <dgm:prSet/>
      <dgm:spPr/>
      <dgm:t>
        <a:bodyPr/>
        <a:lstStyle/>
        <a:p>
          <a:endParaRPr lang="en-US"/>
        </a:p>
      </dgm:t>
    </dgm:pt>
    <dgm:pt modelId="{12672FEE-3E53-407C-89D3-AE95030D24EC}">
      <dgm:prSet/>
      <dgm:spPr/>
      <dgm:t>
        <a:bodyPr/>
        <a:lstStyle/>
        <a:p>
          <a:pPr rtl="0"/>
          <a:r>
            <a:rPr lang="en-US" smtClean="0"/>
            <a:t>Focus on individuals who are homeless AND have a severe and persistent mental illness</a:t>
          </a:r>
          <a:endParaRPr lang="en-US"/>
        </a:p>
      </dgm:t>
    </dgm:pt>
    <dgm:pt modelId="{DF69A196-41AB-4BCF-BEDD-044747851D22}" type="parTrans" cxnId="{29838EE8-8FDB-4E32-8574-C4C8881728FF}">
      <dgm:prSet/>
      <dgm:spPr/>
      <dgm:t>
        <a:bodyPr/>
        <a:lstStyle/>
        <a:p>
          <a:endParaRPr lang="en-US"/>
        </a:p>
      </dgm:t>
    </dgm:pt>
    <dgm:pt modelId="{80230FB9-567E-4066-AD92-4C6F1BE5D563}" type="sibTrans" cxnId="{29838EE8-8FDB-4E32-8574-C4C8881728FF}">
      <dgm:prSet/>
      <dgm:spPr/>
      <dgm:t>
        <a:bodyPr/>
        <a:lstStyle/>
        <a:p>
          <a:endParaRPr lang="en-US"/>
        </a:p>
      </dgm:t>
    </dgm:pt>
    <dgm:pt modelId="{44DBEE54-BE7E-4271-9BB2-26FBF71E9E97}">
      <dgm:prSet/>
      <dgm:spPr/>
      <dgm:t>
        <a:bodyPr/>
        <a:lstStyle/>
        <a:p>
          <a:pPr rtl="0"/>
          <a:r>
            <a:rPr lang="en-US" smtClean="0"/>
            <a:t>Looked beyond the reach of Integral Care to shift the entire system of service delivery </a:t>
          </a:r>
          <a:endParaRPr lang="en-US"/>
        </a:p>
      </dgm:t>
    </dgm:pt>
    <dgm:pt modelId="{5D883536-4C57-428F-B25C-51F4BE614DDB}" type="parTrans" cxnId="{AC3F3862-916D-4B96-9B22-5BE8C8C982D8}">
      <dgm:prSet/>
      <dgm:spPr/>
      <dgm:t>
        <a:bodyPr/>
        <a:lstStyle/>
        <a:p>
          <a:endParaRPr lang="en-US"/>
        </a:p>
      </dgm:t>
    </dgm:pt>
    <dgm:pt modelId="{8D85858E-2FFE-4A88-B4FB-A64679765A18}" type="sibTrans" cxnId="{AC3F3862-916D-4B96-9B22-5BE8C8C982D8}">
      <dgm:prSet/>
      <dgm:spPr/>
      <dgm:t>
        <a:bodyPr/>
        <a:lstStyle/>
        <a:p>
          <a:endParaRPr lang="en-US"/>
        </a:p>
      </dgm:t>
    </dgm:pt>
    <dgm:pt modelId="{1C7DC92E-E953-491A-8756-797C7E00D367}" type="pres">
      <dgm:prSet presAssocID="{D505B923-D131-473B-A465-5F807DAB907B}" presName="linear" presStyleCnt="0">
        <dgm:presLayoutVars>
          <dgm:animLvl val="lvl"/>
          <dgm:resizeHandles val="exact"/>
        </dgm:presLayoutVars>
      </dgm:prSet>
      <dgm:spPr/>
      <dgm:t>
        <a:bodyPr/>
        <a:lstStyle/>
        <a:p>
          <a:endParaRPr lang="en-US"/>
        </a:p>
      </dgm:t>
    </dgm:pt>
    <dgm:pt modelId="{FA7E409E-6C80-448C-A896-4D18162E878C}" type="pres">
      <dgm:prSet presAssocID="{114A13FC-D7AB-41DE-B885-E82F825B67CE}" presName="parentText" presStyleLbl="node1" presStyleIdx="0" presStyleCnt="4">
        <dgm:presLayoutVars>
          <dgm:chMax val="0"/>
          <dgm:bulletEnabled val="1"/>
        </dgm:presLayoutVars>
      </dgm:prSet>
      <dgm:spPr/>
      <dgm:t>
        <a:bodyPr/>
        <a:lstStyle/>
        <a:p>
          <a:endParaRPr lang="en-US"/>
        </a:p>
      </dgm:t>
    </dgm:pt>
    <dgm:pt modelId="{3E3F9B16-274D-4092-BF08-5E4517B8B080}" type="pres">
      <dgm:prSet presAssocID="{546650F7-597E-40C5-BE4B-7BEC36B62723}" presName="spacer" presStyleCnt="0"/>
      <dgm:spPr/>
    </dgm:pt>
    <dgm:pt modelId="{4E6EB73D-C7BC-45A4-B0FB-B3103D6E0140}" type="pres">
      <dgm:prSet presAssocID="{14AF24CF-D098-4628-9FE4-3AC1D2C46B50}" presName="parentText" presStyleLbl="node1" presStyleIdx="1" presStyleCnt="4">
        <dgm:presLayoutVars>
          <dgm:chMax val="0"/>
          <dgm:bulletEnabled val="1"/>
        </dgm:presLayoutVars>
      </dgm:prSet>
      <dgm:spPr/>
      <dgm:t>
        <a:bodyPr/>
        <a:lstStyle/>
        <a:p>
          <a:endParaRPr lang="en-US"/>
        </a:p>
      </dgm:t>
    </dgm:pt>
    <dgm:pt modelId="{91D579FA-3882-4DF8-B6D1-3BE98C21322C}" type="pres">
      <dgm:prSet presAssocID="{A9D5A2F5-D8CC-40AB-90C4-685D46D14002}" presName="spacer" presStyleCnt="0"/>
      <dgm:spPr/>
    </dgm:pt>
    <dgm:pt modelId="{19E4AD16-0423-4104-A25B-673A45B7611D}" type="pres">
      <dgm:prSet presAssocID="{12672FEE-3E53-407C-89D3-AE95030D24EC}" presName="parentText" presStyleLbl="node1" presStyleIdx="2" presStyleCnt="4">
        <dgm:presLayoutVars>
          <dgm:chMax val="0"/>
          <dgm:bulletEnabled val="1"/>
        </dgm:presLayoutVars>
      </dgm:prSet>
      <dgm:spPr/>
      <dgm:t>
        <a:bodyPr/>
        <a:lstStyle/>
        <a:p>
          <a:endParaRPr lang="en-US"/>
        </a:p>
      </dgm:t>
    </dgm:pt>
    <dgm:pt modelId="{9404A8DC-D4D5-45B3-AD8C-6559197474D3}" type="pres">
      <dgm:prSet presAssocID="{80230FB9-567E-4066-AD92-4C6F1BE5D563}" presName="spacer" presStyleCnt="0"/>
      <dgm:spPr/>
    </dgm:pt>
    <dgm:pt modelId="{A5E838DF-7D18-4E1A-A567-8B930695FE45}" type="pres">
      <dgm:prSet presAssocID="{44DBEE54-BE7E-4271-9BB2-26FBF71E9E97}" presName="parentText" presStyleLbl="node1" presStyleIdx="3" presStyleCnt="4">
        <dgm:presLayoutVars>
          <dgm:chMax val="0"/>
          <dgm:bulletEnabled val="1"/>
        </dgm:presLayoutVars>
      </dgm:prSet>
      <dgm:spPr/>
      <dgm:t>
        <a:bodyPr/>
        <a:lstStyle/>
        <a:p>
          <a:endParaRPr lang="en-US"/>
        </a:p>
      </dgm:t>
    </dgm:pt>
  </dgm:ptLst>
  <dgm:cxnLst>
    <dgm:cxn modelId="{84C6CB9E-A439-4759-8359-E27338EAB15C}" type="presOf" srcId="{12672FEE-3E53-407C-89D3-AE95030D24EC}" destId="{19E4AD16-0423-4104-A25B-673A45B7611D}" srcOrd="0" destOrd="0" presId="urn:microsoft.com/office/officeart/2005/8/layout/vList2"/>
    <dgm:cxn modelId="{8F76D621-C698-410C-8C53-ABAC46D9779A}" type="presOf" srcId="{D505B923-D131-473B-A465-5F807DAB907B}" destId="{1C7DC92E-E953-491A-8756-797C7E00D367}" srcOrd="0" destOrd="0" presId="urn:microsoft.com/office/officeart/2005/8/layout/vList2"/>
    <dgm:cxn modelId="{29838EE8-8FDB-4E32-8574-C4C8881728FF}" srcId="{D505B923-D131-473B-A465-5F807DAB907B}" destId="{12672FEE-3E53-407C-89D3-AE95030D24EC}" srcOrd="2" destOrd="0" parTransId="{DF69A196-41AB-4BCF-BEDD-044747851D22}" sibTransId="{80230FB9-567E-4066-AD92-4C6F1BE5D563}"/>
    <dgm:cxn modelId="{0BB2F50E-20E5-493F-9876-6843D654390B}" type="presOf" srcId="{114A13FC-D7AB-41DE-B885-E82F825B67CE}" destId="{FA7E409E-6C80-448C-A896-4D18162E878C}" srcOrd="0" destOrd="0" presId="urn:microsoft.com/office/officeart/2005/8/layout/vList2"/>
    <dgm:cxn modelId="{2F38C45B-5D21-44ED-BCC4-84D6FEC10B8A}" srcId="{D505B923-D131-473B-A465-5F807DAB907B}" destId="{14AF24CF-D098-4628-9FE4-3AC1D2C46B50}" srcOrd="1" destOrd="0" parTransId="{A06DB569-2B35-4D5C-BC6B-AF17E86DD0E3}" sibTransId="{A9D5A2F5-D8CC-40AB-90C4-685D46D14002}"/>
    <dgm:cxn modelId="{5D43F0F7-54D2-4B9F-8988-421B0A63AAA8}" srcId="{D505B923-D131-473B-A465-5F807DAB907B}" destId="{114A13FC-D7AB-41DE-B885-E82F825B67CE}" srcOrd="0" destOrd="0" parTransId="{C8C4268B-EB09-4200-8147-A907FD5027A6}" sibTransId="{546650F7-597E-40C5-BE4B-7BEC36B62723}"/>
    <dgm:cxn modelId="{64D6C05C-238B-4149-B675-86DE4A34B7A7}" type="presOf" srcId="{44DBEE54-BE7E-4271-9BB2-26FBF71E9E97}" destId="{A5E838DF-7D18-4E1A-A567-8B930695FE45}" srcOrd="0" destOrd="0" presId="urn:microsoft.com/office/officeart/2005/8/layout/vList2"/>
    <dgm:cxn modelId="{AC3F3862-916D-4B96-9B22-5BE8C8C982D8}" srcId="{D505B923-D131-473B-A465-5F807DAB907B}" destId="{44DBEE54-BE7E-4271-9BB2-26FBF71E9E97}" srcOrd="3" destOrd="0" parTransId="{5D883536-4C57-428F-B25C-51F4BE614DDB}" sibTransId="{8D85858E-2FFE-4A88-B4FB-A64679765A18}"/>
    <dgm:cxn modelId="{E44F8A37-76ED-4FE2-929E-AA2F99575661}" type="presOf" srcId="{14AF24CF-D098-4628-9FE4-3AC1D2C46B50}" destId="{4E6EB73D-C7BC-45A4-B0FB-B3103D6E0140}" srcOrd="0" destOrd="0" presId="urn:microsoft.com/office/officeart/2005/8/layout/vList2"/>
    <dgm:cxn modelId="{6EA5DE3E-4A89-4528-985B-2F45934C661B}" type="presParOf" srcId="{1C7DC92E-E953-491A-8756-797C7E00D367}" destId="{FA7E409E-6C80-448C-A896-4D18162E878C}" srcOrd="0" destOrd="0" presId="urn:microsoft.com/office/officeart/2005/8/layout/vList2"/>
    <dgm:cxn modelId="{9B1BD720-74E8-4617-8608-1A3D64369002}" type="presParOf" srcId="{1C7DC92E-E953-491A-8756-797C7E00D367}" destId="{3E3F9B16-274D-4092-BF08-5E4517B8B080}" srcOrd="1" destOrd="0" presId="urn:microsoft.com/office/officeart/2005/8/layout/vList2"/>
    <dgm:cxn modelId="{ED27E20E-F510-44A8-8D1E-4F73CD3F81B5}" type="presParOf" srcId="{1C7DC92E-E953-491A-8756-797C7E00D367}" destId="{4E6EB73D-C7BC-45A4-B0FB-B3103D6E0140}" srcOrd="2" destOrd="0" presId="urn:microsoft.com/office/officeart/2005/8/layout/vList2"/>
    <dgm:cxn modelId="{F2781D7F-B0DC-44FF-8E10-76DC1636C7FA}" type="presParOf" srcId="{1C7DC92E-E953-491A-8756-797C7E00D367}" destId="{91D579FA-3882-4DF8-B6D1-3BE98C21322C}" srcOrd="3" destOrd="0" presId="urn:microsoft.com/office/officeart/2005/8/layout/vList2"/>
    <dgm:cxn modelId="{B298C08D-1CA4-4D74-8F94-097A5E901025}" type="presParOf" srcId="{1C7DC92E-E953-491A-8756-797C7E00D367}" destId="{19E4AD16-0423-4104-A25B-673A45B7611D}" srcOrd="4" destOrd="0" presId="urn:microsoft.com/office/officeart/2005/8/layout/vList2"/>
    <dgm:cxn modelId="{F846A4C7-625A-4749-A336-4477E67D5D3D}" type="presParOf" srcId="{1C7DC92E-E953-491A-8756-797C7E00D367}" destId="{9404A8DC-D4D5-45B3-AD8C-6559197474D3}" srcOrd="5" destOrd="0" presId="urn:microsoft.com/office/officeart/2005/8/layout/vList2"/>
    <dgm:cxn modelId="{797826AC-27B2-49B6-8B81-15F6697320B0}" type="presParOf" srcId="{1C7DC92E-E953-491A-8756-797C7E00D367}" destId="{A5E838DF-7D18-4E1A-A567-8B930695FE45}"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652D5C7-87BF-42E7-86D5-44A7E9AAE30D}" type="doc">
      <dgm:prSet loTypeId="urn:microsoft.com/office/officeart/2005/8/layout/vList5" loCatId="list" qsTypeId="urn:microsoft.com/office/officeart/2005/8/quickstyle/simple1" qsCatId="simple" csTypeId="urn:microsoft.com/office/officeart/2005/8/colors/accent3_2" csCatId="accent3"/>
      <dgm:spPr/>
      <dgm:t>
        <a:bodyPr/>
        <a:lstStyle/>
        <a:p>
          <a:endParaRPr lang="en-US"/>
        </a:p>
      </dgm:t>
    </dgm:pt>
    <dgm:pt modelId="{858E60A5-603F-4C70-B173-6267510550B4}">
      <dgm:prSet/>
      <dgm:spPr/>
      <dgm:t>
        <a:bodyPr/>
        <a:lstStyle/>
        <a:p>
          <a:pPr rtl="0"/>
          <a:r>
            <a:rPr lang="en-US" smtClean="0"/>
            <a:t>Community based services</a:t>
          </a:r>
          <a:endParaRPr lang="en-US"/>
        </a:p>
      </dgm:t>
    </dgm:pt>
    <dgm:pt modelId="{2172A0A7-D5CC-4982-BA21-5C6DEE0704CD}" type="parTrans" cxnId="{FA800ECD-190F-4FC8-94AD-89905A2BA917}">
      <dgm:prSet/>
      <dgm:spPr/>
      <dgm:t>
        <a:bodyPr/>
        <a:lstStyle/>
        <a:p>
          <a:endParaRPr lang="en-US"/>
        </a:p>
      </dgm:t>
    </dgm:pt>
    <dgm:pt modelId="{CA43EFC4-0A67-4744-A7B8-DCA1016EE56B}" type="sibTrans" cxnId="{FA800ECD-190F-4FC8-94AD-89905A2BA917}">
      <dgm:prSet/>
      <dgm:spPr/>
      <dgm:t>
        <a:bodyPr/>
        <a:lstStyle/>
        <a:p>
          <a:endParaRPr lang="en-US"/>
        </a:p>
      </dgm:t>
    </dgm:pt>
    <dgm:pt modelId="{F595FC4E-A177-49BE-ACF2-75537EB3CD8E}">
      <dgm:prSet/>
      <dgm:spPr/>
      <dgm:t>
        <a:bodyPr/>
        <a:lstStyle/>
        <a:p>
          <a:pPr rtl="0"/>
          <a:r>
            <a:rPr lang="en-US" smtClean="0"/>
            <a:t>Mobile intake for entry into services</a:t>
          </a:r>
          <a:endParaRPr lang="en-US"/>
        </a:p>
      </dgm:t>
    </dgm:pt>
    <dgm:pt modelId="{AD3B249E-EC03-47F5-9DBB-549AB495A3EB}" type="parTrans" cxnId="{46761E6C-9358-44B5-8CE8-0F3395A181A7}">
      <dgm:prSet/>
      <dgm:spPr/>
      <dgm:t>
        <a:bodyPr/>
        <a:lstStyle/>
        <a:p>
          <a:endParaRPr lang="en-US"/>
        </a:p>
      </dgm:t>
    </dgm:pt>
    <dgm:pt modelId="{114A0DA8-CD73-4665-806A-CA6B89BA90D7}" type="sibTrans" cxnId="{46761E6C-9358-44B5-8CE8-0F3395A181A7}">
      <dgm:prSet/>
      <dgm:spPr/>
      <dgm:t>
        <a:bodyPr/>
        <a:lstStyle/>
        <a:p>
          <a:endParaRPr lang="en-US"/>
        </a:p>
      </dgm:t>
    </dgm:pt>
    <dgm:pt modelId="{B35D1296-EEC5-43A1-B00F-F3631B078313}">
      <dgm:prSet/>
      <dgm:spPr/>
      <dgm:t>
        <a:bodyPr/>
        <a:lstStyle/>
        <a:p>
          <a:pPr rtl="0"/>
          <a:r>
            <a:rPr lang="en-US" smtClean="0"/>
            <a:t>Intensive Case Management (on at least a weekly basis)</a:t>
          </a:r>
          <a:endParaRPr lang="en-US"/>
        </a:p>
      </dgm:t>
    </dgm:pt>
    <dgm:pt modelId="{5CA3500A-D26E-42F1-BA22-DC94FEF0888E}" type="parTrans" cxnId="{5570FC60-D241-40A2-AEBD-E21469EF377A}">
      <dgm:prSet/>
      <dgm:spPr/>
      <dgm:t>
        <a:bodyPr/>
        <a:lstStyle/>
        <a:p>
          <a:endParaRPr lang="en-US"/>
        </a:p>
      </dgm:t>
    </dgm:pt>
    <dgm:pt modelId="{7FADA795-A712-49F7-B5F9-9D15917690DD}" type="sibTrans" cxnId="{5570FC60-D241-40A2-AEBD-E21469EF377A}">
      <dgm:prSet/>
      <dgm:spPr/>
      <dgm:t>
        <a:bodyPr/>
        <a:lstStyle/>
        <a:p>
          <a:endParaRPr lang="en-US"/>
        </a:p>
      </dgm:t>
    </dgm:pt>
    <dgm:pt modelId="{78E3468B-AFB5-4462-AB59-AB96414E22AF}">
      <dgm:prSet/>
      <dgm:spPr/>
      <dgm:t>
        <a:bodyPr/>
        <a:lstStyle/>
        <a:p>
          <a:pPr rtl="0"/>
          <a:r>
            <a:rPr lang="en-US" smtClean="0"/>
            <a:t>Permanent Supportive Housing and Rapid Rehousing </a:t>
          </a:r>
          <a:endParaRPr lang="en-US"/>
        </a:p>
      </dgm:t>
    </dgm:pt>
    <dgm:pt modelId="{BE084007-8784-4497-BB83-2DCCB07B5C1D}" type="parTrans" cxnId="{7264956D-7162-4EC3-ABF1-DDFB3C1D8960}">
      <dgm:prSet/>
      <dgm:spPr/>
      <dgm:t>
        <a:bodyPr/>
        <a:lstStyle/>
        <a:p>
          <a:endParaRPr lang="en-US"/>
        </a:p>
      </dgm:t>
    </dgm:pt>
    <dgm:pt modelId="{904DD021-B1D2-4B92-A06F-87427B8A31CC}" type="sibTrans" cxnId="{7264956D-7162-4EC3-ABF1-DDFB3C1D8960}">
      <dgm:prSet/>
      <dgm:spPr/>
      <dgm:t>
        <a:bodyPr/>
        <a:lstStyle/>
        <a:p>
          <a:endParaRPr lang="en-US"/>
        </a:p>
      </dgm:t>
    </dgm:pt>
    <dgm:pt modelId="{86C81DEB-E939-4D45-B27E-1F6B40777887}">
      <dgm:prSet/>
      <dgm:spPr/>
      <dgm:t>
        <a:bodyPr/>
        <a:lstStyle/>
        <a:p>
          <a:pPr rtl="0"/>
          <a:r>
            <a:rPr lang="en-US" smtClean="0"/>
            <a:t>Landlord Outreach support</a:t>
          </a:r>
          <a:endParaRPr lang="en-US"/>
        </a:p>
      </dgm:t>
    </dgm:pt>
    <dgm:pt modelId="{22CAEC9E-08BC-44A2-B5DE-3D8215D1C1C1}" type="parTrans" cxnId="{7D4C1056-14FC-41E0-9D21-B129B486A120}">
      <dgm:prSet/>
      <dgm:spPr/>
      <dgm:t>
        <a:bodyPr/>
        <a:lstStyle/>
        <a:p>
          <a:endParaRPr lang="en-US"/>
        </a:p>
      </dgm:t>
    </dgm:pt>
    <dgm:pt modelId="{EC6D1DB8-E6A5-4114-AE96-708CBD597C0E}" type="sibTrans" cxnId="{7D4C1056-14FC-41E0-9D21-B129B486A120}">
      <dgm:prSet/>
      <dgm:spPr/>
      <dgm:t>
        <a:bodyPr/>
        <a:lstStyle/>
        <a:p>
          <a:endParaRPr lang="en-US"/>
        </a:p>
      </dgm:t>
    </dgm:pt>
    <dgm:pt modelId="{0203CEC1-85A4-445F-A271-0EA8146A2380}">
      <dgm:prSet/>
      <dgm:spPr/>
      <dgm:t>
        <a:bodyPr/>
        <a:lstStyle/>
        <a:p>
          <a:pPr rtl="0"/>
          <a:r>
            <a:rPr lang="en-US" smtClean="0"/>
            <a:t>Counseling</a:t>
          </a:r>
          <a:endParaRPr lang="en-US"/>
        </a:p>
      </dgm:t>
    </dgm:pt>
    <dgm:pt modelId="{970F9AEF-126E-4F17-801D-A789B5AE3B2F}" type="parTrans" cxnId="{DF65A45E-B20C-4604-9A12-E105F8E3334D}">
      <dgm:prSet/>
      <dgm:spPr/>
      <dgm:t>
        <a:bodyPr/>
        <a:lstStyle/>
        <a:p>
          <a:endParaRPr lang="en-US"/>
        </a:p>
      </dgm:t>
    </dgm:pt>
    <dgm:pt modelId="{8A9B34B6-1666-4446-B27A-B43D049E17CE}" type="sibTrans" cxnId="{DF65A45E-B20C-4604-9A12-E105F8E3334D}">
      <dgm:prSet/>
      <dgm:spPr/>
      <dgm:t>
        <a:bodyPr/>
        <a:lstStyle/>
        <a:p>
          <a:endParaRPr lang="en-US"/>
        </a:p>
      </dgm:t>
    </dgm:pt>
    <dgm:pt modelId="{34C21EA5-103B-46E8-B941-6F76AF01B299}">
      <dgm:prSet/>
      <dgm:spPr/>
      <dgm:t>
        <a:bodyPr/>
        <a:lstStyle/>
        <a:p>
          <a:pPr rtl="0"/>
          <a:r>
            <a:rPr lang="en-US" smtClean="0"/>
            <a:t>Peer Support</a:t>
          </a:r>
          <a:endParaRPr lang="en-US"/>
        </a:p>
      </dgm:t>
    </dgm:pt>
    <dgm:pt modelId="{C04BA988-3E83-4250-BD04-B96AA858C9ED}" type="parTrans" cxnId="{30425610-8C59-4183-A544-CF0D73797808}">
      <dgm:prSet/>
      <dgm:spPr/>
      <dgm:t>
        <a:bodyPr/>
        <a:lstStyle/>
        <a:p>
          <a:endParaRPr lang="en-US"/>
        </a:p>
      </dgm:t>
    </dgm:pt>
    <dgm:pt modelId="{16387154-A2B0-45D2-929D-AD4A109D9DF2}" type="sibTrans" cxnId="{30425610-8C59-4183-A544-CF0D73797808}">
      <dgm:prSet/>
      <dgm:spPr/>
      <dgm:t>
        <a:bodyPr/>
        <a:lstStyle/>
        <a:p>
          <a:endParaRPr lang="en-US"/>
        </a:p>
      </dgm:t>
    </dgm:pt>
    <dgm:pt modelId="{975BD427-E282-492D-9696-0FAD2FA610D7}">
      <dgm:prSet/>
      <dgm:spPr/>
      <dgm:t>
        <a:bodyPr/>
        <a:lstStyle/>
        <a:p>
          <a:pPr rtl="0"/>
          <a:r>
            <a:rPr lang="en-US" smtClean="0"/>
            <a:t>Criminal Justice Liaison</a:t>
          </a:r>
          <a:endParaRPr lang="en-US"/>
        </a:p>
      </dgm:t>
    </dgm:pt>
    <dgm:pt modelId="{2A212983-A3D0-4E2E-B4E6-F66DD3F46A54}" type="parTrans" cxnId="{D69DE683-20B3-4D97-B9EA-73907A44C293}">
      <dgm:prSet/>
      <dgm:spPr/>
      <dgm:t>
        <a:bodyPr/>
        <a:lstStyle/>
        <a:p>
          <a:endParaRPr lang="en-US"/>
        </a:p>
      </dgm:t>
    </dgm:pt>
    <dgm:pt modelId="{DF1FA243-92B2-4E84-AFC7-E0C2A1E5F74A}" type="sibTrans" cxnId="{D69DE683-20B3-4D97-B9EA-73907A44C293}">
      <dgm:prSet/>
      <dgm:spPr/>
      <dgm:t>
        <a:bodyPr/>
        <a:lstStyle/>
        <a:p>
          <a:endParaRPr lang="en-US"/>
        </a:p>
      </dgm:t>
    </dgm:pt>
    <dgm:pt modelId="{FC50B3EF-CDFF-4A6C-9126-C9B06D23B0B2}">
      <dgm:prSet/>
      <dgm:spPr/>
      <dgm:t>
        <a:bodyPr/>
        <a:lstStyle/>
        <a:p>
          <a:pPr rtl="0"/>
          <a:r>
            <a:rPr lang="en-US" smtClean="0"/>
            <a:t>Supported Employment</a:t>
          </a:r>
          <a:endParaRPr lang="en-US"/>
        </a:p>
      </dgm:t>
    </dgm:pt>
    <dgm:pt modelId="{20DE3F63-00D3-4AF6-8B16-A467DD90BCC7}" type="parTrans" cxnId="{8FB55FC2-4EF7-4CCF-B8EF-BB803DC9C712}">
      <dgm:prSet/>
      <dgm:spPr/>
      <dgm:t>
        <a:bodyPr/>
        <a:lstStyle/>
        <a:p>
          <a:endParaRPr lang="en-US"/>
        </a:p>
      </dgm:t>
    </dgm:pt>
    <dgm:pt modelId="{26245CC8-533D-45DB-9738-6948D4D16528}" type="sibTrans" cxnId="{8FB55FC2-4EF7-4CCF-B8EF-BB803DC9C712}">
      <dgm:prSet/>
      <dgm:spPr/>
      <dgm:t>
        <a:bodyPr/>
        <a:lstStyle/>
        <a:p>
          <a:endParaRPr lang="en-US"/>
        </a:p>
      </dgm:t>
    </dgm:pt>
    <dgm:pt modelId="{59CD0C87-8B2C-4B41-B6FD-18BB03ED85C6}">
      <dgm:prSet/>
      <dgm:spPr/>
      <dgm:t>
        <a:bodyPr/>
        <a:lstStyle/>
        <a:p>
          <a:pPr rtl="0"/>
          <a:r>
            <a:rPr lang="en-US" smtClean="0"/>
            <a:t>And of course…SOAR</a:t>
          </a:r>
          <a:endParaRPr lang="en-US"/>
        </a:p>
      </dgm:t>
    </dgm:pt>
    <dgm:pt modelId="{39F38258-E810-4C2B-A458-EEFCCBBB5940}" type="parTrans" cxnId="{DDFCFA25-C1BD-40BA-AFAD-9B744D55DA21}">
      <dgm:prSet/>
      <dgm:spPr/>
      <dgm:t>
        <a:bodyPr/>
        <a:lstStyle/>
        <a:p>
          <a:endParaRPr lang="en-US"/>
        </a:p>
      </dgm:t>
    </dgm:pt>
    <dgm:pt modelId="{9435DF8A-AD88-4E5D-8162-E420EDEC3DAE}" type="sibTrans" cxnId="{DDFCFA25-C1BD-40BA-AFAD-9B744D55DA21}">
      <dgm:prSet/>
      <dgm:spPr/>
      <dgm:t>
        <a:bodyPr/>
        <a:lstStyle/>
        <a:p>
          <a:endParaRPr lang="en-US"/>
        </a:p>
      </dgm:t>
    </dgm:pt>
    <dgm:pt modelId="{B50743EF-D643-4C73-8BB7-8BC43F504970}" type="pres">
      <dgm:prSet presAssocID="{9652D5C7-87BF-42E7-86D5-44A7E9AAE30D}" presName="Name0" presStyleCnt="0">
        <dgm:presLayoutVars>
          <dgm:dir/>
          <dgm:animLvl val="lvl"/>
          <dgm:resizeHandles val="exact"/>
        </dgm:presLayoutVars>
      </dgm:prSet>
      <dgm:spPr/>
      <dgm:t>
        <a:bodyPr/>
        <a:lstStyle/>
        <a:p>
          <a:endParaRPr lang="en-US"/>
        </a:p>
      </dgm:t>
    </dgm:pt>
    <dgm:pt modelId="{E19EF1F0-7F25-4B9F-BB6E-64CA90523676}" type="pres">
      <dgm:prSet presAssocID="{858E60A5-603F-4C70-B173-6267510550B4}" presName="linNode" presStyleCnt="0"/>
      <dgm:spPr/>
    </dgm:pt>
    <dgm:pt modelId="{2D2C41CA-B54A-48DA-AEB9-AD9FA0CE0B7D}" type="pres">
      <dgm:prSet presAssocID="{858E60A5-603F-4C70-B173-6267510550B4}" presName="parentText" presStyleLbl="node1" presStyleIdx="0" presStyleCnt="1">
        <dgm:presLayoutVars>
          <dgm:chMax val="1"/>
          <dgm:bulletEnabled val="1"/>
        </dgm:presLayoutVars>
      </dgm:prSet>
      <dgm:spPr/>
      <dgm:t>
        <a:bodyPr/>
        <a:lstStyle/>
        <a:p>
          <a:endParaRPr lang="en-US"/>
        </a:p>
      </dgm:t>
    </dgm:pt>
    <dgm:pt modelId="{C2039EC2-6FCC-46C7-82D0-1D8F203D7AF5}" type="pres">
      <dgm:prSet presAssocID="{858E60A5-603F-4C70-B173-6267510550B4}" presName="descendantText" presStyleLbl="alignAccFollowNode1" presStyleIdx="0" presStyleCnt="1">
        <dgm:presLayoutVars>
          <dgm:bulletEnabled val="1"/>
        </dgm:presLayoutVars>
      </dgm:prSet>
      <dgm:spPr/>
      <dgm:t>
        <a:bodyPr/>
        <a:lstStyle/>
        <a:p>
          <a:endParaRPr lang="en-US"/>
        </a:p>
      </dgm:t>
    </dgm:pt>
  </dgm:ptLst>
  <dgm:cxnLst>
    <dgm:cxn modelId="{B2FE589B-9371-4FAE-B72F-6B915FEBCD3F}" type="presOf" srcId="{59CD0C87-8B2C-4B41-B6FD-18BB03ED85C6}" destId="{C2039EC2-6FCC-46C7-82D0-1D8F203D7AF5}" srcOrd="0" destOrd="8" presId="urn:microsoft.com/office/officeart/2005/8/layout/vList5"/>
    <dgm:cxn modelId="{46761E6C-9358-44B5-8CE8-0F3395A181A7}" srcId="{858E60A5-603F-4C70-B173-6267510550B4}" destId="{F595FC4E-A177-49BE-ACF2-75537EB3CD8E}" srcOrd="0" destOrd="0" parTransId="{AD3B249E-EC03-47F5-9DBB-549AB495A3EB}" sibTransId="{114A0DA8-CD73-4665-806A-CA6B89BA90D7}"/>
    <dgm:cxn modelId="{7D4C1056-14FC-41E0-9D21-B129B486A120}" srcId="{858E60A5-603F-4C70-B173-6267510550B4}" destId="{86C81DEB-E939-4D45-B27E-1F6B40777887}" srcOrd="3" destOrd="0" parTransId="{22CAEC9E-08BC-44A2-B5DE-3D8215D1C1C1}" sibTransId="{EC6D1DB8-E6A5-4114-AE96-708CBD597C0E}"/>
    <dgm:cxn modelId="{5570FC60-D241-40A2-AEBD-E21469EF377A}" srcId="{858E60A5-603F-4C70-B173-6267510550B4}" destId="{B35D1296-EEC5-43A1-B00F-F3631B078313}" srcOrd="1" destOrd="0" parTransId="{5CA3500A-D26E-42F1-BA22-DC94FEF0888E}" sibTransId="{7FADA795-A712-49F7-B5F9-9D15917690DD}"/>
    <dgm:cxn modelId="{5FBF3B21-52A3-4219-896C-EB13F86256FF}" type="presOf" srcId="{FC50B3EF-CDFF-4A6C-9126-C9B06D23B0B2}" destId="{C2039EC2-6FCC-46C7-82D0-1D8F203D7AF5}" srcOrd="0" destOrd="7" presId="urn:microsoft.com/office/officeart/2005/8/layout/vList5"/>
    <dgm:cxn modelId="{78CF384E-CFA8-41B8-9919-4299CE0B47B5}" type="presOf" srcId="{34C21EA5-103B-46E8-B941-6F76AF01B299}" destId="{C2039EC2-6FCC-46C7-82D0-1D8F203D7AF5}" srcOrd="0" destOrd="5" presId="urn:microsoft.com/office/officeart/2005/8/layout/vList5"/>
    <dgm:cxn modelId="{D69DE683-20B3-4D97-B9EA-73907A44C293}" srcId="{858E60A5-603F-4C70-B173-6267510550B4}" destId="{975BD427-E282-492D-9696-0FAD2FA610D7}" srcOrd="6" destOrd="0" parTransId="{2A212983-A3D0-4E2E-B4E6-F66DD3F46A54}" sibTransId="{DF1FA243-92B2-4E84-AFC7-E0C2A1E5F74A}"/>
    <dgm:cxn modelId="{BE6AC046-B146-4C46-9AE7-5CC939D745D6}" type="presOf" srcId="{975BD427-E282-492D-9696-0FAD2FA610D7}" destId="{C2039EC2-6FCC-46C7-82D0-1D8F203D7AF5}" srcOrd="0" destOrd="6" presId="urn:microsoft.com/office/officeart/2005/8/layout/vList5"/>
    <dgm:cxn modelId="{E5FB77AE-781D-49C7-869F-FBAB71471310}" type="presOf" srcId="{86C81DEB-E939-4D45-B27E-1F6B40777887}" destId="{C2039EC2-6FCC-46C7-82D0-1D8F203D7AF5}" srcOrd="0" destOrd="3" presId="urn:microsoft.com/office/officeart/2005/8/layout/vList5"/>
    <dgm:cxn modelId="{8FB55FC2-4EF7-4CCF-B8EF-BB803DC9C712}" srcId="{858E60A5-603F-4C70-B173-6267510550B4}" destId="{FC50B3EF-CDFF-4A6C-9126-C9B06D23B0B2}" srcOrd="7" destOrd="0" parTransId="{20DE3F63-00D3-4AF6-8B16-A467DD90BCC7}" sibTransId="{26245CC8-533D-45DB-9738-6948D4D16528}"/>
    <dgm:cxn modelId="{90474E5E-BB27-472E-A421-D0A82FABCF89}" type="presOf" srcId="{78E3468B-AFB5-4462-AB59-AB96414E22AF}" destId="{C2039EC2-6FCC-46C7-82D0-1D8F203D7AF5}" srcOrd="0" destOrd="2" presId="urn:microsoft.com/office/officeart/2005/8/layout/vList5"/>
    <dgm:cxn modelId="{5C5CDA5C-A231-4DC0-8C34-F4C0D77F686B}" type="presOf" srcId="{F595FC4E-A177-49BE-ACF2-75537EB3CD8E}" destId="{C2039EC2-6FCC-46C7-82D0-1D8F203D7AF5}" srcOrd="0" destOrd="0" presId="urn:microsoft.com/office/officeart/2005/8/layout/vList5"/>
    <dgm:cxn modelId="{DF65A45E-B20C-4604-9A12-E105F8E3334D}" srcId="{858E60A5-603F-4C70-B173-6267510550B4}" destId="{0203CEC1-85A4-445F-A271-0EA8146A2380}" srcOrd="4" destOrd="0" parTransId="{970F9AEF-126E-4F17-801D-A789B5AE3B2F}" sibTransId="{8A9B34B6-1666-4446-B27A-B43D049E17CE}"/>
    <dgm:cxn modelId="{FA800ECD-190F-4FC8-94AD-89905A2BA917}" srcId="{9652D5C7-87BF-42E7-86D5-44A7E9AAE30D}" destId="{858E60A5-603F-4C70-B173-6267510550B4}" srcOrd="0" destOrd="0" parTransId="{2172A0A7-D5CC-4982-BA21-5C6DEE0704CD}" sibTransId="{CA43EFC4-0A67-4744-A7B8-DCA1016EE56B}"/>
    <dgm:cxn modelId="{984E5E52-B1E5-473B-A449-E77E12C6F73D}" type="presOf" srcId="{9652D5C7-87BF-42E7-86D5-44A7E9AAE30D}" destId="{B50743EF-D643-4C73-8BB7-8BC43F504970}" srcOrd="0" destOrd="0" presId="urn:microsoft.com/office/officeart/2005/8/layout/vList5"/>
    <dgm:cxn modelId="{B7E9BCC9-8816-402B-A177-3B3D8F7729E4}" type="presOf" srcId="{B35D1296-EEC5-43A1-B00F-F3631B078313}" destId="{C2039EC2-6FCC-46C7-82D0-1D8F203D7AF5}" srcOrd="0" destOrd="1" presId="urn:microsoft.com/office/officeart/2005/8/layout/vList5"/>
    <dgm:cxn modelId="{DDFCFA25-C1BD-40BA-AFAD-9B744D55DA21}" srcId="{858E60A5-603F-4C70-B173-6267510550B4}" destId="{59CD0C87-8B2C-4B41-B6FD-18BB03ED85C6}" srcOrd="8" destOrd="0" parTransId="{39F38258-E810-4C2B-A458-EEFCCBBB5940}" sibTransId="{9435DF8A-AD88-4E5D-8162-E420EDEC3DAE}"/>
    <dgm:cxn modelId="{30425610-8C59-4183-A544-CF0D73797808}" srcId="{858E60A5-603F-4C70-B173-6267510550B4}" destId="{34C21EA5-103B-46E8-B941-6F76AF01B299}" srcOrd="5" destOrd="0" parTransId="{C04BA988-3E83-4250-BD04-B96AA858C9ED}" sibTransId="{16387154-A2B0-45D2-929D-AD4A109D9DF2}"/>
    <dgm:cxn modelId="{7264956D-7162-4EC3-ABF1-DDFB3C1D8960}" srcId="{858E60A5-603F-4C70-B173-6267510550B4}" destId="{78E3468B-AFB5-4462-AB59-AB96414E22AF}" srcOrd="2" destOrd="0" parTransId="{BE084007-8784-4497-BB83-2DCCB07B5C1D}" sibTransId="{904DD021-B1D2-4B92-A06F-87427B8A31CC}"/>
    <dgm:cxn modelId="{00FCA8E2-9960-483A-8678-BB5FD5901315}" type="presOf" srcId="{858E60A5-603F-4C70-B173-6267510550B4}" destId="{2D2C41CA-B54A-48DA-AEB9-AD9FA0CE0B7D}" srcOrd="0" destOrd="0" presId="urn:microsoft.com/office/officeart/2005/8/layout/vList5"/>
    <dgm:cxn modelId="{9CB085F9-6D19-4F2B-A305-8CB7DECE752D}" type="presOf" srcId="{0203CEC1-85A4-445F-A271-0EA8146A2380}" destId="{C2039EC2-6FCC-46C7-82D0-1D8F203D7AF5}" srcOrd="0" destOrd="4" presId="urn:microsoft.com/office/officeart/2005/8/layout/vList5"/>
    <dgm:cxn modelId="{7C547E95-8080-44A7-87AC-5330BF6EBF5B}" type="presParOf" srcId="{B50743EF-D643-4C73-8BB7-8BC43F504970}" destId="{E19EF1F0-7F25-4B9F-BB6E-64CA90523676}" srcOrd="0" destOrd="0" presId="urn:microsoft.com/office/officeart/2005/8/layout/vList5"/>
    <dgm:cxn modelId="{447A8E32-1374-4CDB-9938-FDEB20CEA6EF}" type="presParOf" srcId="{E19EF1F0-7F25-4B9F-BB6E-64CA90523676}" destId="{2D2C41CA-B54A-48DA-AEB9-AD9FA0CE0B7D}" srcOrd="0" destOrd="0" presId="urn:microsoft.com/office/officeart/2005/8/layout/vList5"/>
    <dgm:cxn modelId="{EA01F4A5-838B-4E14-B5F0-9C395FF77951}" type="presParOf" srcId="{E19EF1F0-7F25-4B9F-BB6E-64CA90523676}" destId="{C2039EC2-6FCC-46C7-82D0-1D8F203D7AF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62C9DF6-6B43-46AB-9285-1BF5F0A03C71}" type="doc">
      <dgm:prSet loTypeId="urn:microsoft.com/office/officeart/2005/8/layout/hProcess9" loCatId="process" qsTypeId="urn:microsoft.com/office/officeart/2005/8/quickstyle/simple1" qsCatId="simple" csTypeId="urn:microsoft.com/office/officeart/2005/8/colors/colorful2" csCatId="colorful"/>
      <dgm:spPr/>
      <dgm:t>
        <a:bodyPr/>
        <a:lstStyle/>
        <a:p>
          <a:endParaRPr lang="en-US"/>
        </a:p>
      </dgm:t>
    </dgm:pt>
    <dgm:pt modelId="{9C577986-FC60-443A-A7BB-1C10220D7D98}">
      <dgm:prSet/>
      <dgm:spPr/>
      <dgm:t>
        <a:bodyPr/>
        <a:lstStyle/>
        <a:p>
          <a:pPr rtl="0"/>
          <a:r>
            <a:rPr lang="en-US" smtClean="0"/>
            <a:t>Referrals completed collaboratively by case manager and client</a:t>
          </a:r>
          <a:endParaRPr lang="en-US"/>
        </a:p>
      </dgm:t>
    </dgm:pt>
    <dgm:pt modelId="{972C3550-F95C-4B81-82B8-9FE1C117D520}" type="parTrans" cxnId="{9C73D8DE-C51C-4922-A0B0-1FB8D83D5217}">
      <dgm:prSet/>
      <dgm:spPr/>
      <dgm:t>
        <a:bodyPr/>
        <a:lstStyle/>
        <a:p>
          <a:endParaRPr lang="en-US"/>
        </a:p>
      </dgm:t>
    </dgm:pt>
    <dgm:pt modelId="{51E5F0D3-0360-4B8F-8573-4EE58C921D25}" type="sibTrans" cxnId="{9C73D8DE-C51C-4922-A0B0-1FB8D83D5217}">
      <dgm:prSet/>
      <dgm:spPr/>
      <dgm:t>
        <a:bodyPr/>
        <a:lstStyle/>
        <a:p>
          <a:endParaRPr lang="en-US"/>
        </a:p>
      </dgm:t>
    </dgm:pt>
    <dgm:pt modelId="{FC09F24D-B639-41BE-9A96-6EE5718E7DBB}">
      <dgm:prSet/>
      <dgm:spPr/>
      <dgm:t>
        <a:bodyPr/>
        <a:lstStyle/>
        <a:p>
          <a:pPr rtl="0"/>
          <a:r>
            <a:rPr lang="en-US" smtClean="0"/>
            <a:t>Submitted to SOAR Specialist and included on wait list</a:t>
          </a:r>
          <a:endParaRPr lang="en-US"/>
        </a:p>
      </dgm:t>
    </dgm:pt>
    <dgm:pt modelId="{85E771E9-BCE3-4334-987F-ADBAA86ADC86}" type="parTrans" cxnId="{BAF6552C-E8BF-496D-AFCE-A581AAF9E1EF}">
      <dgm:prSet/>
      <dgm:spPr/>
      <dgm:t>
        <a:bodyPr/>
        <a:lstStyle/>
        <a:p>
          <a:endParaRPr lang="en-US"/>
        </a:p>
      </dgm:t>
    </dgm:pt>
    <dgm:pt modelId="{ADAF105C-3B7E-490B-B357-A01BD4B4A48A}" type="sibTrans" cxnId="{BAF6552C-E8BF-496D-AFCE-A581AAF9E1EF}">
      <dgm:prSet/>
      <dgm:spPr/>
      <dgm:t>
        <a:bodyPr/>
        <a:lstStyle/>
        <a:p>
          <a:endParaRPr lang="en-US"/>
        </a:p>
      </dgm:t>
    </dgm:pt>
    <dgm:pt modelId="{D779E095-6E16-4324-8481-B5E2EDAD9964}">
      <dgm:prSet/>
      <dgm:spPr/>
      <dgm:t>
        <a:bodyPr/>
        <a:lstStyle/>
        <a:p>
          <a:pPr rtl="0"/>
          <a:r>
            <a:rPr lang="en-US" smtClean="0"/>
            <a:t>SOAR Specialist staffs list when openings become available</a:t>
          </a:r>
          <a:endParaRPr lang="en-US"/>
        </a:p>
      </dgm:t>
    </dgm:pt>
    <dgm:pt modelId="{9E6C003C-C593-4A31-B0DF-C5F5704BBB82}" type="parTrans" cxnId="{B0DAE3EF-5C12-4DF0-9D37-DDC81EE3D46F}">
      <dgm:prSet/>
      <dgm:spPr/>
      <dgm:t>
        <a:bodyPr/>
        <a:lstStyle/>
        <a:p>
          <a:endParaRPr lang="en-US"/>
        </a:p>
      </dgm:t>
    </dgm:pt>
    <dgm:pt modelId="{8B406F81-E8D4-4A8B-8A29-90EFFCACA37C}" type="sibTrans" cxnId="{B0DAE3EF-5C12-4DF0-9D37-DDC81EE3D46F}">
      <dgm:prSet/>
      <dgm:spPr/>
      <dgm:t>
        <a:bodyPr/>
        <a:lstStyle/>
        <a:p>
          <a:endParaRPr lang="en-US"/>
        </a:p>
      </dgm:t>
    </dgm:pt>
    <dgm:pt modelId="{9E8F0BF9-328C-4621-99DE-3F95FB118882}">
      <dgm:prSet/>
      <dgm:spPr/>
      <dgm:t>
        <a:bodyPr/>
        <a:lstStyle/>
        <a:p>
          <a:pPr rtl="0"/>
          <a:r>
            <a:rPr lang="en-US" smtClean="0"/>
            <a:t>SOAR Specialist coordinates intake meeting with case manager and client</a:t>
          </a:r>
          <a:endParaRPr lang="en-US"/>
        </a:p>
      </dgm:t>
    </dgm:pt>
    <dgm:pt modelId="{7987A115-0FBB-4EE6-9CFC-4EBAD104B232}" type="parTrans" cxnId="{1FA04C1A-EF53-4B67-B11A-F037E53877FE}">
      <dgm:prSet/>
      <dgm:spPr/>
      <dgm:t>
        <a:bodyPr/>
        <a:lstStyle/>
        <a:p>
          <a:endParaRPr lang="en-US"/>
        </a:p>
      </dgm:t>
    </dgm:pt>
    <dgm:pt modelId="{3FF054F4-5A0E-43DA-8CBC-4699A30BED66}" type="sibTrans" cxnId="{1FA04C1A-EF53-4B67-B11A-F037E53877FE}">
      <dgm:prSet/>
      <dgm:spPr/>
      <dgm:t>
        <a:bodyPr/>
        <a:lstStyle/>
        <a:p>
          <a:endParaRPr lang="en-US"/>
        </a:p>
      </dgm:t>
    </dgm:pt>
    <dgm:pt modelId="{4573D3A4-2D82-45EB-99F1-07411DEF18E1}">
      <dgm:prSet/>
      <dgm:spPr/>
      <dgm:t>
        <a:bodyPr/>
        <a:lstStyle/>
        <a:p>
          <a:pPr rtl="0"/>
          <a:r>
            <a:rPr lang="en-US" smtClean="0"/>
            <a:t>SOAR goal/objectives are added into client’s Treatment Plan at that time</a:t>
          </a:r>
          <a:endParaRPr lang="en-US"/>
        </a:p>
      </dgm:t>
    </dgm:pt>
    <dgm:pt modelId="{54CFC6DE-208F-47A9-93E7-0ABFDE3B046B}" type="parTrans" cxnId="{FF1A9787-1CEF-4E00-9A1D-E1CE31B74213}">
      <dgm:prSet/>
      <dgm:spPr/>
      <dgm:t>
        <a:bodyPr/>
        <a:lstStyle/>
        <a:p>
          <a:endParaRPr lang="en-US"/>
        </a:p>
      </dgm:t>
    </dgm:pt>
    <dgm:pt modelId="{85C5D898-FB2F-452A-833C-8898418974DB}" type="sibTrans" cxnId="{FF1A9787-1CEF-4E00-9A1D-E1CE31B74213}">
      <dgm:prSet/>
      <dgm:spPr/>
      <dgm:t>
        <a:bodyPr/>
        <a:lstStyle/>
        <a:p>
          <a:endParaRPr lang="en-US"/>
        </a:p>
      </dgm:t>
    </dgm:pt>
    <dgm:pt modelId="{148758CC-5D11-4CE1-A807-9A96C0D83B81}" type="pres">
      <dgm:prSet presAssocID="{562C9DF6-6B43-46AB-9285-1BF5F0A03C71}" presName="CompostProcess" presStyleCnt="0">
        <dgm:presLayoutVars>
          <dgm:dir/>
          <dgm:resizeHandles val="exact"/>
        </dgm:presLayoutVars>
      </dgm:prSet>
      <dgm:spPr/>
      <dgm:t>
        <a:bodyPr/>
        <a:lstStyle/>
        <a:p>
          <a:endParaRPr lang="en-US"/>
        </a:p>
      </dgm:t>
    </dgm:pt>
    <dgm:pt modelId="{D395601E-8D5C-4FAE-8DEB-A8392A3C62D8}" type="pres">
      <dgm:prSet presAssocID="{562C9DF6-6B43-46AB-9285-1BF5F0A03C71}" presName="arrow" presStyleLbl="bgShp" presStyleIdx="0" presStyleCnt="1"/>
      <dgm:spPr/>
    </dgm:pt>
    <dgm:pt modelId="{25683F3B-9484-4C6A-ACD3-5B61874D8890}" type="pres">
      <dgm:prSet presAssocID="{562C9DF6-6B43-46AB-9285-1BF5F0A03C71}" presName="linearProcess" presStyleCnt="0"/>
      <dgm:spPr/>
    </dgm:pt>
    <dgm:pt modelId="{CA9E074F-4C5E-4CFC-8E63-F9C017015B57}" type="pres">
      <dgm:prSet presAssocID="{9C577986-FC60-443A-A7BB-1C10220D7D98}" presName="textNode" presStyleLbl="node1" presStyleIdx="0" presStyleCnt="5">
        <dgm:presLayoutVars>
          <dgm:bulletEnabled val="1"/>
        </dgm:presLayoutVars>
      </dgm:prSet>
      <dgm:spPr/>
      <dgm:t>
        <a:bodyPr/>
        <a:lstStyle/>
        <a:p>
          <a:endParaRPr lang="en-US"/>
        </a:p>
      </dgm:t>
    </dgm:pt>
    <dgm:pt modelId="{E47563CA-B84E-4C82-94D4-7CE181D3B750}" type="pres">
      <dgm:prSet presAssocID="{51E5F0D3-0360-4B8F-8573-4EE58C921D25}" presName="sibTrans" presStyleCnt="0"/>
      <dgm:spPr/>
    </dgm:pt>
    <dgm:pt modelId="{641F4A15-458C-46C1-83D5-CC86B8D71C6D}" type="pres">
      <dgm:prSet presAssocID="{FC09F24D-B639-41BE-9A96-6EE5718E7DBB}" presName="textNode" presStyleLbl="node1" presStyleIdx="1" presStyleCnt="5">
        <dgm:presLayoutVars>
          <dgm:bulletEnabled val="1"/>
        </dgm:presLayoutVars>
      </dgm:prSet>
      <dgm:spPr/>
      <dgm:t>
        <a:bodyPr/>
        <a:lstStyle/>
        <a:p>
          <a:endParaRPr lang="en-US"/>
        </a:p>
      </dgm:t>
    </dgm:pt>
    <dgm:pt modelId="{F236466A-ADC5-40B2-B7D5-D2BCDAA90755}" type="pres">
      <dgm:prSet presAssocID="{ADAF105C-3B7E-490B-B357-A01BD4B4A48A}" presName="sibTrans" presStyleCnt="0"/>
      <dgm:spPr/>
    </dgm:pt>
    <dgm:pt modelId="{7475E5F1-361E-4811-AB0D-5280002DBADB}" type="pres">
      <dgm:prSet presAssocID="{D779E095-6E16-4324-8481-B5E2EDAD9964}" presName="textNode" presStyleLbl="node1" presStyleIdx="2" presStyleCnt="5">
        <dgm:presLayoutVars>
          <dgm:bulletEnabled val="1"/>
        </dgm:presLayoutVars>
      </dgm:prSet>
      <dgm:spPr/>
      <dgm:t>
        <a:bodyPr/>
        <a:lstStyle/>
        <a:p>
          <a:endParaRPr lang="en-US"/>
        </a:p>
      </dgm:t>
    </dgm:pt>
    <dgm:pt modelId="{34A95FF1-55D5-4563-B94A-29B37505B87F}" type="pres">
      <dgm:prSet presAssocID="{8B406F81-E8D4-4A8B-8A29-90EFFCACA37C}" presName="sibTrans" presStyleCnt="0"/>
      <dgm:spPr/>
    </dgm:pt>
    <dgm:pt modelId="{4B6A31BE-99E5-4C59-8BBB-1DD47CBC617F}" type="pres">
      <dgm:prSet presAssocID="{9E8F0BF9-328C-4621-99DE-3F95FB118882}" presName="textNode" presStyleLbl="node1" presStyleIdx="3" presStyleCnt="5">
        <dgm:presLayoutVars>
          <dgm:bulletEnabled val="1"/>
        </dgm:presLayoutVars>
      </dgm:prSet>
      <dgm:spPr/>
      <dgm:t>
        <a:bodyPr/>
        <a:lstStyle/>
        <a:p>
          <a:endParaRPr lang="en-US"/>
        </a:p>
      </dgm:t>
    </dgm:pt>
    <dgm:pt modelId="{F29C0F32-2844-4C88-82F3-D501F82FD83E}" type="pres">
      <dgm:prSet presAssocID="{3FF054F4-5A0E-43DA-8CBC-4699A30BED66}" presName="sibTrans" presStyleCnt="0"/>
      <dgm:spPr/>
    </dgm:pt>
    <dgm:pt modelId="{0ED47AF5-634D-4BD5-9A7B-92623F035F37}" type="pres">
      <dgm:prSet presAssocID="{4573D3A4-2D82-45EB-99F1-07411DEF18E1}" presName="textNode" presStyleLbl="node1" presStyleIdx="4" presStyleCnt="5">
        <dgm:presLayoutVars>
          <dgm:bulletEnabled val="1"/>
        </dgm:presLayoutVars>
      </dgm:prSet>
      <dgm:spPr/>
      <dgm:t>
        <a:bodyPr/>
        <a:lstStyle/>
        <a:p>
          <a:endParaRPr lang="en-US"/>
        </a:p>
      </dgm:t>
    </dgm:pt>
  </dgm:ptLst>
  <dgm:cxnLst>
    <dgm:cxn modelId="{27137886-5B97-47F1-90B6-497920FD4BFD}" type="presOf" srcId="{9E8F0BF9-328C-4621-99DE-3F95FB118882}" destId="{4B6A31BE-99E5-4C59-8BBB-1DD47CBC617F}" srcOrd="0" destOrd="0" presId="urn:microsoft.com/office/officeart/2005/8/layout/hProcess9"/>
    <dgm:cxn modelId="{FF1A9787-1CEF-4E00-9A1D-E1CE31B74213}" srcId="{562C9DF6-6B43-46AB-9285-1BF5F0A03C71}" destId="{4573D3A4-2D82-45EB-99F1-07411DEF18E1}" srcOrd="4" destOrd="0" parTransId="{54CFC6DE-208F-47A9-93E7-0ABFDE3B046B}" sibTransId="{85C5D898-FB2F-452A-833C-8898418974DB}"/>
    <dgm:cxn modelId="{1FA04C1A-EF53-4B67-B11A-F037E53877FE}" srcId="{562C9DF6-6B43-46AB-9285-1BF5F0A03C71}" destId="{9E8F0BF9-328C-4621-99DE-3F95FB118882}" srcOrd="3" destOrd="0" parTransId="{7987A115-0FBB-4EE6-9CFC-4EBAD104B232}" sibTransId="{3FF054F4-5A0E-43DA-8CBC-4699A30BED66}"/>
    <dgm:cxn modelId="{55A24DC6-7081-4C81-83E5-F4F4F29C36EC}" type="presOf" srcId="{4573D3A4-2D82-45EB-99F1-07411DEF18E1}" destId="{0ED47AF5-634D-4BD5-9A7B-92623F035F37}" srcOrd="0" destOrd="0" presId="urn:microsoft.com/office/officeart/2005/8/layout/hProcess9"/>
    <dgm:cxn modelId="{FF4A73B7-263B-41CE-80B6-DF70E11A7F7B}" type="presOf" srcId="{D779E095-6E16-4324-8481-B5E2EDAD9964}" destId="{7475E5F1-361E-4811-AB0D-5280002DBADB}" srcOrd="0" destOrd="0" presId="urn:microsoft.com/office/officeart/2005/8/layout/hProcess9"/>
    <dgm:cxn modelId="{BAF6552C-E8BF-496D-AFCE-A581AAF9E1EF}" srcId="{562C9DF6-6B43-46AB-9285-1BF5F0A03C71}" destId="{FC09F24D-B639-41BE-9A96-6EE5718E7DBB}" srcOrd="1" destOrd="0" parTransId="{85E771E9-BCE3-4334-987F-ADBAA86ADC86}" sibTransId="{ADAF105C-3B7E-490B-B357-A01BD4B4A48A}"/>
    <dgm:cxn modelId="{B0DAE3EF-5C12-4DF0-9D37-DDC81EE3D46F}" srcId="{562C9DF6-6B43-46AB-9285-1BF5F0A03C71}" destId="{D779E095-6E16-4324-8481-B5E2EDAD9964}" srcOrd="2" destOrd="0" parTransId="{9E6C003C-C593-4A31-B0DF-C5F5704BBB82}" sibTransId="{8B406F81-E8D4-4A8B-8A29-90EFFCACA37C}"/>
    <dgm:cxn modelId="{F5392092-FA1C-408A-883E-EFF4F8C6C6F1}" type="presOf" srcId="{562C9DF6-6B43-46AB-9285-1BF5F0A03C71}" destId="{148758CC-5D11-4CE1-A807-9A96C0D83B81}" srcOrd="0" destOrd="0" presId="urn:microsoft.com/office/officeart/2005/8/layout/hProcess9"/>
    <dgm:cxn modelId="{50A58899-B92B-48C6-A020-68EC2B5D8C95}" type="presOf" srcId="{FC09F24D-B639-41BE-9A96-6EE5718E7DBB}" destId="{641F4A15-458C-46C1-83D5-CC86B8D71C6D}" srcOrd="0" destOrd="0" presId="urn:microsoft.com/office/officeart/2005/8/layout/hProcess9"/>
    <dgm:cxn modelId="{85EDEDC0-57AB-46E5-B098-60861DD228F5}" type="presOf" srcId="{9C577986-FC60-443A-A7BB-1C10220D7D98}" destId="{CA9E074F-4C5E-4CFC-8E63-F9C017015B57}" srcOrd="0" destOrd="0" presId="urn:microsoft.com/office/officeart/2005/8/layout/hProcess9"/>
    <dgm:cxn modelId="{9C73D8DE-C51C-4922-A0B0-1FB8D83D5217}" srcId="{562C9DF6-6B43-46AB-9285-1BF5F0A03C71}" destId="{9C577986-FC60-443A-A7BB-1C10220D7D98}" srcOrd="0" destOrd="0" parTransId="{972C3550-F95C-4B81-82B8-9FE1C117D520}" sibTransId="{51E5F0D3-0360-4B8F-8573-4EE58C921D25}"/>
    <dgm:cxn modelId="{B95A68CF-A5C8-4DB0-B6CB-5E77CBDE16AA}" type="presParOf" srcId="{148758CC-5D11-4CE1-A807-9A96C0D83B81}" destId="{D395601E-8D5C-4FAE-8DEB-A8392A3C62D8}" srcOrd="0" destOrd="0" presId="urn:microsoft.com/office/officeart/2005/8/layout/hProcess9"/>
    <dgm:cxn modelId="{A1E162CF-49AF-40F7-B5B3-C140B843E29E}" type="presParOf" srcId="{148758CC-5D11-4CE1-A807-9A96C0D83B81}" destId="{25683F3B-9484-4C6A-ACD3-5B61874D8890}" srcOrd="1" destOrd="0" presId="urn:microsoft.com/office/officeart/2005/8/layout/hProcess9"/>
    <dgm:cxn modelId="{858D2D2B-8A9A-4B76-A0DE-61C0CA488CA9}" type="presParOf" srcId="{25683F3B-9484-4C6A-ACD3-5B61874D8890}" destId="{CA9E074F-4C5E-4CFC-8E63-F9C017015B57}" srcOrd="0" destOrd="0" presId="urn:microsoft.com/office/officeart/2005/8/layout/hProcess9"/>
    <dgm:cxn modelId="{61643DB5-F15B-4995-A4B9-35B7F338C348}" type="presParOf" srcId="{25683F3B-9484-4C6A-ACD3-5B61874D8890}" destId="{E47563CA-B84E-4C82-94D4-7CE181D3B750}" srcOrd="1" destOrd="0" presId="urn:microsoft.com/office/officeart/2005/8/layout/hProcess9"/>
    <dgm:cxn modelId="{A215E51D-355E-4EC5-8375-E5225B460C79}" type="presParOf" srcId="{25683F3B-9484-4C6A-ACD3-5B61874D8890}" destId="{641F4A15-458C-46C1-83D5-CC86B8D71C6D}" srcOrd="2" destOrd="0" presId="urn:microsoft.com/office/officeart/2005/8/layout/hProcess9"/>
    <dgm:cxn modelId="{681D00C7-5DEE-42EE-BA13-CFDABBBAF132}" type="presParOf" srcId="{25683F3B-9484-4C6A-ACD3-5B61874D8890}" destId="{F236466A-ADC5-40B2-B7D5-D2BCDAA90755}" srcOrd="3" destOrd="0" presId="urn:microsoft.com/office/officeart/2005/8/layout/hProcess9"/>
    <dgm:cxn modelId="{07E1B568-ECB6-4922-8907-328B9C9516BA}" type="presParOf" srcId="{25683F3B-9484-4C6A-ACD3-5B61874D8890}" destId="{7475E5F1-361E-4811-AB0D-5280002DBADB}" srcOrd="4" destOrd="0" presId="urn:microsoft.com/office/officeart/2005/8/layout/hProcess9"/>
    <dgm:cxn modelId="{4384C40E-165B-4DE3-AD83-97AC9AFAE894}" type="presParOf" srcId="{25683F3B-9484-4C6A-ACD3-5B61874D8890}" destId="{34A95FF1-55D5-4563-B94A-29B37505B87F}" srcOrd="5" destOrd="0" presId="urn:microsoft.com/office/officeart/2005/8/layout/hProcess9"/>
    <dgm:cxn modelId="{1D99C7C7-1894-46B3-97C8-78280936BF45}" type="presParOf" srcId="{25683F3B-9484-4C6A-ACD3-5B61874D8890}" destId="{4B6A31BE-99E5-4C59-8BBB-1DD47CBC617F}" srcOrd="6" destOrd="0" presId="urn:microsoft.com/office/officeart/2005/8/layout/hProcess9"/>
    <dgm:cxn modelId="{939BC698-D4C0-49A2-B1CF-C13EBBC31A90}" type="presParOf" srcId="{25683F3B-9484-4C6A-ACD3-5B61874D8890}" destId="{F29C0F32-2844-4C88-82F3-D501F82FD83E}" srcOrd="7" destOrd="0" presId="urn:microsoft.com/office/officeart/2005/8/layout/hProcess9"/>
    <dgm:cxn modelId="{034E9CC2-B3A7-4987-A7DA-753940C65EFC}" type="presParOf" srcId="{25683F3B-9484-4C6A-ACD3-5B61874D8890}" destId="{0ED47AF5-634D-4BD5-9A7B-92623F035F37}"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428721A-88D4-4E8B-BAE2-6C21E6896090}" type="doc">
      <dgm:prSet loTypeId="urn:microsoft.com/office/officeart/2008/layout/VerticalCurvedList" loCatId="list" qsTypeId="urn:microsoft.com/office/officeart/2005/8/quickstyle/simple1" qsCatId="simple" csTypeId="urn:microsoft.com/office/officeart/2005/8/colors/colorful2" csCatId="colorful" phldr="1"/>
      <dgm:spPr/>
      <dgm:t>
        <a:bodyPr/>
        <a:lstStyle/>
        <a:p>
          <a:endParaRPr lang="en-US"/>
        </a:p>
      </dgm:t>
    </dgm:pt>
    <dgm:pt modelId="{9A32B3B2-5F7D-4342-828B-5F0F03149561}">
      <dgm:prSet/>
      <dgm:spPr/>
      <dgm:t>
        <a:bodyPr/>
        <a:lstStyle/>
        <a:p>
          <a:pPr rtl="0"/>
          <a:r>
            <a:rPr lang="en-US" smtClean="0"/>
            <a:t>Jail Liaison</a:t>
          </a:r>
          <a:endParaRPr lang="en-US"/>
        </a:p>
      </dgm:t>
    </dgm:pt>
    <dgm:pt modelId="{92B79243-BBEB-497E-9F0A-BC49CD261134}" type="parTrans" cxnId="{BEA137AC-68E3-4D81-9791-53CE0A8C98E2}">
      <dgm:prSet/>
      <dgm:spPr/>
      <dgm:t>
        <a:bodyPr/>
        <a:lstStyle/>
        <a:p>
          <a:endParaRPr lang="en-US"/>
        </a:p>
      </dgm:t>
    </dgm:pt>
    <dgm:pt modelId="{F2C9D05F-37A6-483E-80FB-6096D95FDBE8}" type="sibTrans" cxnId="{BEA137AC-68E3-4D81-9791-53CE0A8C98E2}">
      <dgm:prSet/>
      <dgm:spPr/>
      <dgm:t>
        <a:bodyPr/>
        <a:lstStyle/>
        <a:p>
          <a:endParaRPr lang="en-US"/>
        </a:p>
      </dgm:t>
    </dgm:pt>
    <dgm:pt modelId="{87C7BB40-D0D6-49D4-BA11-8D3ABE056F04}">
      <dgm:prSet/>
      <dgm:spPr/>
      <dgm:t>
        <a:bodyPr/>
        <a:lstStyle/>
        <a:p>
          <a:pPr rtl="0"/>
          <a:r>
            <a:rPr lang="en-US" dirty="0" smtClean="0"/>
            <a:t>Peer Specialist </a:t>
          </a:r>
          <a:endParaRPr lang="en-US" dirty="0"/>
        </a:p>
      </dgm:t>
    </dgm:pt>
    <dgm:pt modelId="{769C21C1-7299-4F7A-B456-0BD3E2037D33}" type="sibTrans" cxnId="{7D6E68D9-9B54-4CD6-90E6-921FEC680EFA}">
      <dgm:prSet/>
      <dgm:spPr/>
      <dgm:t>
        <a:bodyPr/>
        <a:lstStyle/>
        <a:p>
          <a:endParaRPr lang="en-US"/>
        </a:p>
      </dgm:t>
    </dgm:pt>
    <dgm:pt modelId="{AFD90DED-02F1-43B5-8BF8-761E6626265D}" type="parTrans" cxnId="{7D6E68D9-9B54-4CD6-90E6-921FEC680EFA}">
      <dgm:prSet/>
      <dgm:spPr/>
      <dgm:t>
        <a:bodyPr/>
        <a:lstStyle/>
        <a:p>
          <a:endParaRPr lang="en-US"/>
        </a:p>
      </dgm:t>
    </dgm:pt>
    <dgm:pt modelId="{9684A525-83BD-49CE-9F47-CDB9A365C9D3}">
      <dgm:prSet/>
      <dgm:spPr/>
      <dgm:t>
        <a:bodyPr/>
        <a:lstStyle/>
        <a:p>
          <a:pPr rtl="0"/>
          <a:r>
            <a:rPr lang="en-US" smtClean="0"/>
            <a:t>Supported Employment Specialist </a:t>
          </a:r>
          <a:endParaRPr lang="en-US"/>
        </a:p>
      </dgm:t>
    </dgm:pt>
    <dgm:pt modelId="{54CD44AF-A9A9-4957-B5BA-4B4351639B82}" type="sibTrans" cxnId="{54EFDE4A-5EB7-4B0A-8A89-6701843BBF4D}">
      <dgm:prSet/>
      <dgm:spPr/>
      <dgm:t>
        <a:bodyPr/>
        <a:lstStyle/>
        <a:p>
          <a:endParaRPr lang="en-US"/>
        </a:p>
      </dgm:t>
    </dgm:pt>
    <dgm:pt modelId="{FB33991A-5C4A-417F-A58A-FE6F34185BA0}" type="parTrans" cxnId="{54EFDE4A-5EB7-4B0A-8A89-6701843BBF4D}">
      <dgm:prSet/>
      <dgm:spPr/>
      <dgm:t>
        <a:bodyPr/>
        <a:lstStyle/>
        <a:p>
          <a:endParaRPr lang="en-US"/>
        </a:p>
      </dgm:t>
    </dgm:pt>
    <dgm:pt modelId="{2132F5E6-F02A-405A-B6B9-F27E5358A64B}">
      <dgm:prSet/>
      <dgm:spPr/>
      <dgm:t>
        <a:bodyPr/>
        <a:lstStyle/>
        <a:p>
          <a:pPr rtl="0"/>
          <a:r>
            <a:rPr lang="en-US" smtClean="0"/>
            <a:t>Intake/Counselor</a:t>
          </a:r>
          <a:endParaRPr lang="en-US"/>
        </a:p>
      </dgm:t>
    </dgm:pt>
    <dgm:pt modelId="{D3E4F1D8-ECA3-41E9-8266-03E7509EA3AE}" type="sibTrans" cxnId="{FDF873D8-500D-4476-9525-6B29DB20DF75}">
      <dgm:prSet/>
      <dgm:spPr/>
      <dgm:t>
        <a:bodyPr/>
        <a:lstStyle/>
        <a:p>
          <a:endParaRPr lang="en-US"/>
        </a:p>
      </dgm:t>
    </dgm:pt>
    <dgm:pt modelId="{3FDA40A7-E588-4554-9152-8770B571D5B0}" type="parTrans" cxnId="{FDF873D8-500D-4476-9525-6B29DB20DF75}">
      <dgm:prSet/>
      <dgm:spPr/>
      <dgm:t>
        <a:bodyPr/>
        <a:lstStyle/>
        <a:p>
          <a:endParaRPr lang="en-US"/>
        </a:p>
      </dgm:t>
    </dgm:pt>
    <dgm:pt modelId="{BE5D4279-03B1-482C-9356-17409450509E}">
      <dgm:prSet/>
      <dgm:spPr/>
      <dgm:t>
        <a:bodyPr/>
        <a:lstStyle/>
        <a:p>
          <a:pPr rtl="0"/>
          <a:r>
            <a:rPr lang="en-US" dirty="0" smtClean="0"/>
            <a:t>RN/APN/MD </a:t>
          </a:r>
          <a:endParaRPr lang="en-US" dirty="0"/>
        </a:p>
      </dgm:t>
    </dgm:pt>
    <dgm:pt modelId="{C63C9F9F-56DE-4BC5-A4FD-B8B63E12E5AF}" type="sibTrans" cxnId="{6B13D941-3CE3-4558-9E92-7902109C7303}">
      <dgm:prSet/>
      <dgm:spPr/>
      <dgm:t>
        <a:bodyPr/>
        <a:lstStyle/>
        <a:p>
          <a:endParaRPr lang="en-US"/>
        </a:p>
      </dgm:t>
    </dgm:pt>
    <dgm:pt modelId="{DFCC31AA-DA8B-440A-835D-216716E585CA}" type="parTrans" cxnId="{6B13D941-3CE3-4558-9E92-7902109C7303}">
      <dgm:prSet/>
      <dgm:spPr/>
      <dgm:t>
        <a:bodyPr/>
        <a:lstStyle/>
        <a:p>
          <a:endParaRPr lang="en-US"/>
        </a:p>
      </dgm:t>
    </dgm:pt>
    <dgm:pt modelId="{550065E6-5F68-4A12-8A8C-B23F3CDE72C0}">
      <dgm:prSet/>
      <dgm:spPr/>
      <dgm:t>
        <a:bodyPr/>
        <a:lstStyle/>
        <a:p>
          <a:pPr rtl="0"/>
          <a:r>
            <a:rPr lang="en-US" smtClean="0"/>
            <a:t>RN</a:t>
          </a:r>
          <a:endParaRPr lang="en-US"/>
        </a:p>
      </dgm:t>
    </dgm:pt>
    <dgm:pt modelId="{93432B73-EE3F-4D60-8109-6E352C42B875}" type="sibTrans" cxnId="{EC6E56AB-EBD2-4E57-A206-FF34C279F079}">
      <dgm:prSet/>
      <dgm:spPr/>
      <dgm:t>
        <a:bodyPr/>
        <a:lstStyle/>
        <a:p>
          <a:endParaRPr lang="en-US"/>
        </a:p>
      </dgm:t>
    </dgm:pt>
    <dgm:pt modelId="{57DC767B-29B4-43E2-8C7E-97D91CE6BF0E}" type="parTrans" cxnId="{EC6E56AB-EBD2-4E57-A206-FF34C279F079}">
      <dgm:prSet/>
      <dgm:spPr/>
      <dgm:t>
        <a:bodyPr/>
        <a:lstStyle/>
        <a:p>
          <a:endParaRPr lang="en-US"/>
        </a:p>
      </dgm:t>
    </dgm:pt>
    <dgm:pt modelId="{6403C2EC-277E-4261-88E3-278B34C1F89D}">
      <dgm:prSet/>
      <dgm:spPr/>
      <dgm:t>
        <a:bodyPr/>
        <a:lstStyle/>
        <a:p>
          <a:pPr rtl="0"/>
          <a:r>
            <a:rPr lang="en-US" dirty="0" smtClean="0"/>
            <a:t>Case Managers </a:t>
          </a:r>
          <a:endParaRPr lang="en-US" dirty="0"/>
        </a:p>
      </dgm:t>
    </dgm:pt>
    <dgm:pt modelId="{8CD263CC-89D8-4860-A568-09FE741BC365}" type="sibTrans" cxnId="{878E120A-30EA-428B-AFFD-EA04E2EDCAE5}">
      <dgm:prSet/>
      <dgm:spPr/>
      <dgm:t>
        <a:bodyPr/>
        <a:lstStyle/>
        <a:p>
          <a:endParaRPr lang="en-US"/>
        </a:p>
      </dgm:t>
    </dgm:pt>
    <dgm:pt modelId="{1E582657-F6A7-4332-B50B-EDD8F3E9EBF6}" type="parTrans" cxnId="{878E120A-30EA-428B-AFFD-EA04E2EDCAE5}">
      <dgm:prSet/>
      <dgm:spPr/>
      <dgm:t>
        <a:bodyPr/>
        <a:lstStyle/>
        <a:p>
          <a:endParaRPr lang="en-US"/>
        </a:p>
      </dgm:t>
    </dgm:pt>
    <dgm:pt modelId="{DA4CF3C8-AF34-44E8-AB7C-47BE0B0CEDBA}" type="pres">
      <dgm:prSet presAssocID="{A428721A-88D4-4E8B-BAE2-6C21E6896090}" presName="Name0" presStyleCnt="0">
        <dgm:presLayoutVars>
          <dgm:chMax val="7"/>
          <dgm:chPref val="7"/>
          <dgm:dir/>
        </dgm:presLayoutVars>
      </dgm:prSet>
      <dgm:spPr/>
      <dgm:t>
        <a:bodyPr/>
        <a:lstStyle/>
        <a:p>
          <a:endParaRPr lang="en-US"/>
        </a:p>
      </dgm:t>
    </dgm:pt>
    <dgm:pt modelId="{7F7B6EA6-4456-4E67-B2A2-FB04B0B2DF15}" type="pres">
      <dgm:prSet presAssocID="{A428721A-88D4-4E8B-BAE2-6C21E6896090}" presName="Name1" presStyleCnt="0"/>
      <dgm:spPr/>
    </dgm:pt>
    <dgm:pt modelId="{C2973861-C649-4B96-83D2-68DA8A58474C}" type="pres">
      <dgm:prSet presAssocID="{A428721A-88D4-4E8B-BAE2-6C21E6896090}" presName="cycle" presStyleCnt="0"/>
      <dgm:spPr/>
    </dgm:pt>
    <dgm:pt modelId="{5E1EC38B-F4DF-4BE6-B500-165507F33780}" type="pres">
      <dgm:prSet presAssocID="{A428721A-88D4-4E8B-BAE2-6C21E6896090}" presName="srcNode" presStyleLbl="node1" presStyleIdx="0" presStyleCnt="7"/>
      <dgm:spPr/>
    </dgm:pt>
    <dgm:pt modelId="{32AAF8A5-2C95-4320-864B-9B9B8B834236}" type="pres">
      <dgm:prSet presAssocID="{A428721A-88D4-4E8B-BAE2-6C21E6896090}" presName="conn" presStyleLbl="parChTrans1D2" presStyleIdx="0" presStyleCnt="1"/>
      <dgm:spPr/>
      <dgm:t>
        <a:bodyPr/>
        <a:lstStyle/>
        <a:p>
          <a:endParaRPr lang="en-US"/>
        </a:p>
      </dgm:t>
    </dgm:pt>
    <dgm:pt modelId="{B37B7075-74E5-430A-9078-84B19642606A}" type="pres">
      <dgm:prSet presAssocID="{A428721A-88D4-4E8B-BAE2-6C21E6896090}" presName="extraNode" presStyleLbl="node1" presStyleIdx="0" presStyleCnt="7"/>
      <dgm:spPr/>
    </dgm:pt>
    <dgm:pt modelId="{ECAE4343-84EA-429D-9BFD-37035F14C18F}" type="pres">
      <dgm:prSet presAssocID="{A428721A-88D4-4E8B-BAE2-6C21E6896090}" presName="dstNode" presStyleLbl="node1" presStyleIdx="0" presStyleCnt="7"/>
      <dgm:spPr/>
    </dgm:pt>
    <dgm:pt modelId="{A44CCF62-BC2B-4DEC-AF9B-1769500E16A7}" type="pres">
      <dgm:prSet presAssocID="{6403C2EC-277E-4261-88E3-278B34C1F89D}" presName="text_1" presStyleLbl="node1" presStyleIdx="0" presStyleCnt="7">
        <dgm:presLayoutVars>
          <dgm:bulletEnabled val="1"/>
        </dgm:presLayoutVars>
      </dgm:prSet>
      <dgm:spPr/>
      <dgm:t>
        <a:bodyPr/>
        <a:lstStyle/>
        <a:p>
          <a:endParaRPr lang="en-US"/>
        </a:p>
      </dgm:t>
    </dgm:pt>
    <dgm:pt modelId="{51B26F20-F2CF-43B4-8BFE-3D71FD9AA9E2}" type="pres">
      <dgm:prSet presAssocID="{6403C2EC-277E-4261-88E3-278B34C1F89D}" presName="accent_1" presStyleCnt="0"/>
      <dgm:spPr/>
    </dgm:pt>
    <dgm:pt modelId="{BD95313E-957F-48D5-8651-42876B05B19A}" type="pres">
      <dgm:prSet presAssocID="{6403C2EC-277E-4261-88E3-278B34C1F89D}" presName="accentRepeatNode" presStyleLbl="solidFgAcc1" presStyleIdx="0" presStyleCnt="7"/>
      <dgm:spPr/>
    </dgm:pt>
    <dgm:pt modelId="{C90E27F6-3CC9-4FC3-A11F-36C14DEF68CA}" type="pres">
      <dgm:prSet presAssocID="{87C7BB40-D0D6-49D4-BA11-8D3ABE056F04}" presName="text_2" presStyleLbl="node1" presStyleIdx="1" presStyleCnt="7">
        <dgm:presLayoutVars>
          <dgm:bulletEnabled val="1"/>
        </dgm:presLayoutVars>
      </dgm:prSet>
      <dgm:spPr/>
      <dgm:t>
        <a:bodyPr/>
        <a:lstStyle/>
        <a:p>
          <a:endParaRPr lang="en-US"/>
        </a:p>
      </dgm:t>
    </dgm:pt>
    <dgm:pt modelId="{14A43E22-4C6A-4C37-9E16-D68E9322D72C}" type="pres">
      <dgm:prSet presAssocID="{87C7BB40-D0D6-49D4-BA11-8D3ABE056F04}" presName="accent_2" presStyleCnt="0"/>
      <dgm:spPr/>
    </dgm:pt>
    <dgm:pt modelId="{4402B15A-6912-49EC-8992-57304A14BF68}" type="pres">
      <dgm:prSet presAssocID="{87C7BB40-D0D6-49D4-BA11-8D3ABE056F04}" presName="accentRepeatNode" presStyleLbl="solidFgAcc1" presStyleIdx="1" presStyleCnt="7"/>
      <dgm:spPr/>
    </dgm:pt>
    <dgm:pt modelId="{DA7EB534-E318-4BCF-998A-FBF4441DA2EE}" type="pres">
      <dgm:prSet presAssocID="{9A32B3B2-5F7D-4342-828B-5F0F03149561}" presName="text_3" presStyleLbl="node1" presStyleIdx="2" presStyleCnt="7">
        <dgm:presLayoutVars>
          <dgm:bulletEnabled val="1"/>
        </dgm:presLayoutVars>
      </dgm:prSet>
      <dgm:spPr/>
      <dgm:t>
        <a:bodyPr/>
        <a:lstStyle/>
        <a:p>
          <a:endParaRPr lang="en-US"/>
        </a:p>
      </dgm:t>
    </dgm:pt>
    <dgm:pt modelId="{E05AE73B-0F9F-4ACA-B623-0E7A96014FF8}" type="pres">
      <dgm:prSet presAssocID="{9A32B3B2-5F7D-4342-828B-5F0F03149561}" presName="accent_3" presStyleCnt="0"/>
      <dgm:spPr/>
    </dgm:pt>
    <dgm:pt modelId="{91FF70E1-D312-4694-ADEF-D9DED4774E32}" type="pres">
      <dgm:prSet presAssocID="{9A32B3B2-5F7D-4342-828B-5F0F03149561}" presName="accentRepeatNode" presStyleLbl="solidFgAcc1" presStyleIdx="2" presStyleCnt="7"/>
      <dgm:spPr/>
    </dgm:pt>
    <dgm:pt modelId="{F864CE00-C42E-434F-847D-65A416AB9418}" type="pres">
      <dgm:prSet presAssocID="{BE5D4279-03B1-482C-9356-17409450509E}" presName="text_4" presStyleLbl="node1" presStyleIdx="3" presStyleCnt="7" custLinFactNeighborX="-348" custLinFactNeighborY="1976">
        <dgm:presLayoutVars>
          <dgm:bulletEnabled val="1"/>
        </dgm:presLayoutVars>
      </dgm:prSet>
      <dgm:spPr/>
      <dgm:t>
        <a:bodyPr/>
        <a:lstStyle/>
        <a:p>
          <a:endParaRPr lang="en-US"/>
        </a:p>
      </dgm:t>
    </dgm:pt>
    <dgm:pt modelId="{0F900B90-66F6-48D2-B7D8-3EBCBD133072}" type="pres">
      <dgm:prSet presAssocID="{BE5D4279-03B1-482C-9356-17409450509E}" presName="accent_4" presStyleCnt="0"/>
      <dgm:spPr/>
    </dgm:pt>
    <dgm:pt modelId="{7FAB842F-AED5-41B1-866E-828D88DDC31D}" type="pres">
      <dgm:prSet presAssocID="{BE5D4279-03B1-482C-9356-17409450509E}" presName="accentRepeatNode" presStyleLbl="solidFgAcc1" presStyleIdx="3" presStyleCnt="7"/>
      <dgm:spPr/>
    </dgm:pt>
    <dgm:pt modelId="{D65E1F8F-ECD8-4CC5-9722-F98309E8F1EC}" type="pres">
      <dgm:prSet presAssocID="{550065E6-5F68-4A12-8A8C-B23F3CDE72C0}" presName="text_5" presStyleLbl="node1" presStyleIdx="4" presStyleCnt="7">
        <dgm:presLayoutVars>
          <dgm:bulletEnabled val="1"/>
        </dgm:presLayoutVars>
      </dgm:prSet>
      <dgm:spPr/>
      <dgm:t>
        <a:bodyPr/>
        <a:lstStyle/>
        <a:p>
          <a:endParaRPr lang="en-US"/>
        </a:p>
      </dgm:t>
    </dgm:pt>
    <dgm:pt modelId="{F12F667D-AE6E-44CE-A8E4-2D65D229BA64}" type="pres">
      <dgm:prSet presAssocID="{550065E6-5F68-4A12-8A8C-B23F3CDE72C0}" presName="accent_5" presStyleCnt="0"/>
      <dgm:spPr/>
    </dgm:pt>
    <dgm:pt modelId="{485E08E2-4405-4898-9A2C-CA7203BDA72F}" type="pres">
      <dgm:prSet presAssocID="{550065E6-5F68-4A12-8A8C-B23F3CDE72C0}" presName="accentRepeatNode" presStyleLbl="solidFgAcc1" presStyleIdx="4" presStyleCnt="7"/>
      <dgm:spPr/>
    </dgm:pt>
    <dgm:pt modelId="{0FAAC0BD-3BB9-4FCE-9438-A5DE01507E72}" type="pres">
      <dgm:prSet presAssocID="{2132F5E6-F02A-405A-B6B9-F27E5358A64B}" presName="text_6" presStyleLbl="node1" presStyleIdx="5" presStyleCnt="7">
        <dgm:presLayoutVars>
          <dgm:bulletEnabled val="1"/>
        </dgm:presLayoutVars>
      </dgm:prSet>
      <dgm:spPr/>
      <dgm:t>
        <a:bodyPr/>
        <a:lstStyle/>
        <a:p>
          <a:endParaRPr lang="en-US"/>
        </a:p>
      </dgm:t>
    </dgm:pt>
    <dgm:pt modelId="{04389709-5494-4A76-ACEC-CBB968DC3087}" type="pres">
      <dgm:prSet presAssocID="{2132F5E6-F02A-405A-B6B9-F27E5358A64B}" presName="accent_6" presStyleCnt="0"/>
      <dgm:spPr/>
    </dgm:pt>
    <dgm:pt modelId="{BBCD7831-D00D-45A3-9992-D3213FFF3EAA}" type="pres">
      <dgm:prSet presAssocID="{2132F5E6-F02A-405A-B6B9-F27E5358A64B}" presName="accentRepeatNode" presStyleLbl="solidFgAcc1" presStyleIdx="5" presStyleCnt="7"/>
      <dgm:spPr/>
    </dgm:pt>
    <dgm:pt modelId="{7779C829-9149-4DDA-8561-0B7F5E4634EB}" type="pres">
      <dgm:prSet presAssocID="{9684A525-83BD-49CE-9F47-CDB9A365C9D3}" presName="text_7" presStyleLbl="node1" presStyleIdx="6" presStyleCnt="7">
        <dgm:presLayoutVars>
          <dgm:bulletEnabled val="1"/>
        </dgm:presLayoutVars>
      </dgm:prSet>
      <dgm:spPr/>
      <dgm:t>
        <a:bodyPr/>
        <a:lstStyle/>
        <a:p>
          <a:endParaRPr lang="en-US"/>
        </a:p>
      </dgm:t>
    </dgm:pt>
    <dgm:pt modelId="{1FB94848-2102-4709-B31D-5C302FBF2E78}" type="pres">
      <dgm:prSet presAssocID="{9684A525-83BD-49CE-9F47-CDB9A365C9D3}" presName="accent_7" presStyleCnt="0"/>
      <dgm:spPr/>
    </dgm:pt>
    <dgm:pt modelId="{00DAB048-9437-4417-9E74-6EEFFA2425FD}" type="pres">
      <dgm:prSet presAssocID="{9684A525-83BD-49CE-9F47-CDB9A365C9D3}" presName="accentRepeatNode" presStyleLbl="solidFgAcc1" presStyleIdx="6" presStyleCnt="7"/>
      <dgm:spPr/>
    </dgm:pt>
  </dgm:ptLst>
  <dgm:cxnLst>
    <dgm:cxn modelId="{DC9774B4-F76B-4BA0-B1B6-F2F35194F256}" type="presOf" srcId="{9684A525-83BD-49CE-9F47-CDB9A365C9D3}" destId="{7779C829-9149-4DDA-8561-0B7F5E4634EB}" srcOrd="0" destOrd="0" presId="urn:microsoft.com/office/officeart/2008/layout/VerticalCurvedList"/>
    <dgm:cxn modelId="{7D6E68D9-9B54-4CD6-90E6-921FEC680EFA}" srcId="{A428721A-88D4-4E8B-BAE2-6C21E6896090}" destId="{87C7BB40-D0D6-49D4-BA11-8D3ABE056F04}" srcOrd="1" destOrd="0" parTransId="{AFD90DED-02F1-43B5-8BF8-761E6626265D}" sibTransId="{769C21C1-7299-4F7A-B456-0BD3E2037D33}"/>
    <dgm:cxn modelId="{F6C02447-C115-4754-892C-CA2F3502729F}" type="presOf" srcId="{550065E6-5F68-4A12-8A8C-B23F3CDE72C0}" destId="{D65E1F8F-ECD8-4CC5-9722-F98309E8F1EC}" srcOrd="0" destOrd="0" presId="urn:microsoft.com/office/officeart/2008/layout/VerticalCurvedList"/>
    <dgm:cxn modelId="{878E120A-30EA-428B-AFFD-EA04E2EDCAE5}" srcId="{A428721A-88D4-4E8B-BAE2-6C21E6896090}" destId="{6403C2EC-277E-4261-88E3-278B34C1F89D}" srcOrd="0" destOrd="0" parTransId="{1E582657-F6A7-4332-B50B-EDD8F3E9EBF6}" sibTransId="{8CD263CC-89D8-4860-A568-09FE741BC365}"/>
    <dgm:cxn modelId="{BEA137AC-68E3-4D81-9791-53CE0A8C98E2}" srcId="{A428721A-88D4-4E8B-BAE2-6C21E6896090}" destId="{9A32B3B2-5F7D-4342-828B-5F0F03149561}" srcOrd="2" destOrd="0" parTransId="{92B79243-BBEB-497E-9F0A-BC49CD261134}" sibTransId="{F2C9D05F-37A6-483E-80FB-6096D95FDBE8}"/>
    <dgm:cxn modelId="{611BB275-A02D-45F1-BEC0-6CA72DBD4D2D}" type="presOf" srcId="{2132F5E6-F02A-405A-B6B9-F27E5358A64B}" destId="{0FAAC0BD-3BB9-4FCE-9438-A5DE01507E72}" srcOrd="0" destOrd="0" presId="urn:microsoft.com/office/officeart/2008/layout/VerticalCurvedList"/>
    <dgm:cxn modelId="{DCB77C76-B528-497C-8ADB-0F201059A63E}" type="presOf" srcId="{87C7BB40-D0D6-49D4-BA11-8D3ABE056F04}" destId="{C90E27F6-3CC9-4FC3-A11F-36C14DEF68CA}" srcOrd="0" destOrd="0" presId="urn:microsoft.com/office/officeart/2008/layout/VerticalCurvedList"/>
    <dgm:cxn modelId="{FE4898EF-EB40-46A6-885B-6EC244554D8D}" type="presOf" srcId="{9A32B3B2-5F7D-4342-828B-5F0F03149561}" destId="{DA7EB534-E318-4BCF-998A-FBF4441DA2EE}" srcOrd="0" destOrd="0" presId="urn:microsoft.com/office/officeart/2008/layout/VerticalCurvedList"/>
    <dgm:cxn modelId="{54EFDE4A-5EB7-4B0A-8A89-6701843BBF4D}" srcId="{A428721A-88D4-4E8B-BAE2-6C21E6896090}" destId="{9684A525-83BD-49CE-9F47-CDB9A365C9D3}" srcOrd="6" destOrd="0" parTransId="{FB33991A-5C4A-417F-A58A-FE6F34185BA0}" sibTransId="{54CD44AF-A9A9-4957-B5BA-4B4351639B82}"/>
    <dgm:cxn modelId="{F908553B-D0F5-4AF2-9F5A-84C3A7F081FA}" type="presOf" srcId="{BE5D4279-03B1-482C-9356-17409450509E}" destId="{F864CE00-C42E-434F-847D-65A416AB9418}" srcOrd="0" destOrd="0" presId="urn:microsoft.com/office/officeart/2008/layout/VerticalCurvedList"/>
    <dgm:cxn modelId="{EC6E56AB-EBD2-4E57-A206-FF34C279F079}" srcId="{A428721A-88D4-4E8B-BAE2-6C21E6896090}" destId="{550065E6-5F68-4A12-8A8C-B23F3CDE72C0}" srcOrd="4" destOrd="0" parTransId="{57DC767B-29B4-43E2-8C7E-97D91CE6BF0E}" sibTransId="{93432B73-EE3F-4D60-8109-6E352C42B875}"/>
    <dgm:cxn modelId="{26B92823-A5C0-4450-BB3A-CB1CCCA2366E}" type="presOf" srcId="{6403C2EC-277E-4261-88E3-278B34C1F89D}" destId="{A44CCF62-BC2B-4DEC-AF9B-1769500E16A7}" srcOrd="0" destOrd="0" presId="urn:microsoft.com/office/officeart/2008/layout/VerticalCurvedList"/>
    <dgm:cxn modelId="{FDF873D8-500D-4476-9525-6B29DB20DF75}" srcId="{A428721A-88D4-4E8B-BAE2-6C21E6896090}" destId="{2132F5E6-F02A-405A-B6B9-F27E5358A64B}" srcOrd="5" destOrd="0" parTransId="{3FDA40A7-E588-4554-9152-8770B571D5B0}" sibTransId="{D3E4F1D8-ECA3-41E9-8266-03E7509EA3AE}"/>
    <dgm:cxn modelId="{6B13D941-3CE3-4558-9E92-7902109C7303}" srcId="{A428721A-88D4-4E8B-BAE2-6C21E6896090}" destId="{BE5D4279-03B1-482C-9356-17409450509E}" srcOrd="3" destOrd="0" parTransId="{DFCC31AA-DA8B-440A-835D-216716E585CA}" sibTransId="{C63C9F9F-56DE-4BC5-A4FD-B8B63E12E5AF}"/>
    <dgm:cxn modelId="{97FF9F0D-1314-4068-A788-84978DECBCB0}" type="presOf" srcId="{A428721A-88D4-4E8B-BAE2-6C21E6896090}" destId="{DA4CF3C8-AF34-44E8-AB7C-47BE0B0CEDBA}" srcOrd="0" destOrd="0" presId="urn:microsoft.com/office/officeart/2008/layout/VerticalCurvedList"/>
    <dgm:cxn modelId="{023B2F1B-D9AD-4CDF-AA5E-8005CF4AD29A}" type="presOf" srcId="{8CD263CC-89D8-4860-A568-09FE741BC365}" destId="{32AAF8A5-2C95-4320-864B-9B9B8B834236}" srcOrd="0" destOrd="0" presId="urn:microsoft.com/office/officeart/2008/layout/VerticalCurvedList"/>
    <dgm:cxn modelId="{70FBB87C-F664-4E6D-8CFD-3EFC906106B7}" type="presParOf" srcId="{DA4CF3C8-AF34-44E8-AB7C-47BE0B0CEDBA}" destId="{7F7B6EA6-4456-4E67-B2A2-FB04B0B2DF15}" srcOrd="0" destOrd="0" presId="urn:microsoft.com/office/officeart/2008/layout/VerticalCurvedList"/>
    <dgm:cxn modelId="{0F058B0A-0936-4D0E-977B-BB012C717055}" type="presParOf" srcId="{7F7B6EA6-4456-4E67-B2A2-FB04B0B2DF15}" destId="{C2973861-C649-4B96-83D2-68DA8A58474C}" srcOrd="0" destOrd="0" presId="urn:microsoft.com/office/officeart/2008/layout/VerticalCurvedList"/>
    <dgm:cxn modelId="{253650D1-A1D7-432B-A0CE-84FD7E7E3629}" type="presParOf" srcId="{C2973861-C649-4B96-83D2-68DA8A58474C}" destId="{5E1EC38B-F4DF-4BE6-B500-165507F33780}" srcOrd="0" destOrd="0" presId="urn:microsoft.com/office/officeart/2008/layout/VerticalCurvedList"/>
    <dgm:cxn modelId="{ABD762D5-D0A0-4C11-8FDE-AB35BECBE295}" type="presParOf" srcId="{C2973861-C649-4B96-83D2-68DA8A58474C}" destId="{32AAF8A5-2C95-4320-864B-9B9B8B834236}" srcOrd="1" destOrd="0" presId="urn:microsoft.com/office/officeart/2008/layout/VerticalCurvedList"/>
    <dgm:cxn modelId="{44928B2E-70EE-442E-8F67-AE6C7A1A6DB3}" type="presParOf" srcId="{C2973861-C649-4B96-83D2-68DA8A58474C}" destId="{B37B7075-74E5-430A-9078-84B19642606A}" srcOrd="2" destOrd="0" presId="urn:microsoft.com/office/officeart/2008/layout/VerticalCurvedList"/>
    <dgm:cxn modelId="{8C057912-BF0C-4385-8A3F-3F114F7276EA}" type="presParOf" srcId="{C2973861-C649-4B96-83D2-68DA8A58474C}" destId="{ECAE4343-84EA-429D-9BFD-37035F14C18F}" srcOrd="3" destOrd="0" presId="urn:microsoft.com/office/officeart/2008/layout/VerticalCurvedList"/>
    <dgm:cxn modelId="{A9DBD22E-CD64-4FF6-BD04-AF21B8800DB9}" type="presParOf" srcId="{7F7B6EA6-4456-4E67-B2A2-FB04B0B2DF15}" destId="{A44CCF62-BC2B-4DEC-AF9B-1769500E16A7}" srcOrd="1" destOrd="0" presId="urn:microsoft.com/office/officeart/2008/layout/VerticalCurvedList"/>
    <dgm:cxn modelId="{93119E1D-2459-494B-B4C8-71BE7359FE8B}" type="presParOf" srcId="{7F7B6EA6-4456-4E67-B2A2-FB04B0B2DF15}" destId="{51B26F20-F2CF-43B4-8BFE-3D71FD9AA9E2}" srcOrd="2" destOrd="0" presId="urn:microsoft.com/office/officeart/2008/layout/VerticalCurvedList"/>
    <dgm:cxn modelId="{11897A98-91B1-4002-A4D4-8D071774F322}" type="presParOf" srcId="{51B26F20-F2CF-43B4-8BFE-3D71FD9AA9E2}" destId="{BD95313E-957F-48D5-8651-42876B05B19A}" srcOrd="0" destOrd="0" presId="urn:microsoft.com/office/officeart/2008/layout/VerticalCurvedList"/>
    <dgm:cxn modelId="{4947959E-437A-4157-BDF0-E884FE64C071}" type="presParOf" srcId="{7F7B6EA6-4456-4E67-B2A2-FB04B0B2DF15}" destId="{C90E27F6-3CC9-4FC3-A11F-36C14DEF68CA}" srcOrd="3" destOrd="0" presId="urn:microsoft.com/office/officeart/2008/layout/VerticalCurvedList"/>
    <dgm:cxn modelId="{51CEFCB1-7C14-4C3E-8846-DB6DEB0A2176}" type="presParOf" srcId="{7F7B6EA6-4456-4E67-B2A2-FB04B0B2DF15}" destId="{14A43E22-4C6A-4C37-9E16-D68E9322D72C}" srcOrd="4" destOrd="0" presId="urn:microsoft.com/office/officeart/2008/layout/VerticalCurvedList"/>
    <dgm:cxn modelId="{82A48A9A-706C-4FE5-B82B-A6411CE69E9F}" type="presParOf" srcId="{14A43E22-4C6A-4C37-9E16-D68E9322D72C}" destId="{4402B15A-6912-49EC-8992-57304A14BF68}" srcOrd="0" destOrd="0" presId="urn:microsoft.com/office/officeart/2008/layout/VerticalCurvedList"/>
    <dgm:cxn modelId="{86091A3E-6D86-4542-B9E6-6D543DA57FE7}" type="presParOf" srcId="{7F7B6EA6-4456-4E67-B2A2-FB04B0B2DF15}" destId="{DA7EB534-E318-4BCF-998A-FBF4441DA2EE}" srcOrd="5" destOrd="0" presId="urn:microsoft.com/office/officeart/2008/layout/VerticalCurvedList"/>
    <dgm:cxn modelId="{12A1C8D3-EC4B-4212-B883-4DD262D2FD1B}" type="presParOf" srcId="{7F7B6EA6-4456-4E67-B2A2-FB04B0B2DF15}" destId="{E05AE73B-0F9F-4ACA-B623-0E7A96014FF8}" srcOrd="6" destOrd="0" presId="urn:microsoft.com/office/officeart/2008/layout/VerticalCurvedList"/>
    <dgm:cxn modelId="{AF51FF5F-5565-4677-84F7-0AFA9F85D119}" type="presParOf" srcId="{E05AE73B-0F9F-4ACA-B623-0E7A96014FF8}" destId="{91FF70E1-D312-4694-ADEF-D9DED4774E32}" srcOrd="0" destOrd="0" presId="urn:microsoft.com/office/officeart/2008/layout/VerticalCurvedList"/>
    <dgm:cxn modelId="{DB41083C-6709-4F86-AD8A-0BFCBB041E3D}" type="presParOf" srcId="{7F7B6EA6-4456-4E67-B2A2-FB04B0B2DF15}" destId="{F864CE00-C42E-434F-847D-65A416AB9418}" srcOrd="7" destOrd="0" presId="urn:microsoft.com/office/officeart/2008/layout/VerticalCurvedList"/>
    <dgm:cxn modelId="{4F669899-B080-46CD-9DBD-D1C6BAD779D8}" type="presParOf" srcId="{7F7B6EA6-4456-4E67-B2A2-FB04B0B2DF15}" destId="{0F900B90-66F6-48D2-B7D8-3EBCBD133072}" srcOrd="8" destOrd="0" presId="urn:microsoft.com/office/officeart/2008/layout/VerticalCurvedList"/>
    <dgm:cxn modelId="{9BC15F75-C368-4223-B463-7ADA3BEB82A4}" type="presParOf" srcId="{0F900B90-66F6-48D2-B7D8-3EBCBD133072}" destId="{7FAB842F-AED5-41B1-866E-828D88DDC31D}" srcOrd="0" destOrd="0" presId="urn:microsoft.com/office/officeart/2008/layout/VerticalCurvedList"/>
    <dgm:cxn modelId="{DD93B08D-25ED-474A-9FB9-6E8314638BE3}" type="presParOf" srcId="{7F7B6EA6-4456-4E67-B2A2-FB04B0B2DF15}" destId="{D65E1F8F-ECD8-4CC5-9722-F98309E8F1EC}" srcOrd="9" destOrd="0" presId="urn:microsoft.com/office/officeart/2008/layout/VerticalCurvedList"/>
    <dgm:cxn modelId="{60532F77-9700-40BA-862F-083DBD7CD50D}" type="presParOf" srcId="{7F7B6EA6-4456-4E67-B2A2-FB04B0B2DF15}" destId="{F12F667D-AE6E-44CE-A8E4-2D65D229BA64}" srcOrd="10" destOrd="0" presId="urn:microsoft.com/office/officeart/2008/layout/VerticalCurvedList"/>
    <dgm:cxn modelId="{B46BB938-E7FC-4633-AD82-94121E8A0571}" type="presParOf" srcId="{F12F667D-AE6E-44CE-A8E4-2D65D229BA64}" destId="{485E08E2-4405-4898-9A2C-CA7203BDA72F}" srcOrd="0" destOrd="0" presId="urn:microsoft.com/office/officeart/2008/layout/VerticalCurvedList"/>
    <dgm:cxn modelId="{456EF790-154F-4B92-98F9-9929669614D7}" type="presParOf" srcId="{7F7B6EA6-4456-4E67-B2A2-FB04B0B2DF15}" destId="{0FAAC0BD-3BB9-4FCE-9438-A5DE01507E72}" srcOrd="11" destOrd="0" presId="urn:microsoft.com/office/officeart/2008/layout/VerticalCurvedList"/>
    <dgm:cxn modelId="{B47CECC8-E34A-4D34-93CC-BCF665ED0A95}" type="presParOf" srcId="{7F7B6EA6-4456-4E67-B2A2-FB04B0B2DF15}" destId="{04389709-5494-4A76-ACEC-CBB968DC3087}" srcOrd="12" destOrd="0" presId="urn:microsoft.com/office/officeart/2008/layout/VerticalCurvedList"/>
    <dgm:cxn modelId="{40483D11-235D-46A5-9D96-1AE89C5CEF9B}" type="presParOf" srcId="{04389709-5494-4A76-ACEC-CBB968DC3087}" destId="{BBCD7831-D00D-45A3-9992-D3213FFF3EAA}" srcOrd="0" destOrd="0" presId="urn:microsoft.com/office/officeart/2008/layout/VerticalCurvedList"/>
    <dgm:cxn modelId="{7CB97D25-A56B-4D96-97F1-A405CBC8499C}" type="presParOf" srcId="{7F7B6EA6-4456-4E67-B2A2-FB04B0B2DF15}" destId="{7779C829-9149-4DDA-8561-0B7F5E4634EB}" srcOrd="13" destOrd="0" presId="urn:microsoft.com/office/officeart/2008/layout/VerticalCurvedList"/>
    <dgm:cxn modelId="{A241577B-0640-45B0-B5A9-52884DB8EFE9}" type="presParOf" srcId="{7F7B6EA6-4456-4E67-B2A2-FB04B0B2DF15}" destId="{1FB94848-2102-4709-B31D-5C302FBF2E78}" srcOrd="14" destOrd="0" presId="urn:microsoft.com/office/officeart/2008/layout/VerticalCurvedList"/>
    <dgm:cxn modelId="{AAB00602-68D2-4C3D-ACE5-9EA2D98E87BC}" type="presParOf" srcId="{1FB94848-2102-4709-B31D-5C302FBF2E78}" destId="{00DAB048-9437-4417-9E74-6EEFFA2425F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71C6B4-3CEB-47F3-89A5-730B182EB319}"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DA395BD5-E100-4BE0-B2E5-AF6DCF18CC24}">
      <dgm:prSet/>
      <dgm:spPr/>
      <dgm:t>
        <a:bodyPr/>
        <a:lstStyle/>
        <a:p>
          <a:pPr rtl="0"/>
          <a:r>
            <a:rPr lang="en-US" dirty="0" smtClean="0"/>
            <a:t>2 Case Managers (Community Team – CF! Village Team)</a:t>
          </a:r>
          <a:endParaRPr lang="en-US" dirty="0"/>
        </a:p>
      </dgm:t>
    </dgm:pt>
    <dgm:pt modelId="{DBFECD91-8979-499E-A942-9CA7CC182C9F}" type="parTrans" cxnId="{BB6FCDE6-FCC6-445C-B0C3-A6D299BB755B}">
      <dgm:prSet/>
      <dgm:spPr/>
      <dgm:t>
        <a:bodyPr/>
        <a:lstStyle/>
        <a:p>
          <a:endParaRPr lang="en-US"/>
        </a:p>
      </dgm:t>
    </dgm:pt>
    <dgm:pt modelId="{822582FC-E54E-4FE1-B7D3-43A1F7E203EB}" type="sibTrans" cxnId="{BB6FCDE6-FCC6-445C-B0C3-A6D299BB755B}">
      <dgm:prSet/>
      <dgm:spPr/>
      <dgm:t>
        <a:bodyPr/>
        <a:lstStyle/>
        <a:p>
          <a:endParaRPr lang="en-US"/>
        </a:p>
      </dgm:t>
    </dgm:pt>
    <dgm:pt modelId="{6F289F45-EDCF-4C7F-B3F0-2B6A082A36C1}">
      <dgm:prSet/>
      <dgm:spPr/>
      <dgm:t>
        <a:bodyPr/>
        <a:lstStyle/>
        <a:p>
          <a:pPr rtl="0"/>
          <a:r>
            <a:rPr lang="en-US" dirty="0" smtClean="0"/>
            <a:t>Jail Liaison</a:t>
          </a:r>
          <a:endParaRPr lang="en-US" dirty="0"/>
        </a:p>
      </dgm:t>
    </dgm:pt>
    <dgm:pt modelId="{5F985543-80C2-4585-B847-1712FA08D487}" type="parTrans" cxnId="{F68F8F67-4F26-4CE8-9594-FCAEE9B1EF75}">
      <dgm:prSet/>
      <dgm:spPr/>
      <dgm:t>
        <a:bodyPr/>
        <a:lstStyle/>
        <a:p>
          <a:endParaRPr lang="en-US"/>
        </a:p>
      </dgm:t>
    </dgm:pt>
    <dgm:pt modelId="{485B9CE7-57BF-465C-A8D8-35A7F6EAE0A6}" type="sibTrans" cxnId="{F68F8F67-4F26-4CE8-9594-FCAEE9B1EF75}">
      <dgm:prSet/>
      <dgm:spPr/>
      <dgm:t>
        <a:bodyPr/>
        <a:lstStyle/>
        <a:p>
          <a:endParaRPr lang="en-US"/>
        </a:p>
      </dgm:t>
    </dgm:pt>
    <dgm:pt modelId="{A2704EB2-6B41-4872-B445-1668699F8E52}">
      <dgm:prSet/>
      <dgm:spPr/>
      <dgm:t>
        <a:bodyPr/>
        <a:lstStyle/>
        <a:p>
          <a:pPr rtl="0"/>
          <a:r>
            <a:rPr lang="en-US" dirty="0" smtClean="0"/>
            <a:t>Supported Employment Specialist</a:t>
          </a:r>
          <a:endParaRPr lang="en-US" dirty="0"/>
        </a:p>
      </dgm:t>
    </dgm:pt>
    <dgm:pt modelId="{36522627-EE5D-4ABC-AF38-D60884FD46D6}" type="parTrans" cxnId="{A313A2E6-20D4-4D80-98CC-5A5DAEA51EBE}">
      <dgm:prSet/>
      <dgm:spPr/>
      <dgm:t>
        <a:bodyPr/>
        <a:lstStyle/>
        <a:p>
          <a:endParaRPr lang="en-US"/>
        </a:p>
      </dgm:t>
    </dgm:pt>
    <dgm:pt modelId="{FA2575A9-39F2-4751-8458-B1B61D1E0BF1}" type="sibTrans" cxnId="{A313A2E6-20D4-4D80-98CC-5A5DAEA51EBE}">
      <dgm:prSet/>
      <dgm:spPr/>
      <dgm:t>
        <a:bodyPr/>
        <a:lstStyle/>
        <a:p>
          <a:endParaRPr lang="en-US"/>
        </a:p>
      </dgm:t>
    </dgm:pt>
    <dgm:pt modelId="{D538BC19-DD1C-4485-87FB-E15638788930}">
      <dgm:prSet/>
      <dgm:spPr/>
      <dgm:t>
        <a:bodyPr/>
        <a:lstStyle/>
        <a:p>
          <a:pPr rtl="0"/>
          <a:r>
            <a:rPr lang="en-US" dirty="0" smtClean="0"/>
            <a:t>Peer Specialist</a:t>
          </a:r>
          <a:endParaRPr lang="en-US" dirty="0"/>
        </a:p>
      </dgm:t>
    </dgm:pt>
    <dgm:pt modelId="{5F8C2B0C-DF40-42E4-A00A-0F0FE6EFBD8C}" type="parTrans" cxnId="{519A084A-A6CE-4408-961E-E1B0EB68165F}">
      <dgm:prSet/>
      <dgm:spPr/>
      <dgm:t>
        <a:bodyPr/>
        <a:lstStyle/>
        <a:p>
          <a:endParaRPr lang="en-US"/>
        </a:p>
      </dgm:t>
    </dgm:pt>
    <dgm:pt modelId="{61D8A78B-3D6D-484B-A805-A23A6308F765}" type="sibTrans" cxnId="{519A084A-A6CE-4408-961E-E1B0EB68165F}">
      <dgm:prSet/>
      <dgm:spPr/>
      <dgm:t>
        <a:bodyPr/>
        <a:lstStyle/>
        <a:p>
          <a:endParaRPr lang="en-US"/>
        </a:p>
      </dgm:t>
    </dgm:pt>
    <dgm:pt modelId="{4B2FFE05-1D31-4048-8BC6-9A04A3B90905}">
      <dgm:prSet/>
      <dgm:spPr/>
      <dgm:t>
        <a:bodyPr/>
        <a:lstStyle/>
        <a:p>
          <a:pPr rtl="0"/>
          <a:r>
            <a:rPr lang="en-US" dirty="0" smtClean="0"/>
            <a:t>RN/APN/MD</a:t>
          </a:r>
          <a:endParaRPr lang="en-US" dirty="0"/>
        </a:p>
      </dgm:t>
    </dgm:pt>
    <dgm:pt modelId="{1327C84A-C9E9-4C88-86CA-91E20AB34CA4}" type="parTrans" cxnId="{783E6BDB-A756-499D-A88F-72EDA37C57E0}">
      <dgm:prSet/>
      <dgm:spPr/>
      <dgm:t>
        <a:bodyPr/>
        <a:lstStyle/>
        <a:p>
          <a:endParaRPr lang="en-US"/>
        </a:p>
      </dgm:t>
    </dgm:pt>
    <dgm:pt modelId="{F4F900C4-241D-4914-8B59-553C7A3AAEA7}" type="sibTrans" cxnId="{783E6BDB-A756-499D-A88F-72EDA37C57E0}">
      <dgm:prSet/>
      <dgm:spPr/>
      <dgm:t>
        <a:bodyPr/>
        <a:lstStyle/>
        <a:p>
          <a:endParaRPr lang="en-US"/>
        </a:p>
      </dgm:t>
    </dgm:pt>
    <dgm:pt modelId="{75A995B3-5466-42B0-BC82-0543005CA68A}">
      <dgm:prSet/>
      <dgm:spPr/>
      <dgm:t>
        <a:bodyPr/>
        <a:lstStyle/>
        <a:p>
          <a:pPr rtl="0"/>
          <a:r>
            <a:rPr lang="en-US" dirty="0" smtClean="0"/>
            <a:t>Medical clinic at Community First! Village</a:t>
          </a:r>
          <a:endParaRPr lang="en-US" dirty="0"/>
        </a:p>
      </dgm:t>
    </dgm:pt>
    <dgm:pt modelId="{5EB9DC8B-1296-4B3E-A506-FB2AF545CCF7}" type="parTrans" cxnId="{E2CDC89A-D1D6-4A2D-B9D4-009CC3AA0D14}">
      <dgm:prSet/>
      <dgm:spPr/>
      <dgm:t>
        <a:bodyPr/>
        <a:lstStyle/>
        <a:p>
          <a:endParaRPr lang="en-US"/>
        </a:p>
      </dgm:t>
    </dgm:pt>
    <dgm:pt modelId="{9BDC94FC-0615-4E62-AC48-FE4CAE351B5C}" type="sibTrans" cxnId="{E2CDC89A-D1D6-4A2D-B9D4-009CC3AA0D14}">
      <dgm:prSet/>
      <dgm:spPr/>
      <dgm:t>
        <a:bodyPr/>
        <a:lstStyle/>
        <a:p>
          <a:endParaRPr lang="en-US"/>
        </a:p>
      </dgm:t>
    </dgm:pt>
    <dgm:pt modelId="{8BD5BD35-66F3-4068-A3F7-5CED0A38E03D}">
      <dgm:prSet/>
      <dgm:spPr/>
      <dgm:t>
        <a:bodyPr/>
        <a:lstStyle/>
        <a:p>
          <a:pPr rtl="0"/>
          <a:r>
            <a:rPr lang="en-US" dirty="0" smtClean="0"/>
            <a:t>Community First! Village – work supervisor</a:t>
          </a:r>
          <a:endParaRPr lang="en-US" dirty="0"/>
        </a:p>
      </dgm:t>
    </dgm:pt>
    <dgm:pt modelId="{5DE075AC-A238-400A-9E92-302B1C1BD029}" type="parTrans" cxnId="{48027E06-52D5-49CE-B25C-867D3B90826B}">
      <dgm:prSet/>
      <dgm:spPr/>
      <dgm:t>
        <a:bodyPr/>
        <a:lstStyle/>
        <a:p>
          <a:endParaRPr lang="en-US"/>
        </a:p>
      </dgm:t>
    </dgm:pt>
    <dgm:pt modelId="{DD6F1C17-B8E9-4A25-8393-34F675DCE936}" type="sibTrans" cxnId="{48027E06-52D5-49CE-B25C-867D3B90826B}">
      <dgm:prSet/>
      <dgm:spPr/>
      <dgm:t>
        <a:bodyPr/>
        <a:lstStyle/>
        <a:p>
          <a:endParaRPr lang="en-US"/>
        </a:p>
      </dgm:t>
    </dgm:pt>
    <dgm:pt modelId="{6C146236-9315-4E9C-BB02-23BD54FE8FB2}" type="pres">
      <dgm:prSet presAssocID="{2971C6B4-3CEB-47F3-89A5-730B182EB319}" presName="linear" presStyleCnt="0">
        <dgm:presLayoutVars>
          <dgm:animLvl val="lvl"/>
          <dgm:resizeHandles val="exact"/>
        </dgm:presLayoutVars>
      </dgm:prSet>
      <dgm:spPr/>
      <dgm:t>
        <a:bodyPr/>
        <a:lstStyle/>
        <a:p>
          <a:endParaRPr lang="en-US"/>
        </a:p>
      </dgm:t>
    </dgm:pt>
    <dgm:pt modelId="{7EC0C702-27AB-4A2D-BAB6-688D12E50CDC}" type="pres">
      <dgm:prSet presAssocID="{DA395BD5-E100-4BE0-B2E5-AF6DCF18CC24}" presName="parentText" presStyleLbl="node1" presStyleIdx="0" presStyleCnt="7" custLinFactNeighborX="-44590" custLinFactNeighborY="-31534">
        <dgm:presLayoutVars>
          <dgm:chMax val="0"/>
          <dgm:bulletEnabled val="1"/>
        </dgm:presLayoutVars>
      </dgm:prSet>
      <dgm:spPr/>
      <dgm:t>
        <a:bodyPr/>
        <a:lstStyle/>
        <a:p>
          <a:endParaRPr lang="en-US"/>
        </a:p>
      </dgm:t>
    </dgm:pt>
    <dgm:pt modelId="{2720FF70-795C-4E44-9C50-F9174321050E}" type="pres">
      <dgm:prSet presAssocID="{822582FC-E54E-4FE1-B7D3-43A1F7E203EB}" presName="spacer" presStyleCnt="0"/>
      <dgm:spPr/>
    </dgm:pt>
    <dgm:pt modelId="{84C229AB-2C64-4DF4-8FDF-6A8C526A757B}" type="pres">
      <dgm:prSet presAssocID="{6F289F45-EDCF-4C7F-B3F0-2B6A082A36C1}" presName="parentText" presStyleLbl="node1" presStyleIdx="1" presStyleCnt="7" custLinFactNeighborX="61381" custLinFactNeighborY="-2">
        <dgm:presLayoutVars>
          <dgm:chMax val="0"/>
          <dgm:bulletEnabled val="1"/>
        </dgm:presLayoutVars>
      </dgm:prSet>
      <dgm:spPr/>
      <dgm:t>
        <a:bodyPr/>
        <a:lstStyle/>
        <a:p>
          <a:endParaRPr lang="en-US"/>
        </a:p>
      </dgm:t>
    </dgm:pt>
    <dgm:pt modelId="{191417AE-C74F-43B9-87D2-0652D7607B2A}" type="pres">
      <dgm:prSet presAssocID="{485B9CE7-57BF-465C-A8D8-35A7F6EAE0A6}" presName="spacer" presStyleCnt="0"/>
      <dgm:spPr/>
    </dgm:pt>
    <dgm:pt modelId="{EA4105ED-892D-41A3-A366-D79EF8389F54}" type="pres">
      <dgm:prSet presAssocID="{A2704EB2-6B41-4872-B445-1668699F8E52}" presName="parentText" presStyleLbl="node1" presStyleIdx="2" presStyleCnt="7" custLinFactNeighborY="71898">
        <dgm:presLayoutVars>
          <dgm:chMax val="0"/>
          <dgm:bulletEnabled val="1"/>
        </dgm:presLayoutVars>
      </dgm:prSet>
      <dgm:spPr/>
      <dgm:t>
        <a:bodyPr/>
        <a:lstStyle/>
        <a:p>
          <a:endParaRPr lang="en-US"/>
        </a:p>
      </dgm:t>
    </dgm:pt>
    <dgm:pt modelId="{B9B5781B-B99E-4000-821C-73DC8451B3A6}" type="pres">
      <dgm:prSet presAssocID="{FA2575A9-39F2-4751-8458-B1B61D1E0BF1}" presName="spacer" presStyleCnt="0"/>
      <dgm:spPr/>
    </dgm:pt>
    <dgm:pt modelId="{10213A53-B79B-4879-A92E-1BE55A172E47}" type="pres">
      <dgm:prSet presAssocID="{D538BC19-DD1C-4485-87FB-E15638788930}" presName="parentText" presStyleLbl="node1" presStyleIdx="3" presStyleCnt="7">
        <dgm:presLayoutVars>
          <dgm:chMax val="0"/>
          <dgm:bulletEnabled val="1"/>
        </dgm:presLayoutVars>
      </dgm:prSet>
      <dgm:spPr/>
      <dgm:t>
        <a:bodyPr/>
        <a:lstStyle/>
        <a:p>
          <a:endParaRPr lang="en-US"/>
        </a:p>
      </dgm:t>
    </dgm:pt>
    <dgm:pt modelId="{C3585D46-A0B2-4B89-8ECE-4CFBD0418C87}" type="pres">
      <dgm:prSet presAssocID="{61D8A78B-3D6D-484B-A805-A23A6308F765}" presName="spacer" presStyleCnt="0"/>
      <dgm:spPr/>
    </dgm:pt>
    <dgm:pt modelId="{AD7110FB-84FB-4E6F-BF9E-956145A7FD6E}" type="pres">
      <dgm:prSet presAssocID="{4B2FFE05-1D31-4048-8BC6-9A04A3B90905}" presName="parentText" presStyleLbl="node1" presStyleIdx="4" presStyleCnt="7" custLinFactNeighborX="-392" custLinFactNeighborY="-24669">
        <dgm:presLayoutVars>
          <dgm:chMax val="0"/>
          <dgm:bulletEnabled val="1"/>
        </dgm:presLayoutVars>
      </dgm:prSet>
      <dgm:spPr/>
      <dgm:t>
        <a:bodyPr/>
        <a:lstStyle/>
        <a:p>
          <a:endParaRPr lang="en-US"/>
        </a:p>
      </dgm:t>
    </dgm:pt>
    <dgm:pt modelId="{9CD515C8-6375-4FFD-9768-D04FDA01E96E}" type="pres">
      <dgm:prSet presAssocID="{F4F900C4-241D-4914-8B59-553C7A3AAEA7}" presName="spacer" presStyleCnt="0"/>
      <dgm:spPr/>
    </dgm:pt>
    <dgm:pt modelId="{9648C4A0-060D-450E-97BB-5065A661D1B8}" type="pres">
      <dgm:prSet presAssocID="{75A995B3-5466-42B0-BC82-0543005CA68A}" presName="parentText" presStyleLbl="node1" presStyleIdx="5" presStyleCnt="7">
        <dgm:presLayoutVars>
          <dgm:chMax val="0"/>
          <dgm:bulletEnabled val="1"/>
        </dgm:presLayoutVars>
      </dgm:prSet>
      <dgm:spPr/>
      <dgm:t>
        <a:bodyPr/>
        <a:lstStyle/>
        <a:p>
          <a:endParaRPr lang="en-US"/>
        </a:p>
      </dgm:t>
    </dgm:pt>
    <dgm:pt modelId="{83BC284A-3DD7-4562-8513-C4181ADB649A}" type="pres">
      <dgm:prSet presAssocID="{9BDC94FC-0615-4E62-AC48-FE4CAE351B5C}" presName="spacer" presStyleCnt="0"/>
      <dgm:spPr/>
    </dgm:pt>
    <dgm:pt modelId="{A3574486-041F-40BD-B031-F2635BD5B396}" type="pres">
      <dgm:prSet presAssocID="{8BD5BD35-66F3-4068-A3F7-5CED0A38E03D}" presName="parentText" presStyleLbl="node1" presStyleIdx="6" presStyleCnt="7" custScaleY="116734">
        <dgm:presLayoutVars>
          <dgm:chMax val="0"/>
          <dgm:bulletEnabled val="1"/>
        </dgm:presLayoutVars>
      </dgm:prSet>
      <dgm:spPr/>
      <dgm:t>
        <a:bodyPr/>
        <a:lstStyle/>
        <a:p>
          <a:endParaRPr lang="en-US"/>
        </a:p>
      </dgm:t>
    </dgm:pt>
  </dgm:ptLst>
  <dgm:cxnLst>
    <dgm:cxn modelId="{48027E06-52D5-49CE-B25C-867D3B90826B}" srcId="{2971C6B4-3CEB-47F3-89A5-730B182EB319}" destId="{8BD5BD35-66F3-4068-A3F7-5CED0A38E03D}" srcOrd="6" destOrd="0" parTransId="{5DE075AC-A238-400A-9E92-302B1C1BD029}" sibTransId="{DD6F1C17-B8E9-4A25-8393-34F675DCE936}"/>
    <dgm:cxn modelId="{56271EA9-8F9C-4BE5-B25A-FBCBAB76524F}" type="presOf" srcId="{8BD5BD35-66F3-4068-A3F7-5CED0A38E03D}" destId="{A3574486-041F-40BD-B031-F2635BD5B396}" srcOrd="0" destOrd="0" presId="urn:microsoft.com/office/officeart/2005/8/layout/vList2"/>
    <dgm:cxn modelId="{A313A2E6-20D4-4D80-98CC-5A5DAEA51EBE}" srcId="{2971C6B4-3CEB-47F3-89A5-730B182EB319}" destId="{A2704EB2-6B41-4872-B445-1668699F8E52}" srcOrd="2" destOrd="0" parTransId="{36522627-EE5D-4ABC-AF38-D60884FD46D6}" sibTransId="{FA2575A9-39F2-4751-8458-B1B61D1E0BF1}"/>
    <dgm:cxn modelId="{F68F8F67-4F26-4CE8-9594-FCAEE9B1EF75}" srcId="{2971C6B4-3CEB-47F3-89A5-730B182EB319}" destId="{6F289F45-EDCF-4C7F-B3F0-2B6A082A36C1}" srcOrd="1" destOrd="0" parTransId="{5F985543-80C2-4585-B847-1712FA08D487}" sibTransId="{485B9CE7-57BF-465C-A8D8-35A7F6EAE0A6}"/>
    <dgm:cxn modelId="{E2CDC89A-D1D6-4A2D-B9D4-009CC3AA0D14}" srcId="{2971C6B4-3CEB-47F3-89A5-730B182EB319}" destId="{75A995B3-5466-42B0-BC82-0543005CA68A}" srcOrd="5" destOrd="0" parTransId="{5EB9DC8B-1296-4B3E-A506-FB2AF545CCF7}" sibTransId="{9BDC94FC-0615-4E62-AC48-FE4CAE351B5C}"/>
    <dgm:cxn modelId="{1388C714-455C-42F2-B7EF-7809AED1B586}" type="presOf" srcId="{4B2FFE05-1D31-4048-8BC6-9A04A3B90905}" destId="{AD7110FB-84FB-4E6F-BF9E-956145A7FD6E}" srcOrd="0" destOrd="0" presId="urn:microsoft.com/office/officeart/2005/8/layout/vList2"/>
    <dgm:cxn modelId="{BB6FCDE6-FCC6-445C-B0C3-A6D299BB755B}" srcId="{2971C6B4-3CEB-47F3-89A5-730B182EB319}" destId="{DA395BD5-E100-4BE0-B2E5-AF6DCF18CC24}" srcOrd="0" destOrd="0" parTransId="{DBFECD91-8979-499E-A942-9CA7CC182C9F}" sibTransId="{822582FC-E54E-4FE1-B7D3-43A1F7E203EB}"/>
    <dgm:cxn modelId="{55154949-30F8-41DE-BAB2-396927B7995D}" type="presOf" srcId="{75A995B3-5466-42B0-BC82-0543005CA68A}" destId="{9648C4A0-060D-450E-97BB-5065A661D1B8}" srcOrd="0" destOrd="0" presId="urn:microsoft.com/office/officeart/2005/8/layout/vList2"/>
    <dgm:cxn modelId="{4B491D81-3DE7-4BF7-8E33-38B429E35788}" type="presOf" srcId="{DA395BD5-E100-4BE0-B2E5-AF6DCF18CC24}" destId="{7EC0C702-27AB-4A2D-BAB6-688D12E50CDC}" srcOrd="0" destOrd="0" presId="urn:microsoft.com/office/officeart/2005/8/layout/vList2"/>
    <dgm:cxn modelId="{783E6BDB-A756-499D-A88F-72EDA37C57E0}" srcId="{2971C6B4-3CEB-47F3-89A5-730B182EB319}" destId="{4B2FFE05-1D31-4048-8BC6-9A04A3B90905}" srcOrd="4" destOrd="0" parTransId="{1327C84A-C9E9-4C88-86CA-91E20AB34CA4}" sibTransId="{F4F900C4-241D-4914-8B59-553C7A3AAEA7}"/>
    <dgm:cxn modelId="{71512980-326D-4B48-913D-D2AD61A983CD}" type="presOf" srcId="{D538BC19-DD1C-4485-87FB-E15638788930}" destId="{10213A53-B79B-4879-A92E-1BE55A172E47}" srcOrd="0" destOrd="0" presId="urn:microsoft.com/office/officeart/2005/8/layout/vList2"/>
    <dgm:cxn modelId="{1A4C548C-D934-47CE-BE5D-E7F17BCD7BC7}" type="presOf" srcId="{A2704EB2-6B41-4872-B445-1668699F8E52}" destId="{EA4105ED-892D-41A3-A366-D79EF8389F54}" srcOrd="0" destOrd="0" presId="urn:microsoft.com/office/officeart/2005/8/layout/vList2"/>
    <dgm:cxn modelId="{519A084A-A6CE-4408-961E-E1B0EB68165F}" srcId="{2971C6B4-3CEB-47F3-89A5-730B182EB319}" destId="{D538BC19-DD1C-4485-87FB-E15638788930}" srcOrd="3" destOrd="0" parTransId="{5F8C2B0C-DF40-42E4-A00A-0F0FE6EFBD8C}" sibTransId="{61D8A78B-3D6D-484B-A805-A23A6308F765}"/>
    <dgm:cxn modelId="{90B16DAE-87B1-4BD9-B668-2243D3F36804}" type="presOf" srcId="{6F289F45-EDCF-4C7F-B3F0-2B6A082A36C1}" destId="{84C229AB-2C64-4DF4-8FDF-6A8C526A757B}" srcOrd="0" destOrd="0" presId="urn:microsoft.com/office/officeart/2005/8/layout/vList2"/>
    <dgm:cxn modelId="{A999883E-2E3D-479E-856B-7186AC5190F3}" type="presOf" srcId="{2971C6B4-3CEB-47F3-89A5-730B182EB319}" destId="{6C146236-9315-4E9C-BB02-23BD54FE8FB2}" srcOrd="0" destOrd="0" presId="urn:microsoft.com/office/officeart/2005/8/layout/vList2"/>
    <dgm:cxn modelId="{230C033E-6A7B-43DA-81E7-9ED83BB7DC59}" type="presParOf" srcId="{6C146236-9315-4E9C-BB02-23BD54FE8FB2}" destId="{7EC0C702-27AB-4A2D-BAB6-688D12E50CDC}" srcOrd="0" destOrd="0" presId="urn:microsoft.com/office/officeart/2005/8/layout/vList2"/>
    <dgm:cxn modelId="{64B1AD0B-701B-4CF4-8D88-74B55E586576}" type="presParOf" srcId="{6C146236-9315-4E9C-BB02-23BD54FE8FB2}" destId="{2720FF70-795C-4E44-9C50-F9174321050E}" srcOrd="1" destOrd="0" presId="urn:microsoft.com/office/officeart/2005/8/layout/vList2"/>
    <dgm:cxn modelId="{9AFF53DE-82F6-4504-AC45-696966499654}" type="presParOf" srcId="{6C146236-9315-4E9C-BB02-23BD54FE8FB2}" destId="{84C229AB-2C64-4DF4-8FDF-6A8C526A757B}" srcOrd="2" destOrd="0" presId="urn:microsoft.com/office/officeart/2005/8/layout/vList2"/>
    <dgm:cxn modelId="{AAE8546B-E833-4C27-B1EA-F8EFA1C86A20}" type="presParOf" srcId="{6C146236-9315-4E9C-BB02-23BD54FE8FB2}" destId="{191417AE-C74F-43B9-87D2-0652D7607B2A}" srcOrd="3" destOrd="0" presId="urn:microsoft.com/office/officeart/2005/8/layout/vList2"/>
    <dgm:cxn modelId="{62E56BA9-2865-460F-B715-22A74F3B3A41}" type="presParOf" srcId="{6C146236-9315-4E9C-BB02-23BD54FE8FB2}" destId="{EA4105ED-892D-41A3-A366-D79EF8389F54}" srcOrd="4" destOrd="0" presId="urn:microsoft.com/office/officeart/2005/8/layout/vList2"/>
    <dgm:cxn modelId="{41A585C4-A708-432D-BC99-79D0C40A0C0E}" type="presParOf" srcId="{6C146236-9315-4E9C-BB02-23BD54FE8FB2}" destId="{B9B5781B-B99E-4000-821C-73DC8451B3A6}" srcOrd="5" destOrd="0" presId="urn:microsoft.com/office/officeart/2005/8/layout/vList2"/>
    <dgm:cxn modelId="{62D025B7-8199-493F-93E3-0625CC86B40D}" type="presParOf" srcId="{6C146236-9315-4E9C-BB02-23BD54FE8FB2}" destId="{10213A53-B79B-4879-A92E-1BE55A172E47}" srcOrd="6" destOrd="0" presId="urn:microsoft.com/office/officeart/2005/8/layout/vList2"/>
    <dgm:cxn modelId="{51E48312-A703-4426-98CC-CDB7012DFBB8}" type="presParOf" srcId="{6C146236-9315-4E9C-BB02-23BD54FE8FB2}" destId="{C3585D46-A0B2-4B89-8ECE-4CFBD0418C87}" srcOrd="7" destOrd="0" presId="urn:microsoft.com/office/officeart/2005/8/layout/vList2"/>
    <dgm:cxn modelId="{A1F01E32-0F52-4A86-BA57-36A9D62F7464}" type="presParOf" srcId="{6C146236-9315-4E9C-BB02-23BD54FE8FB2}" destId="{AD7110FB-84FB-4E6F-BF9E-956145A7FD6E}" srcOrd="8" destOrd="0" presId="urn:microsoft.com/office/officeart/2005/8/layout/vList2"/>
    <dgm:cxn modelId="{EFC8CD83-9299-48B9-AE40-E5E45845336B}" type="presParOf" srcId="{6C146236-9315-4E9C-BB02-23BD54FE8FB2}" destId="{9CD515C8-6375-4FFD-9768-D04FDA01E96E}" srcOrd="9" destOrd="0" presId="urn:microsoft.com/office/officeart/2005/8/layout/vList2"/>
    <dgm:cxn modelId="{FFAE33B6-DFB2-4357-AC60-2BBCE253627B}" type="presParOf" srcId="{6C146236-9315-4E9C-BB02-23BD54FE8FB2}" destId="{9648C4A0-060D-450E-97BB-5065A661D1B8}" srcOrd="10" destOrd="0" presId="urn:microsoft.com/office/officeart/2005/8/layout/vList2"/>
    <dgm:cxn modelId="{A15C110B-3D26-4B1A-AD8E-2ED350B70697}" type="presParOf" srcId="{6C146236-9315-4E9C-BB02-23BD54FE8FB2}" destId="{83BC284A-3DD7-4562-8513-C4181ADB649A}" srcOrd="11" destOrd="0" presId="urn:microsoft.com/office/officeart/2005/8/layout/vList2"/>
    <dgm:cxn modelId="{E3F84815-8B36-4549-A88E-B4088DEE721A}" type="presParOf" srcId="{6C146236-9315-4E9C-BB02-23BD54FE8FB2}" destId="{A3574486-041F-40BD-B031-F2635BD5B396}"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AAF8A5-2C95-4320-864B-9B9B8B834236}">
      <dsp:nvSpPr>
        <dsp:cNvPr id="0" name=""/>
        <dsp:cNvSpPr/>
      </dsp:nvSpPr>
      <dsp:spPr>
        <a:xfrm>
          <a:off x="-4917790" y="-753830"/>
          <a:ext cx="5858998" cy="5858998"/>
        </a:xfrm>
        <a:prstGeom prst="blockArc">
          <a:avLst>
            <a:gd name="adj1" fmla="val 18900000"/>
            <a:gd name="adj2" fmla="val 2700000"/>
            <a:gd name="adj3" fmla="val 369"/>
          </a:avLst>
        </a:pr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44CCF62-BC2B-4DEC-AF9B-1769500E16A7}">
      <dsp:nvSpPr>
        <dsp:cNvPr id="0" name=""/>
        <dsp:cNvSpPr/>
      </dsp:nvSpPr>
      <dsp:spPr>
        <a:xfrm>
          <a:off x="305246" y="197811"/>
          <a:ext cx="7223447" cy="39544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888" tIns="50800" rIns="50800" bIns="50800" numCol="1" spcCol="1270" anchor="ctr" anchorCtr="0">
          <a:noAutofit/>
        </a:bodyPr>
        <a:lstStyle/>
        <a:p>
          <a:pPr lvl="0" algn="l" defTabSz="889000" rtl="0">
            <a:lnSpc>
              <a:spcPct val="90000"/>
            </a:lnSpc>
            <a:spcBef>
              <a:spcPct val="0"/>
            </a:spcBef>
            <a:spcAft>
              <a:spcPct val="35000"/>
            </a:spcAft>
          </a:pPr>
          <a:r>
            <a:rPr lang="en-US" sz="2000" kern="1200" dirty="0" smtClean="0"/>
            <a:t>Case Managers </a:t>
          </a:r>
          <a:endParaRPr lang="en-US" sz="2000" kern="1200" dirty="0"/>
        </a:p>
      </dsp:txBody>
      <dsp:txXfrm>
        <a:off x="305246" y="197811"/>
        <a:ext cx="7223447" cy="395449"/>
      </dsp:txXfrm>
    </dsp:sp>
    <dsp:sp modelId="{BD95313E-957F-48D5-8651-42876B05B19A}">
      <dsp:nvSpPr>
        <dsp:cNvPr id="0" name=""/>
        <dsp:cNvSpPr/>
      </dsp:nvSpPr>
      <dsp:spPr>
        <a:xfrm>
          <a:off x="58090" y="148380"/>
          <a:ext cx="494311" cy="494311"/>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90E27F6-3CC9-4FC3-A11F-36C14DEF68CA}">
      <dsp:nvSpPr>
        <dsp:cNvPr id="0" name=""/>
        <dsp:cNvSpPr/>
      </dsp:nvSpPr>
      <dsp:spPr>
        <a:xfrm>
          <a:off x="663361" y="791334"/>
          <a:ext cx="6865332" cy="395449"/>
        </a:xfrm>
        <a:prstGeom prst="rect">
          <a:avLst/>
        </a:prstGeom>
        <a:solidFill>
          <a:schemeClr val="accent2">
            <a:hueOff val="-782209"/>
            <a:satOff val="6513"/>
            <a:lumOff val="3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888" tIns="50800" rIns="50800" bIns="50800" numCol="1" spcCol="1270" anchor="ctr" anchorCtr="0">
          <a:noAutofit/>
        </a:bodyPr>
        <a:lstStyle/>
        <a:p>
          <a:pPr lvl="0" algn="l" defTabSz="889000" rtl="0">
            <a:lnSpc>
              <a:spcPct val="90000"/>
            </a:lnSpc>
            <a:spcBef>
              <a:spcPct val="0"/>
            </a:spcBef>
            <a:spcAft>
              <a:spcPct val="35000"/>
            </a:spcAft>
          </a:pPr>
          <a:r>
            <a:rPr lang="en-US" sz="2000" kern="1200" dirty="0" smtClean="0"/>
            <a:t>Peer Specialist </a:t>
          </a:r>
          <a:endParaRPr lang="en-US" sz="2000" kern="1200" dirty="0"/>
        </a:p>
      </dsp:txBody>
      <dsp:txXfrm>
        <a:off x="663361" y="791334"/>
        <a:ext cx="6865332" cy="395449"/>
      </dsp:txXfrm>
    </dsp:sp>
    <dsp:sp modelId="{4402B15A-6912-49EC-8992-57304A14BF68}">
      <dsp:nvSpPr>
        <dsp:cNvPr id="0" name=""/>
        <dsp:cNvSpPr/>
      </dsp:nvSpPr>
      <dsp:spPr>
        <a:xfrm>
          <a:off x="416205" y="741903"/>
          <a:ext cx="494311" cy="494311"/>
        </a:xfrm>
        <a:prstGeom prst="ellipse">
          <a:avLst/>
        </a:prstGeom>
        <a:solidFill>
          <a:schemeClr val="lt1">
            <a:hueOff val="0"/>
            <a:satOff val="0"/>
            <a:lumOff val="0"/>
            <a:alphaOff val="0"/>
          </a:schemeClr>
        </a:solidFill>
        <a:ln w="12700" cap="flat" cmpd="sng" algn="ctr">
          <a:solidFill>
            <a:schemeClr val="accent2">
              <a:hueOff val="-782209"/>
              <a:satOff val="6513"/>
              <a:lumOff val="359"/>
              <a:alphaOff val="0"/>
            </a:schemeClr>
          </a:solidFill>
          <a:prstDash val="solid"/>
          <a:miter lim="800000"/>
        </a:ln>
        <a:effectLst/>
      </dsp:spPr>
      <dsp:style>
        <a:lnRef idx="2">
          <a:scrgbClr r="0" g="0" b="0"/>
        </a:lnRef>
        <a:fillRef idx="1">
          <a:scrgbClr r="0" g="0" b="0"/>
        </a:fillRef>
        <a:effectRef idx="0">
          <a:scrgbClr r="0" g="0" b="0"/>
        </a:effectRef>
        <a:fontRef idx="minor"/>
      </dsp:style>
    </dsp:sp>
    <dsp:sp modelId="{DA7EB534-E318-4BCF-998A-FBF4441DA2EE}">
      <dsp:nvSpPr>
        <dsp:cNvPr id="0" name=""/>
        <dsp:cNvSpPr/>
      </dsp:nvSpPr>
      <dsp:spPr>
        <a:xfrm>
          <a:off x="859606" y="1384421"/>
          <a:ext cx="6669086" cy="395449"/>
        </a:xfrm>
        <a:prstGeom prst="rect">
          <a:avLst/>
        </a:prstGeom>
        <a:solidFill>
          <a:schemeClr val="accent2">
            <a:hueOff val="-1564417"/>
            <a:satOff val="13026"/>
            <a:lumOff val="71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888" tIns="50800" rIns="50800" bIns="50800" numCol="1" spcCol="1270" anchor="ctr" anchorCtr="0">
          <a:noAutofit/>
        </a:bodyPr>
        <a:lstStyle/>
        <a:p>
          <a:pPr lvl="0" algn="l" defTabSz="889000" rtl="0">
            <a:lnSpc>
              <a:spcPct val="90000"/>
            </a:lnSpc>
            <a:spcBef>
              <a:spcPct val="0"/>
            </a:spcBef>
            <a:spcAft>
              <a:spcPct val="35000"/>
            </a:spcAft>
          </a:pPr>
          <a:r>
            <a:rPr lang="en-US" sz="2000" kern="1200" smtClean="0"/>
            <a:t>Jail Liaison</a:t>
          </a:r>
          <a:endParaRPr lang="en-US" sz="2000" kern="1200"/>
        </a:p>
      </dsp:txBody>
      <dsp:txXfrm>
        <a:off x="859606" y="1384421"/>
        <a:ext cx="6669086" cy="395449"/>
      </dsp:txXfrm>
    </dsp:sp>
    <dsp:sp modelId="{91FF70E1-D312-4694-ADEF-D9DED4774E32}">
      <dsp:nvSpPr>
        <dsp:cNvPr id="0" name=""/>
        <dsp:cNvSpPr/>
      </dsp:nvSpPr>
      <dsp:spPr>
        <a:xfrm>
          <a:off x="612450" y="1334990"/>
          <a:ext cx="494311" cy="494311"/>
        </a:xfrm>
        <a:prstGeom prst="ellipse">
          <a:avLst/>
        </a:prstGeom>
        <a:solidFill>
          <a:schemeClr val="lt1">
            <a:hueOff val="0"/>
            <a:satOff val="0"/>
            <a:lumOff val="0"/>
            <a:alphaOff val="0"/>
          </a:schemeClr>
        </a:solidFill>
        <a:ln w="12700" cap="flat" cmpd="sng" algn="ctr">
          <a:solidFill>
            <a:schemeClr val="accent2">
              <a:hueOff val="-1564417"/>
              <a:satOff val="13026"/>
              <a:lumOff val="719"/>
              <a:alphaOff val="0"/>
            </a:schemeClr>
          </a:solidFill>
          <a:prstDash val="solid"/>
          <a:miter lim="800000"/>
        </a:ln>
        <a:effectLst/>
      </dsp:spPr>
      <dsp:style>
        <a:lnRef idx="2">
          <a:scrgbClr r="0" g="0" b="0"/>
        </a:lnRef>
        <a:fillRef idx="1">
          <a:scrgbClr r="0" g="0" b="0"/>
        </a:fillRef>
        <a:effectRef idx="0">
          <a:scrgbClr r="0" g="0" b="0"/>
        </a:effectRef>
        <a:fontRef idx="minor"/>
      </dsp:style>
    </dsp:sp>
    <dsp:sp modelId="{F864CE00-C42E-434F-847D-65A416AB9418}">
      <dsp:nvSpPr>
        <dsp:cNvPr id="0" name=""/>
        <dsp:cNvSpPr/>
      </dsp:nvSpPr>
      <dsp:spPr>
        <a:xfrm>
          <a:off x="899275" y="1985758"/>
          <a:ext cx="6606427" cy="395449"/>
        </a:xfrm>
        <a:prstGeom prst="rect">
          <a:avLst/>
        </a:prstGeom>
        <a:solidFill>
          <a:schemeClr val="accent2">
            <a:hueOff val="-2346626"/>
            <a:satOff val="19539"/>
            <a:lumOff val="107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888" tIns="50800" rIns="50800" bIns="50800" numCol="1" spcCol="1270" anchor="ctr" anchorCtr="0">
          <a:noAutofit/>
        </a:bodyPr>
        <a:lstStyle/>
        <a:p>
          <a:pPr lvl="0" algn="l" defTabSz="889000" rtl="0">
            <a:lnSpc>
              <a:spcPct val="90000"/>
            </a:lnSpc>
            <a:spcBef>
              <a:spcPct val="0"/>
            </a:spcBef>
            <a:spcAft>
              <a:spcPct val="35000"/>
            </a:spcAft>
          </a:pPr>
          <a:r>
            <a:rPr lang="en-US" sz="2000" kern="1200" dirty="0" smtClean="0"/>
            <a:t>RN/APN/MD </a:t>
          </a:r>
          <a:endParaRPr lang="en-US" sz="2000" kern="1200" dirty="0"/>
        </a:p>
      </dsp:txBody>
      <dsp:txXfrm>
        <a:off x="899275" y="1985758"/>
        <a:ext cx="6606427" cy="395449"/>
      </dsp:txXfrm>
    </dsp:sp>
    <dsp:sp modelId="{7FAB842F-AED5-41B1-866E-828D88DDC31D}">
      <dsp:nvSpPr>
        <dsp:cNvPr id="0" name=""/>
        <dsp:cNvSpPr/>
      </dsp:nvSpPr>
      <dsp:spPr>
        <a:xfrm>
          <a:off x="675110" y="1928513"/>
          <a:ext cx="494311" cy="494311"/>
        </a:xfrm>
        <a:prstGeom prst="ellipse">
          <a:avLst/>
        </a:prstGeom>
        <a:solidFill>
          <a:schemeClr val="lt1">
            <a:hueOff val="0"/>
            <a:satOff val="0"/>
            <a:lumOff val="0"/>
            <a:alphaOff val="0"/>
          </a:schemeClr>
        </a:solidFill>
        <a:ln w="12700" cap="flat" cmpd="sng" algn="ctr">
          <a:solidFill>
            <a:schemeClr val="accent2">
              <a:hueOff val="-2346626"/>
              <a:satOff val="19539"/>
              <a:lumOff val="1078"/>
              <a:alphaOff val="0"/>
            </a:schemeClr>
          </a:solidFill>
          <a:prstDash val="solid"/>
          <a:miter lim="800000"/>
        </a:ln>
        <a:effectLst/>
      </dsp:spPr>
      <dsp:style>
        <a:lnRef idx="2">
          <a:scrgbClr r="0" g="0" b="0"/>
        </a:lnRef>
        <a:fillRef idx="1">
          <a:scrgbClr r="0" g="0" b="0"/>
        </a:fillRef>
        <a:effectRef idx="0">
          <a:scrgbClr r="0" g="0" b="0"/>
        </a:effectRef>
        <a:fontRef idx="minor"/>
      </dsp:style>
    </dsp:sp>
    <dsp:sp modelId="{D65E1F8F-ECD8-4CC5-9722-F98309E8F1EC}">
      <dsp:nvSpPr>
        <dsp:cNvPr id="0" name=""/>
        <dsp:cNvSpPr/>
      </dsp:nvSpPr>
      <dsp:spPr>
        <a:xfrm>
          <a:off x="859606" y="2571466"/>
          <a:ext cx="6669086" cy="395449"/>
        </a:xfrm>
        <a:prstGeom prst="rect">
          <a:avLst/>
        </a:prstGeom>
        <a:solidFill>
          <a:schemeClr val="accent2">
            <a:hueOff val="-3128834"/>
            <a:satOff val="26052"/>
            <a:lumOff val="14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888" tIns="50800" rIns="50800" bIns="50800" numCol="1" spcCol="1270" anchor="ctr" anchorCtr="0">
          <a:noAutofit/>
        </a:bodyPr>
        <a:lstStyle/>
        <a:p>
          <a:pPr lvl="0" algn="l" defTabSz="889000" rtl="0">
            <a:lnSpc>
              <a:spcPct val="90000"/>
            </a:lnSpc>
            <a:spcBef>
              <a:spcPct val="0"/>
            </a:spcBef>
            <a:spcAft>
              <a:spcPct val="35000"/>
            </a:spcAft>
          </a:pPr>
          <a:r>
            <a:rPr lang="en-US" sz="2000" kern="1200" smtClean="0"/>
            <a:t>RN</a:t>
          </a:r>
          <a:endParaRPr lang="en-US" sz="2000" kern="1200"/>
        </a:p>
      </dsp:txBody>
      <dsp:txXfrm>
        <a:off x="859606" y="2571466"/>
        <a:ext cx="6669086" cy="395449"/>
      </dsp:txXfrm>
    </dsp:sp>
    <dsp:sp modelId="{485E08E2-4405-4898-9A2C-CA7203BDA72F}">
      <dsp:nvSpPr>
        <dsp:cNvPr id="0" name=""/>
        <dsp:cNvSpPr/>
      </dsp:nvSpPr>
      <dsp:spPr>
        <a:xfrm>
          <a:off x="612450" y="2522035"/>
          <a:ext cx="494311" cy="494311"/>
        </a:xfrm>
        <a:prstGeom prst="ellipse">
          <a:avLst/>
        </a:prstGeom>
        <a:solidFill>
          <a:schemeClr val="lt1">
            <a:hueOff val="0"/>
            <a:satOff val="0"/>
            <a:lumOff val="0"/>
            <a:alphaOff val="0"/>
          </a:schemeClr>
        </a:solidFill>
        <a:ln w="12700" cap="flat" cmpd="sng" algn="ctr">
          <a:solidFill>
            <a:schemeClr val="accent2">
              <a:hueOff val="-3128834"/>
              <a:satOff val="26052"/>
              <a:lumOff val="1438"/>
              <a:alphaOff val="0"/>
            </a:schemeClr>
          </a:solidFill>
          <a:prstDash val="solid"/>
          <a:miter lim="800000"/>
        </a:ln>
        <a:effectLst/>
      </dsp:spPr>
      <dsp:style>
        <a:lnRef idx="2">
          <a:scrgbClr r="0" g="0" b="0"/>
        </a:lnRef>
        <a:fillRef idx="1">
          <a:scrgbClr r="0" g="0" b="0"/>
        </a:fillRef>
        <a:effectRef idx="0">
          <a:scrgbClr r="0" g="0" b="0"/>
        </a:effectRef>
        <a:fontRef idx="minor"/>
      </dsp:style>
    </dsp:sp>
    <dsp:sp modelId="{0FAAC0BD-3BB9-4FCE-9438-A5DE01507E72}">
      <dsp:nvSpPr>
        <dsp:cNvPr id="0" name=""/>
        <dsp:cNvSpPr/>
      </dsp:nvSpPr>
      <dsp:spPr>
        <a:xfrm>
          <a:off x="663361" y="3164554"/>
          <a:ext cx="6865332" cy="395449"/>
        </a:xfrm>
        <a:prstGeom prst="rect">
          <a:avLst/>
        </a:prstGeom>
        <a:solidFill>
          <a:schemeClr val="accent2">
            <a:hueOff val="-3911043"/>
            <a:satOff val="32565"/>
            <a:lumOff val="17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888" tIns="50800" rIns="50800" bIns="50800" numCol="1" spcCol="1270" anchor="ctr" anchorCtr="0">
          <a:noAutofit/>
        </a:bodyPr>
        <a:lstStyle/>
        <a:p>
          <a:pPr lvl="0" algn="l" defTabSz="889000" rtl="0">
            <a:lnSpc>
              <a:spcPct val="90000"/>
            </a:lnSpc>
            <a:spcBef>
              <a:spcPct val="0"/>
            </a:spcBef>
            <a:spcAft>
              <a:spcPct val="35000"/>
            </a:spcAft>
          </a:pPr>
          <a:r>
            <a:rPr lang="en-US" sz="2000" kern="1200" smtClean="0"/>
            <a:t>Intake/Counselor</a:t>
          </a:r>
          <a:endParaRPr lang="en-US" sz="2000" kern="1200"/>
        </a:p>
      </dsp:txBody>
      <dsp:txXfrm>
        <a:off x="663361" y="3164554"/>
        <a:ext cx="6865332" cy="395449"/>
      </dsp:txXfrm>
    </dsp:sp>
    <dsp:sp modelId="{BBCD7831-D00D-45A3-9992-D3213FFF3EAA}">
      <dsp:nvSpPr>
        <dsp:cNvPr id="0" name=""/>
        <dsp:cNvSpPr/>
      </dsp:nvSpPr>
      <dsp:spPr>
        <a:xfrm>
          <a:off x="416205" y="3115122"/>
          <a:ext cx="494311" cy="494311"/>
        </a:xfrm>
        <a:prstGeom prst="ellipse">
          <a:avLst/>
        </a:prstGeom>
        <a:solidFill>
          <a:schemeClr val="lt1">
            <a:hueOff val="0"/>
            <a:satOff val="0"/>
            <a:lumOff val="0"/>
            <a:alphaOff val="0"/>
          </a:schemeClr>
        </a:solidFill>
        <a:ln w="12700" cap="flat" cmpd="sng" algn="ctr">
          <a:solidFill>
            <a:schemeClr val="accent2">
              <a:hueOff val="-3911043"/>
              <a:satOff val="32565"/>
              <a:lumOff val="1797"/>
              <a:alphaOff val="0"/>
            </a:schemeClr>
          </a:solidFill>
          <a:prstDash val="solid"/>
          <a:miter lim="800000"/>
        </a:ln>
        <a:effectLst/>
      </dsp:spPr>
      <dsp:style>
        <a:lnRef idx="2">
          <a:scrgbClr r="0" g="0" b="0"/>
        </a:lnRef>
        <a:fillRef idx="1">
          <a:scrgbClr r="0" g="0" b="0"/>
        </a:fillRef>
        <a:effectRef idx="0">
          <a:scrgbClr r="0" g="0" b="0"/>
        </a:effectRef>
        <a:fontRef idx="minor"/>
      </dsp:style>
    </dsp:sp>
    <dsp:sp modelId="{7779C829-9149-4DDA-8561-0B7F5E4634EB}">
      <dsp:nvSpPr>
        <dsp:cNvPr id="0" name=""/>
        <dsp:cNvSpPr/>
      </dsp:nvSpPr>
      <dsp:spPr>
        <a:xfrm>
          <a:off x="305246" y="3758076"/>
          <a:ext cx="7223447" cy="395449"/>
        </a:xfrm>
        <a:prstGeom prst="rect">
          <a:avLst/>
        </a:prstGeom>
        <a:solidFill>
          <a:schemeClr val="accent2">
            <a:hueOff val="-4693251"/>
            <a:satOff val="39078"/>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888" tIns="50800" rIns="50800" bIns="50800" numCol="1" spcCol="1270" anchor="ctr" anchorCtr="0">
          <a:noAutofit/>
        </a:bodyPr>
        <a:lstStyle/>
        <a:p>
          <a:pPr lvl="0" algn="l" defTabSz="889000" rtl="0">
            <a:lnSpc>
              <a:spcPct val="90000"/>
            </a:lnSpc>
            <a:spcBef>
              <a:spcPct val="0"/>
            </a:spcBef>
            <a:spcAft>
              <a:spcPct val="35000"/>
            </a:spcAft>
          </a:pPr>
          <a:r>
            <a:rPr lang="en-US" sz="2000" kern="1200" smtClean="0"/>
            <a:t>Supported Employment Specialist </a:t>
          </a:r>
          <a:endParaRPr lang="en-US" sz="2000" kern="1200"/>
        </a:p>
      </dsp:txBody>
      <dsp:txXfrm>
        <a:off x="305246" y="3758076"/>
        <a:ext cx="7223447" cy="395449"/>
      </dsp:txXfrm>
    </dsp:sp>
    <dsp:sp modelId="{00DAB048-9437-4417-9E74-6EEFFA2425FD}">
      <dsp:nvSpPr>
        <dsp:cNvPr id="0" name=""/>
        <dsp:cNvSpPr/>
      </dsp:nvSpPr>
      <dsp:spPr>
        <a:xfrm>
          <a:off x="58090" y="3708645"/>
          <a:ext cx="494311" cy="494311"/>
        </a:xfrm>
        <a:prstGeom prst="ellipse">
          <a:avLst/>
        </a:prstGeom>
        <a:solidFill>
          <a:schemeClr val="lt1">
            <a:hueOff val="0"/>
            <a:satOff val="0"/>
            <a:lumOff val="0"/>
            <a:alphaOff val="0"/>
          </a:schemeClr>
        </a:solidFill>
        <a:ln w="12700" cap="flat" cmpd="sng" algn="ctr">
          <a:solidFill>
            <a:schemeClr val="accent2">
              <a:hueOff val="-4693251"/>
              <a:satOff val="39078"/>
              <a:lumOff val="2157"/>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F15B3B-FC4F-7046-8612-4A7960BEEF32}" type="datetimeFigureOut">
              <a:rPr lang="en-US" smtClean="0"/>
              <a:t>10/10/2017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78FB64-877D-0E4F-8DAA-2EC626AC457D}" type="slidenum">
              <a:rPr lang="en-US" smtClean="0"/>
              <a:t>‹#›</a:t>
            </a:fld>
            <a:endParaRPr lang="en-US"/>
          </a:p>
        </p:txBody>
      </p:sp>
    </p:spTree>
    <p:extLst>
      <p:ext uri="{BB962C8B-B14F-4D97-AF65-F5344CB8AC3E}">
        <p14:creationId xmlns:p14="http://schemas.microsoft.com/office/powerpoint/2010/main" val="1489922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SUZIE</a:t>
            </a:r>
            <a:r>
              <a:rPr lang="en-US" baseline="0" dirty="0" smtClean="0"/>
              <a:t> i</a:t>
            </a:r>
            <a:r>
              <a:rPr lang="en-US" dirty="0" smtClean="0"/>
              <a:t>ntroductions,</a:t>
            </a:r>
            <a:r>
              <a:rPr lang="en-US" baseline="0" dirty="0" smtClean="0"/>
              <a:t> a</a:t>
            </a:r>
            <a:r>
              <a:rPr lang="en-US" dirty="0" smtClean="0"/>
              <a:t>cknowledge that we are the last session of the day and</a:t>
            </a:r>
            <a:r>
              <a:rPr lang="en-US" baseline="0" dirty="0" smtClean="0"/>
              <a:t> you may already be familiar with SOAR… Ask who is in the room – ask if they do SOAR themselves or are familiar and have people completing SOAR apps for agencies, ask what things they would like for us to address</a:t>
            </a:r>
            <a:r>
              <a:rPr lang="en-US" baseline="0" dirty="0"/>
              <a:t> </a:t>
            </a:r>
            <a:r>
              <a:rPr lang="en-US" baseline="0" dirty="0" smtClean="0"/>
              <a:t>at the outset</a:t>
            </a:r>
          </a:p>
        </p:txBody>
      </p:sp>
      <p:sp>
        <p:nvSpPr>
          <p:cNvPr id="4" name="Slide Number Placeholder 3"/>
          <p:cNvSpPr>
            <a:spLocks noGrp="1"/>
          </p:cNvSpPr>
          <p:nvPr>
            <p:ph type="sldNum" sz="quarter" idx="10"/>
          </p:nvPr>
        </p:nvSpPr>
        <p:spPr/>
        <p:txBody>
          <a:bodyPr/>
          <a:lstStyle/>
          <a:p>
            <a:fld id="{4478FB64-877D-0E4F-8DAA-2EC626AC457D}" type="slidenum">
              <a:rPr lang="en-US" smtClean="0"/>
              <a:t>3</a:t>
            </a:fld>
            <a:endParaRPr lang="en-US"/>
          </a:p>
        </p:txBody>
      </p:sp>
    </p:spTree>
    <p:extLst>
      <p:ext uri="{BB962C8B-B14F-4D97-AF65-F5344CB8AC3E}">
        <p14:creationId xmlns:p14="http://schemas.microsoft.com/office/powerpoint/2010/main" val="8069663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CHRIS</a:t>
            </a:r>
            <a:r>
              <a:rPr lang="en-US" baseline="0" dirty="0" smtClean="0"/>
              <a:t> - overview</a:t>
            </a:r>
            <a:endParaRPr lang="en-US" dirty="0"/>
          </a:p>
        </p:txBody>
      </p:sp>
      <p:sp>
        <p:nvSpPr>
          <p:cNvPr id="4" name="Slide Number Placeholder 3"/>
          <p:cNvSpPr>
            <a:spLocks noGrp="1"/>
          </p:cNvSpPr>
          <p:nvPr>
            <p:ph type="sldNum" sz="quarter" idx="10"/>
          </p:nvPr>
        </p:nvSpPr>
        <p:spPr/>
        <p:txBody>
          <a:bodyPr/>
          <a:lstStyle/>
          <a:p>
            <a:fld id="{4478FB64-877D-0E4F-8DAA-2EC626AC457D}" type="slidenum">
              <a:rPr lang="en-US" smtClean="0"/>
              <a:t>12</a:t>
            </a:fld>
            <a:endParaRPr lang="en-US"/>
          </a:p>
        </p:txBody>
      </p:sp>
    </p:spTree>
    <p:extLst>
      <p:ext uri="{BB962C8B-B14F-4D97-AF65-F5344CB8AC3E}">
        <p14:creationId xmlns:p14="http://schemas.microsoft.com/office/powerpoint/2010/main" val="19203526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LAUREN</a:t>
            </a:r>
            <a:r>
              <a:rPr lang="en-US" baseline="0" dirty="0" smtClean="0"/>
              <a:t> (ALSO INCLUDE HISTORY OF SOAR IN TEXAS/AREA) </a:t>
            </a:r>
            <a:r>
              <a:rPr lang="en-US" dirty="0" smtClean="0"/>
              <a:t>If people have income and can pay</a:t>
            </a:r>
            <a:r>
              <a:rPr lang="en-US" baseline="0" dirty="0" smtClean="0"/>
              <a:t> something toward their rent, as an agency, our financial responsibility toward each voucher is decreased and we can reallocate those dollars elsewhere, thus allowing us to serve more individuals</a:t>
            </a:r>
          </a:p>
          <a:p>
            <a:endParaRPr lang="en-US" baseline="0" dirty="0" smtClean="0"/>
          </a:p>
          <a:p>
            <a:r>
              <a:rPr lang="en-US" dirty="0" smtClean="0">
                <a:effectLst/>
              </a:rPr>
              <a:t>Nationally, only about 28 percent of individuals who apply for SSI/SSDI are approved on initial application. For people who are homeless and have no one to assist them, that percentage is cut by more than one half. When applications are denied, appeals can take an average of </a:t>
            </a:r>
            <a:r>
              <a:rPr lang="en-US" i="1" dirty="0" smtClean="0">
                <a:effectLst/>
              </a:rPr>
              <a:t>one year</a:t>
            </a:r>
            <a:r>
              <a:rPr lang="en-US" dirty="0" smtClean="0">
                <a:effectLst/>
              </a:rPr>
              <a:t> to complete, and in that time applicants often give up hope. There are now 50 states implementing SOAR. These states report average approval rates of 67% in an average of 101 days on initial SSI/SSDI applications using the SOAR model.</a:t>
            </a:r>
            <a:endParaRPr lang="en-US" dirty="0"/>
          </a:p>
        </p:txBody>
      </p:sp>
      <p:sp>
        <p:nvSpPr>
          <p:cNvPr id="4" name="Slide Number Placeholder 3"/>
          <p:cNvSpPr>
            <a:spLocks noGrp="1"/>
          </p:cNvSpPr>
          <p:nvPr>
            <p:ph type="sldNum" sz="quarter" idx="10"/>
          </p:nvPr>
        </p:nvSpPr>
        <p:spPr/>
        <p:txBody>
          <a:bodyPr/>
          <a:lstStyle/>
          <a:p>
            <a:fld id="{4478FB64-877D-0E4F-8DAA-2EC626AC457D}" type="slidenum">
              <a:rPr lang="en-US" smtClean="0"/>
              <a:t>14</a:t>
            </a:fld>
            <a:endParaRPr lang="en-US"/>
          </a:p>
        </p:txBody>
      </p:sp>
    </p:spTree>
    <p:extLst>
      <p:ext uri="{BB962C8B-B14F-4D97-AF65-F5344CB8AC3E}">
        <p14:creationId xmlns:p14="http://schemas.microsoft.com/office/powerpoint/2010/main" val="21997260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LAUREN</a:t>
            </a:r>
          </a:p>
          <a:p>
            <a:r>
              <a:rPr lang="en-US" dirty="0" smtClean="0"/>
              <a:t>Emphasize</a:t>
            </a:r>
            <a:r>
              <a:rPr lang="en-US" baseline="0" dirty="0" smtClean="0"/>
              <a:t> the need to be trained in the model</a:t>
            </a:r>
          </a:p>
          <a:p>
            <a:r>
              <a:rPr lang="en-US" baseline="0" dirty="0" smtClean="0"/>
              <a:t>Can really stress why SOAR is a best practice – talk about how many of our clients could complete an app on their own</a:t>
            </a:r>
          </a:p>
          <a:p>
            <a:r>
              <a:rPr lang="en-US" baseline="0" dirty="0" smtClean="0"/>
              <a:t>MSR – paints a picture and makes a connection to functioning</a:t>
            </a:r>
            <a:endParaRPr lang="en-US" dirty="0"/>
          </a:p>
        </p:txBody>
      </p:sp>
      <p:sp>
        <p:nvSpPr>
          <p:cNvPr id="4" name="Slide Number Placeholder 3"/>
          <p:cNvSpPr>
            <a:spLocks noGrp="1"/>
          </p:cNvSpPr>
          <p:nvPr>
            <p:ph type="sldNum" sz="quarter" idx="10"/>
          </p:nvPr>
        </p:nvSpPr>
        <p:spPr/>
        <p:txBody>
          <a:bodyPr/>
          <a:lstStyle/>
          <a:p>
            <a:fld id="{4478FB64-877D-0E4F-8DAA-2EC626AC457D}" type="slidenum">
              <a:rPr lang="en-US" smtClean="0"/>
              <a:t>15</a:t>
            </a:fld>
            <a:endParaRPr lang="en-US"/>
          </a:p>
        </p:txBody>
      </p:sp>
    </p:spTree>
    <p:extLst>
      <p:ext uri="{BB962C8B-B14F-4D97-AF65-F5344CB8AC3E}">
        <p14:creationId xmlns:p14="http://schemas.microsoft.com/office/powerpoint/2010/main" val="41913992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LAUREN</a:t>
            </a:r>
          </a:p>
          <a:p>
            <a:r>
              <a:rPr lang="en-US" dirty="0" smtClean="0"/>
              <a:t>Can take 2-3 years</a:t>
            </a:r>
            <a:r>
              <a:rPr lang="en-US" baseline="0" dirty="0" smtClean="0"/>
              <a:t> to see return on investment (not everyone bills Medicaid) – it also keeps people engaged in services</a:t>
            </a:r>
          </a:p>
          <a:p>
            <a:endParaRPr lang="en-US" dirty="0"/>
          </a:p>
        </p:txBody>
      </p:sp>
      <p:sp>
        <p:nvSpPr>
          <p:cNvPr id="4" name="Slide Number Placeholder 3"/>
          <p:cNvSpPr>
            <a:spLocks noGrp="1"/>
          </p:cNvSpPr>
          <p:nvPr>
            <p:ph type="sldNum" sz="quarter" idx="10"/>
          </p:nvPr>
        </p:nvSpPr>
        <p:spPr/>
        <p:txBody>
          <a:bodyPr/>
          <a:lstStyle/>
          <a:p>
            <a:fld id="{4478FB64-877D-0E4F-8DAA-2EC626AC457D}" type="slidenum">
              <a:rPr lang="en-US" smtClean="0"/>
              <a:t>16</a:t>
            </a:fld>
            <a:endParaRPr lang="en-US"/>
          </a:p>
        </p:txBody>
      </p:sp>
    </p:spTree>
    <p:extLst>
      <p:ext uri="{BB962C8B-B14F-4D97-AF65-F5344CB8AC3E}">
        <p14:creationId xmlns:p14="http://schemas.microsoft.com/office/powerpoint/2010/main" val="13603247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r>
              <a:rPr lang="en-US" baseline="0" dirty="0" smtClean="0"/>
              <a:t>LAUREN/SUZIE</a:t>
            </a:r>
          </a:p>
          <a:p>
            <a:endParaRPr lang="en-US" dirty="0"/>
          </a:p>
        </p:txBody>
      </p:sp>
      <p:sp>
        <p:nvSpPr>
          <p:cNvPr id="4" name="Slide Number Placeholder 3"/>
          <p:cNvSpPr>
            <a:spLocks noGrp="1"/>
          </p:cNvSpPr>
          <p:nvPr>
            <p:ph type="sldNum" sz="quarter" idx="10"/>
          </p:nvPr>
        </p:nvSpPr>
        <p:spPr/>
        <p:txBody>
          <a:bodyPr/>
          <a:lstStyle/>
          <a:p>
            <a:fld id="{4478FB64-877D-0E4F-8DAA-2EC626AC457D}" type="slidenum">
              <a:rPr lang="en-US" smtClean="0"/>
              <a:t>17</a:t>
            </a:fld>
            <a:endParaRPr lang="en-US"/>
          </a:p>
        </p:txBody>
      </p:sp>
    </p:spTree>
    <p:extLst>
      <p:ext uri="{BB962C8B-B14F-4D97-AF65-F5344CB8AC3E}">
        <p14:creationId xmlns:p14="http://schemas.microsoft.com/office/powerpoint/2010/main" val="30879837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r>
              <a:rPr lang="en-US" baseline="0" dirty="0" smtClean="0"/>
              <a:t>SUZIE</a:t>
            </a:r>
          </a:p>
          <a:p>
            <a:endParaRPr lang="en-US" dirty="0"/>
          </a:p>
        </p:txBody>
      </p:sp>
      <p:sp>
        <p:nvSpPr>
          <p:cNvPr id="4" name="Slide Number Placeholder 3"/>
          <p:cNvSpPr>
            <a:spLocks noGrp="1"/>
          </p:cNvSpPr>
          <p:nvPr>
            <p:ph type="sldNum" sz="quarter" idx="10"/>
          </p:nvPr>
        </p:nvSpPr>
        <p:spPr/>
        <p:txBody>
          <a:bodyPr/>
          <a:lstStyle/>
          <a:p>
            <a:fld id="{4478FB64-877D-0E4F-8DAA-2EC626AC457D}" type="slidenum">
              <a:rPr lang="en-US" smtClean="0"/>
              <a:t>18</a:t>
            </a:fld>
            <a:endParaRPr lang="en-US"/>
          </a:p>
        </p:txBody>
      </p:sp>
    </p:spTree>
    <p:extLst>
      <p:ext uri="{BB962C8B-B14F-4D97-AF65-F5344CB8AC3E}">
        <p14:creationId xmlns:p14="http://schemas.microsoft.com/office/powerpoint/2010/main" val="42466533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en-US" sz="2800" b="0" i="0" u="none" strike="noStrike" kern="1200" cap="none" spc="0" normalizeH="0" baseline="0" noProof="0" dirty="0" smtClean="0">
                <a:ln>
                  <a:noFill/>
                </a:ln>
                <a:solidFill>
                  <a:srgbClr val="5E5E5E"/>
                </a:solidFill>
                <a:effectLst/>
                <a:uLnTx/>
                <a:uFillTx/>
                <a:latin typeface="+mn-lt"/>
              </a:rPr>
              <a:t>Talk about how you serve as the liaison to SSA/DDS to streamline questions – for clients and for staff</a:t>
            </a:r>
          </a:p>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en-US" sz="2800" b="0" i="0" u="none" strike="noStrike" kern="1200" cap="none" spc="0" normalizeH="0" baseline="0" noProof="0" dirty="0" smtClean="0">
                <a:ln>
                  <a:noFill/>
                </a:ln>
                <a:solidFill>
                  <a:srgbClr val="5E5E5E"/>
                </a:solidFill>
                <a:effectLst/>
                <a:uLnTx/>
                <a:uFillTx/>
                <a:latin typeface="+mn-lt"/>
              </a:rPr>
              <a:t>Support throughout the claims process, navigating the system – payee services, insurance questions, ticket to work</a:t>
            </a:r>
          </a:p>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en-US" sz="2800" b="0" i="0" u="none" strike="noStrike" kern="1200" cap="none" spc="0" normalizeH="0" baseline="0" noProof="0" dirty="0" smtClean="0">
                <a:ln>
                  <a:noFill/>
                </a:ln>
                <a:solidFill>
                  <a:srgbClr val="5E5E5E"/>
                </a:solidFill>
                <a:effectLst/>
                <a:uLnTx/>
                <a:uFillTx/>
                <a:latin typeface="+mn-lt"/>
              </a:rPr>
              <a:t>Talk about what case management could look like – helping get to doc appointments</a:t>
            </a:r>
          </a:p>
          <a:p>
            <a:pPr marL="171450" indent="-171450">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4478FB64-877D-0E4F-8DAA-2EC626AC457D}" type="slidenum">
              <a:rPr lang="en-US" smtClean="0"/>
              <a:t>19</a:t>
            </a:fld>
            <a:endParaRPr lang="en-US"/>
          </a:p>
        </p:txBody>
      </p:sp>
    </p:spTree>
    <p:extLst>
      <p:ext uri="{BB962C8B-B14F-4D97-AF65-F5344CB8AC3E}">
        <p14:creationId xmlns:p14="http://schemas.microsoft.com/office/powerpoint/2010/main" val="27461655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Talk</a:t>
            </a:r>
            <a:r>
              <a:rPr lang="en-US" baseline="0" dirty="0" smtClean="0"/>
              <a:t> about how each of this positions plays a role in the process – how they help </a:t>
            </a:r>
          </a:p>
          <a:p>
            <a:pPr marL="0" indent="0">
              <a:buFont typeface="Arial" panose="020B0604020202020204" pitchFamily="34" charset="0"/>
              <a:buNone/>
            </a:pPr>
            <a:r>
              <a:rPr lang="en-US" baseline="0" dirty="0" smtClean="0"/>
              <a:t>Specific examples of how each has done something to help a claim (Maggie for CC, RN line to be able to ask questions, more notes for the medical record, peers keeping clients engaged, 3</a:t>
            </a:r>
            <a:r>
              <a:rPr lang="en-US" baseline="30000" dirty="0" smtClean="0"/>
              <a:t>rd</a:t>
            </a:r>
            <a:r>
              <a:rPr lang="en-US" baseline="0" dirty="0" smtClean="0"/>
              <a:t> party function reports)</a:t>
            </a:r>
            <a:endParaRPr lang="en-US" dirty="0"/>
          </a:p>
        </p:txBody>
      </p:sp>
      <p:sp>
        <p:nvSpPr>
          <p:cNvPr id="4" name="Slide Number Placeholder 3"/>
          <p:cNvSpPr>
            <a:spLocks noGrp="1"/>
          </p:cNvSpPr>
          <p:nvPr>
            <p:ph type="sldNum" sz="quarter" idx="10"/>
          </p:nvPr>
        </p:nvSpPr>
        <p:spPr/>
        <p:txBody>
          <a:bodyPr/>
          <a:lstStyle/>
          <a:p>
            <a:fld id="{4478FB64-877D-0E4F-8DAA-2EC626AC457D}" type="slidenum">
              <a:rPr lang="en-US" smtClean="0"/>
              <a:t>20</a:t>
            </a:fld>
            <a:endParaRPr lang="en-US"/>
          </a:p>
        </p:txBody>
      </p:sp>
    </p:spTree>
    <p:extLst>
      <p:ext uri="{BB962C8B-B14F-4D97-AF65-F5344CB8AC3E}">
        <p14:creationId xmlns:p14="http://schemas.microsoft.com/office/powerpoint/2010/main" val="7120625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 from slide –</a:t>
            </a:r>
            <a:r>
              <a:rPr lang="en-US" baseline="0" dirty="0" smtClean="0"/>
              <a:t> updates on current progress (counseling)</a:t>
            </a:r>
            <a:endParaRPr lang="en-US" dirty="0"/>
          </a:p>
        </p:txBody>
      </p:sp>
    </p:spTree>
    <p:extLst>
      <p:ext uri="{BB962C8B-B14F-4D97-AF65-F5344CB8AC3E}">
        <p14:creationId xmlns:p14="http://schemas.microsoft.com/office/powerpoint/2010/main" val="36454695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HCC clients are housed at CF! Village they are transition</a:t>
            </a:r>
            <a:r>
              <a:rPr lang="en-US" baseline="0" dirty="0" smtClean="0"/>
              <a:t> to </a:t>
            </a:r>
            <a:r>
              <a:rPr lang="en-US" dirty="0" smtClean="0"/>
              <a:t>the HCC</a:t>
            </a:r>
            <a:r>
              <a:rPr lang="en-US" baseline="0" dirty="0" smtClean="0"/>
              <a:t> CF! Team</a:t>
            </a:r>
            <a:endParaRPr lang="en-US" dirty="0"/>
          </a:p>
        </p:txBody>
      </p:sp>
      <p:sp>
        <p:nvSpPr>
          <p:cNvPr id="4" name="Slide Number Placeholder 3"/>
          <p:cNvSpPr>
            <a:spLocks noGrp="1"/>
          </p:cNvSpPr>
          <p:nvPr>
            <p:ph type="sldNum" sz="quarter" idx="10"/>
          </p:nvPr>
        </p:nvSpPr>
        <p:spPr/>
        <p:txBody>
          <a:bodyPr/>
          <a:lstStyle/>
          <a:p>
            <a:fld id="{4478FB64-877D-0E4F-8DAA-2EC626AC457D}" type="slidenum">
              <a:rPr lang="en-US" smtClean="0"/>
              <a:t>22</a:t>
            </a:fld>
            <a:endParaRPr lang="en-US"/>
          </a:p>
        </p:txBody>
      </p:sp>
    </p:spTree>
    <p:extLst>
      <p:ext uri="{BB962C8B-B14F-4D97-AF65-F5344CB8AC3E}">
        <p14:creationId xmlns:p14="http://schemas.microsoft.com/office/powerpoint/2010/main" val="3889193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SUZIE</a:t>
            </a:r>
            <a:endParaRPr lang="en-US" dirty="0"/>
          </a:p>
        </p:txBody>
      </p:sp>
      <p:sp>
        <p:nvSpPr>
          <p:cNvPr id="4" name="Slide Number Placeholder 3"/>
          <p:cNvSpPr>
            <a:spLocks noGrp="1"/>
          </p:cNvSpPr>
          <p:nvPr>
            <p:ph type="sldNum" sz="quarter" idx="10"/>
          </p:nvPr>
        </p:nvSpPr>
        <p:spPr/>
        <p:txBody>
          <a:bodyPr/>
          <a:lstStyle/>
          <a:p>
            <a:fld id="{4478FB64-877D-0E4F-8DAA-2EC626AC457D}" type="slidenum">
              <a:rPr lang="en-US" smtClean="0"/>
              <a:t>4</a:t>
            </a:fld>
            <a:endParaRPr lang="en-US"/>
          </a:p>
        </p:txBody>
      </p:sp>
    </p:spTree>
    <p:extLst>
      <p:ext uri="{BB962C8B-B14F-4D97-AF65-F5344CB8AC3E}">
        <p14:creationId xmlns:p14="http://schemas.microsoft.com/office/powerpoint/2010/main" val="34687491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SUZIE </a:t>
            </a:r>
            <a:endParaRPr lang="en-US" dirty="0"/>
          </a:p>
        </p:txBody>
      </p:sp>
      <p:sp>
        <p:nvSpPr>
          <p:cNvPr id="4" name="Slide Number Placeholder 3"/>
          <p:cNvSpPr>
            <a:spLocks noGrp="1"/>
          </p:cNvSpPr>
          <p:nvPr>
            <p:ph type="sldNum" sz="quarter" idx="10"/>
          </p:nvPr>
        </p:nvSpPr>
        <p:spPr/>
        <p:txBody>
          <a:bodyPr/>
          <a:lstStyle/>
          <a:p>
            <a:fld id="{4478FB64-877D-0E4F-8DAA-2EC626AC457D}" type="slidenum">
              <a:rPr lang="en-US" smtClean="0"/>
              <a:t>23</a:t>
            </a:fld>
            <a:endParaRPr lang="en-US"/>
          </a:p>
        </p:txBody>
      </p:sp>
    </p:spTree>
    <p:extLst>
      <p:ext uri="{BB962C8B-B14F-4D97-AF65-F5344CB8AC3E}">
        <p14:creationId xmlns:p14="http://schemas.microsoft.com/office/powerpoint/2010/main" val="39566153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SUZIE</a:t>
            </a:r>
            <a:endParaRPr lang="en-US" dirty="0"/>
          </a:p>
        </p:txBody>
      </p:sp>
      <p:sp>
        <p:nvSpPr>
          <p:cNvPr id="4" name="Slide Number Placeholder 3"/>
          <p:cNvSpPr>
            <a:spLocks noGrp="1"/>
          </p:cNvSpPr>
          <p:nvPr>
            <p:ph type="sldNum" sz="quarter" idx="10"/>
          </p:nvPr>
        </p:nvSpPr>
        <p:spPr/>
        <p:txBody>
          <a:bodyPr/>
          <a:lstStyle/>
          <a:p>
            <a:fld id="{4478FB64-877D-0E4F-8DAA-2EC626AC457D}" type="slidenum">
              <a:rPr lang="en-US" smtClean="0"/>
              <a:t>24</a:t>
            </a:fld>
            <a:endParaRPr lang="en-US"/>
          </a:p>
        </p:txBody>
      </p:sp>
    </p:spTree>
    <p:extLst>
      <p:ext uri="{BB962C8B-B14F-4D97-AF65-F5344CB8AC3E}">
        <p14:creationId xmlns:p14="http://schemas.microsoft.com/office/powerpoint/2010/main" val="15764039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JUMP OFF EACH OTHER Acknowledge</a:t>
            </a:r>
            <a:r>
              <a:rPr lang="en-US" baseline="0" dirty="0" smtClean="0"/>
              <a:t> that financial impact speaks volumes in our large agency and has allowed us to continue to grow</a:t>
            </a:r>
          </a:p>
          <a:p>
            <a:pPr marL="0" indent="0">
              <a:buFont typeface="Arial" panose="020B0604020202020204" pitchFamily="34" charset="0"/>
              <a:buNone/>
            </a:pPr>
            <a:r>
              <a:rPr lang="en-US" baseline="0" dirty="0" smtClean="0"/>
              <a:t>Explain more about what the new SOAR team looks like</a:t>
            </a:r>
            <a:endParaRPr lang="en-US" dirty="0"/>
          </a:p>
        </p:txBody>
      </p:sp>
      <p:sp>
        <p:nvSpPr>
          <p:cNvPr id="4" name="Slide Number Placeholder 3"/>
          <p:cNvSpPr>
            <a:spLocks noGrp="1"/>
          </p:cNvSpPr>
          <p:nvPr>
            <p:ph type="sldNum" sz="quarter" idx="10"/>
          </p:nvPr>
        </p:nvSpPr>
        <p:spPr/>
        <p:txBody>
          <a:bodyPr/>
          <a:lstStyle/>
          <a:p>
            <a:fld id="{4478FB64-877D-0E4F-8DAA-2EC626AC457D}" type="slidenum">
              <a:rPr lang="en-US" smtClean="0"/>
              <a:t>25</a:t>
            </a:fld>
            <a:endParaRPr lang="en-US"/>
          </a:p>
        </p:txBody>
      </p:sp>
    </p:spTree>
    <p:extLst>
      <p:ext uri="{BB962C8B-B14F-4D97-AF65-F5344CB8AC3E}">
        <p14:creationId xmlns:p14="http://schemas.microsoft.com/office/powerpoint/2010/main" val="6497473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SUZIE</a:t>
            </a:r>
            <a:r>
              <a:rPr lang="en-US" baseline="0" dirty="0" smtClean="0"/>
              <a:t> </a:t>
            </a:r>
            <a:r>
              <a:rPr lang="en-US" dirty="0" smtClean="0"/>
              <a:t>Talk about how many new agencies have had</a:t>
            </a:r>
            <a:r>
              <a:rPr lang="en-US" baseline="0" dirty="0" smtClean="0"/>
              <a:t> staff trained (in any capacity but how many have committed to dedicated SOAR?) – MHPD, VA</a:t>
            </a:r>
          </a:p>
          <a:p>
            <a:pPr marL="0" indent="0">
              <a:buFont typeface="Arial" panose="020B0604020202020204" pitchFamily="34" charset="0"/>
              <a:buNone/>
            </a:pPr>
            <a:r>
              <a:rPr lang="en-US" baseline="0" dirty="0" smtClean="0"/>
              <a:t>SSVF programs will have dedicated SOAR specialists in 2018</a:t>
            </a:r>
          </a:p>
          <a:p>
            <a:pPr marL="0" indent="0">
              <a:buFont typeface="Arial" panose="020B0604020202020204" pitchFamily="34" charset="0"/>
              <a:buNone/>
            </a:pPr>
            <a:r>
              <a:rPr lang="en-US" baseline="0" dirty="0" smtClean="0"/>
              <a:t>Creation of SOAR Workgroup </a:t>
            </a:r>
            <a:endParaRPr lang="en-US" dirty="0"/>
          </a:p>
        </p:txBody>
      </p:sp>
      <p:sp>
        <p:nvSpPr>
          <p:cNvPr id="4" name="Slide Number Placeholder 3"/>
          <p:cNvSpPr>
            <a:spLocks noGrp="1"/>
          </p:cNvSpPr>
          <p:nvPr>
            <p:ph type="sldNum" sz="quarter" idx="10"/>
          </p:nvPr>
        </p:nvSpPr>
        <p:spPr/>
        <p:txBody>
          <a:bodyPr/>
          <a:lstStyle/>
          <a:p>
            <a:fld id="{4478FB64-877D-0E4F-8DAA-2EC626AC457D}" type="slidenum">
              <a:rPr lang="en-US" smtClean="0"/>
              <a:t>26</a:t>
            </a:fld>
            <a:endParaRPr lang="en-US"/>
          </a:p>
        </p:txBody>
      </p:sp>
    </p:spTree>
    <p:extLst>
      <p:ext uri="{BB962C8B-B14F-4D97-AF65-F5344CB8AC3E}">
        <p14:creationId xmlns:p14="http://schemas.microsoft.com/office/powerpoint/2010/main" val="41706625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EVERYONE CAN</a:t>
            </a:r>
            <a:r>
              <a:rPr lang="en-US" baseline="0" dirty="0" smtClean="0"/>
              <a:t> TALK</a:t>
            </a:r>
            <a:endParaRPr lang="en-US" dirty="0" smtClean="0"/>
          </a:p>
          <a:p>
            <a:pPr marL="171450" indent="-171450">
              <a:buFont typeface="Arial" panose="020B0604020202020204" pitchFamily="34" charset="0"/>
              <a:buChar char="•"/>
            </a:pPr>
            <a:r>
              <a:rPr lang="en-US" dirty="0" smtClean="0"/>
              <a:t>Talk about</a:t>
            </a:r>
            <a:r>
              <a:rPr lang="en-US" baseline="0" dirty="0" smtClean="0"/>
              <a:t> limitations of only being able to serve Integral Care clients when need in the community is so great – how to expand on this</a:t>
            </a:r>
            <a:endParaRPr lang="en-US" dirty="0"/>
          </a:p>
        </p:txBody>
      </p:sp>
      <p:sp>
        <p:nvSpPr>
          <p:cNvPr id="4" name="Slide Number Placeholder 3"/>
          <p:cNvSpPr>
            <a:spLocks noGrp="1"/>
          </p:cNvSpPr>
          <p:nvPr>
            <p:ph type="sldNum" sz="quarter" idx="10"/>
          </p:nvPr>
        </p:nvSpPr>
        <p:spPr/>
        <p:txBody>
          <a:bodyPr/>
          <a:lstStyle/>
          <a:p>
            <a:fld id="{4478FB64-877D-0E4F-8DAA-2EC626AC457D}" type="slidenum">
              <a:rPr lang="en-US" smtClean="0"/>
              <a:t>27</a:t>
            </a:fld>
            <a:endParaRPr lang="en-US"/>
          </a:p>
        </p:txBody>
      </p:sp>
    </p:spTree>
    <p:extLst>
      <p:ext uri="{BB962C8B-B14F-4D97-AF65-F5344CB8AC3E}">
        <p14:creationId xmlns:p14="http://schemas.microsoft.com/office/powerpoint/2010/main" val="4460451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4478FB64-877D-0E4F-8DAA-2EC626AC457D}" type="slidenum">
              <a:rPr lang="en-US" smtClean="0"/>
              <a:t>28</a:t>
            </a:fld>
            <a:endParaRPr lang="en-US"/>
          </a:p>
        </p:txBody>
      </p:sp>
    </p:spTree>
    <p:extLst>
      <p:ext uri="{BB962C8B-B14F-4D97-AF65-F5344CB8AC3E}">
        <p14:creationId xmlns:p14="http://schemas.microsoft.com/office/powerpoint/2010/main" val="3525846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mj-lt"/>
              <a:buNone/>
            </a:pPr>
            <a:r>
              <a:rPr lang="en-US" sz="1050" kern="1200" dirty="0" smtClean="0">
                <a:solidFill>
                  <a:schemeClr val="tx1"/>
                </a:solidFill>
                <a:effectLst/>
                <a:latin typeface="+mn-lt"/>
                <a:ea typeface="+mn-ea"/>
                <a:cs typeface="+mn-cs"/>
              </a:rPr>
              <a:t>CHRIS</a:t>
            </a:r>
            <a:endParaRPr lang="en-US" sz="105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524036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72406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CHRIS   Cost</a:t>
            </a:r>
          </a:p>
          <a:p>
            <a:r>
              <a:rPr lang="en-US" dirty="0" smtClean="0"/>
              <a:t>SMI</a:t>
            </a:r>
            <a:r>
              <a:rPr lang="en-US" baseline="0" dirty="0" smtClean="0"/>
              <a:t> $200 billion in lost earnings nationally per year</a:t>
            </a:r>
          </a:p>
          <a:p>
            <a:r>
              <a:rPr lang="en-US" baseline="0" dirty="0" smtClean="0"/>
              <a:t>Mood disorders such as depression or 3</a:t>
            </a:r>
            <a:r>
              <a:rPr lang="en-US" baseline="30000" dirty="0" smtClean="0"/>
              <a:t>rd</a:t>
            </a:r>
            <a:r>
              <a:rPr lang="en-US" baseline="0" dirty="0" smtClean="0"/>
              <a:t> most common cause for hospitalization for 18-44</a:t>
            </a:r>
          </a:p>
          <a:p>
            <a:r>
              <a:rPr lang="en-US" baseline="0" dirty="0" smtClean="0"/>
              <a:t>Suicide is 10</a:t>
            </a:r>
            <a:r>
              <a:rPr lang="en-US" baseline="30000" dirty="0" smtClean="0"/>
              <a:t>th</a:t>
            </a:r>
            <a:r>
              <a:rPr lang="en-US" baseline="0" dirty="0" smtClean="0"/>
              <a:t> leading cause of death in US and the most preventable public health problem</a:t>
            </a:r>
            <a:endParaRPr lang="en-US" dirty="0" smtClean="0"/>
          </a:p>
          <a:p>
            <a:endParaRPr lang="en-US" dirty="0"/>
          </a:p>
        </p:txBody>
      </p:sp>
    </p:spTree>
    <p:extLst>
      <p:ext uri="{BB962C8B-B14F-4D97-AF65-F5344CB8AC3E}">
        <p14:creationId xmlns:p14="http://schemas.microsoft.com/office/powerpoint/2010/main" val="801850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9823780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CHRIS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Person centered care – serve the person in a way that fits his/her needs</a:t>
            </a:r>
            <a:endParaRPr lang="en-US" dirty="0" smtClean="0"/>
          </a:p>
          <a:p>
            <a:endParaRPr lang="en-US" dirty="0" smtClean="0"/>
          </a:p>
          <a:p>
            <a:r>
              <a:rPr lang="en-US" dirty="0" smtClean="0"/>
              <a:t>Integrated</a:t>
            </a:r>
            <a:r>
              <a:rPr lang="en-US" baseline="0" dirty="0" smtClean="0"/>
              <a:t> care is a model and more than primary and mental, includes </a:t>
            </a:r>
            <a:r>
              <a:rPr lang="en-US" baseline="0" dirty="0" err="1" smtClean="0"/>
              <a:t>sud</a:t>
            </a:r>
            <a:r>
              <a:rPr lang="en-US" baseline="0" dirty="0" smtClean="0"/>
              <a:t> and </a:t>
            </a:r>
            <a:r>
              <a:rPr lang="en-US" baseline="0" dirty="0" err="1" smtClean="0"/>
              <a:t>idd</a:t>
            </a:r>
            <a:r>
              <a:rPr lang="en-US" baseline="0" dirty="0" smtClean="0"/>
              <a:t> too. Started offering integrated care in 2009.</a:t>
            </a:r>
          </a:p>
          <a:p>
            <a:endParaRPr lang="en-US" baseline="0" dirty="0" smtClean="0"/>
          </a:p>
          <a:p>
            <a:r>
              <a:rPr lang="en-US" baseline="0" dirty="0" smtClean="0"/>
              <a:t>Strong community partnerships to extend care</a:t>
            </a:r>
          </a:p>
          <a:p>
            <a:endParaRPr lang="en-US" dirty="0"/>
          </a:p>
        </p:txBody>
      </p:sp>
    </p:spTree>
    <p:extLst>
      <p:ext uri="{BB962C8B-B14F-4D97-AF65-F5344CB8AC3E}">
        <p14:creationId xmlns:p14="http://schemas.microsoft.com/office/powerpoint/2010/main" val="5270418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CHRIS What is HCC (part of community</a:t>
            </a:r>
            <a:r>
              <a:rPr lang="en-US" baseline="0" dirty="0" smtClean="0"/>
              <a:t> collaborative)</a:t>
            </a:r>
          </a:p>
          <a:p>
            <a:r>
              <a:rPr lang="en-US" baseline="0" dirty="0" smtClean="0"/>
              <a:t>Chris will also discuss background of funding/timeline for dedicated SOAR Specialist –see later slides</a:t>
            </a:r>
            <a:endParaRPr lang="en-US" dirty="0"/>
          </a:p>
        </p:txBody>
      </p:sp>
      <p:sp>
        <p:nvSpPr>
          <p:cNvPr id="4" name="Slide Number Placeholder 3"/>
          <p:cNvSpPr>
            <a:spLocks noGrp="1"/>
          </p:cNvSpPr>
          <p:nvPr>
            <p:ph type="sldNum" sz="quarter" idx="10"/>
          </p:nvPr>
        </p:nvSpPr>
        <p:spPr/>
        <p:txBody>
          <a:bodyPr/>
          <a:lstStyle/>
          <a:p>
            <a:fld id="{4478FB64-877D-0E4F-8DAA-2EC626AC457D}" type="slidenum">
              <a:rPr lang="en-US" smtClean="0"/>
              <a:t>10</a:t>
            </a:fld>
            <a:endParaRPr lang="en-US"/>
          </a:p>
        </p:txBody>
      </p:sp>
    </p:spTree>
    <p:extLst>
      <p:ext uri="{BB962C8B-B14F-4D97-AF65-F5344CB8AC3E}">
        <p14:creationId xmlns:p14="http://schemas.microsoft.com/office/powerpoint/2010/main" val="30829805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3023" indent="-363023">
              <a:buFont typeface="+mj-lt"/>
              <a:buAutoNum type="arabicPeriod"/>
            </a:pPr>
            <a:r>
              <a:rPr lang="en-US" b="1" dirty="0" smtClean="0"/>
              <a:t>When we first started,</a:t>
            </a:r>
            <a:r>
              <a:rPr lang="en-US" b="1" baseline="0" dirty="0" smtClean="0"/>
              <a:t> we </a:t>
            </a:r>
            <a:r>
              <a:rPr lang="en-US" b="1" dirty="0" smtClean="0"/>
              <a:t>focused on bricks and mortar</a:t>
            </a:r>
            <a:r>
              <a:rPr lang="en-US" b="1" baseline="0" dirty="0" smtClean="0"/>
              <a:t> facilities.</a:t>
            </a:r>
          </a:p>
          <a:p>
            <a:pPr marL="363023" marR="0" lvl="0" indent="-363023" algn="l" defTabSz="914400" rtl="0" eaLnBrk="1" fontAlgn="auto" latinLnBrk="0" hangingPunct="1">
              <a:lnSpc>
                <a:spcPct val="100000"/>
              </a:lnSpc>
              <a:spcBef>
                <a:spcPts val="0"/>
              </a:spcBef>
              <a:spcAft>
                <a:spcPts val="0"/>
              </a:spcAft>
              <a:buClrTx/>
              <a:buSzTx/>
              <a:buFont typeface="+mj-lt"/>
              <a:buAutoNum type="arabicPeriod"/>
              <a:tabLst/>
              <a:defRPr/>
            </a:pPr>
            <a:r>
              <a:rPr lang="en-US" b="1" baseline="0" dirty="0" smtClean="0"/>
              <a:t>Now, we’re everywhere. We offer community-based services and </a:t>
            </a:r>
            <a:r>
              <a:rPr lang="en-US" altLang="en-US" b="1" dirty="0" smtClean="0">
                <a:latin typeface="Arial" panose="020B0604020202020204" pitchFamily="34" charset="0"/>
              </a:rPr>
              <a:t>are the largest provider of community behavioral health services in Travis County.</a:t>
            </a:r>
            <a:endParaRPr lang="en-US" altLang="en-US" dirty="0" smtClean="0">
              <a:latin typeface="Arial" panose="020B0604020202020204" pitchFamily="34" charset="0"/>
            </a:endParaRPr>
          </a:p>
          <a:p>
            <a:pPr marL="363023" indent="-363023">
              <a:buFont typeface="+mj-lt"/>
              <a:buAutoNum type="arabicPeriod"/>
            </a:pPr>
            <a:endParaRPr lang="en-US" b="1" baseline="0" dirty="0" smtClean="0"/>
          </a:p>
          <a:p>
            <a:pPr marL="363023" indent="-363023">
              <a:buFont typeface="+mj-lt"/>
              <a:buAutoNum type="arabicPeriod"/>
            </a:pPr>
            <a:endParaRPr lang="en-US" baseline="0" dirty="0" smtClean="0"/>
          </a:p>
        </p:txBody>
      </p:sp>
    </p:spTree>
    <p:extLst>
      <p:ext uri="{BB962C8B-B14F-4D97-AF65-F5344CB8AC3E}">
        <p14:creationId xmlns:p14="http://schemas.microsoft.com/office/powerpoint/2010/main" val="28336794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go Slide - White Background">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32610" y="2585403"/>
            <a:ext cx="5079995" cy="1440351"/>
          </a:xfrm>
          <a:prstGeom prst="rect">
            <a:avLst/>
          </a:prstGeom>
        </p:spPr>
      </p:pic>
      <p:sp>
        <p:nvSpPr>
          <p:cNvPr id="4" name="Rectangle 3"/>
          <p:cNvSpPr/>
          <p:nvPr userDrawn="1"/>
        </p:nvSpPr>
        <p:spPr>
          <a:xfrm>
            <a:off x="0" y="6489700"/>
            <a:ext cx="12192000" cy="3683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050479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Grey">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8"/>
            <a:ext cx="10515600" cy="2852737"/>
          </a:xfrm>
        </p:spPr>
        <p:txBody>
          <a:bodyPr anchor="b"/>
          <a:lstStyle>
            <a:lvl1pPr>
              <a:defRPr sz="6000">
                <a:solidFill>
                  <a:schemeClr val="bg1"/>
                </a:solidFill>
              </a:defRPr>
            </a:lvl1pPr>
          </a:lstStyle>
          <a:p>
            <a:r>
              <a:rPr lang="en-US" dirty="0" smtClean="0"/>
              <a:t>Section Header</a:t>
            </a:r>
            <a:endParaRPr lang="en-US" dirty="0"/>
          </a:p>
        </p:txBody>
      </p:sp>
      <p:sp>
        <p:nvSpPr>
          <p:cNvPr id="3" name="Text Placeholder 2"/>
          <p:cNvSpPr>
            <a:spLocks noGrp="1"/>
          </p:cNvSpPr>
          <p:nvPr>
            <p:ph type="body" idx="1" hasCustomPrompt="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err="1" smtClean="0"/>
              <a:t>Subheader</a:t>
            </a:r>
            <a:endParaRPr lang="en-US" dirty="0" smtClean="0"/>
          </a:p>
        </p:txBody>
      </p:sp>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118600" y="5651500"/>
            <a:ext cx="2260600" cy="533400"/>
          </a:xfrm>
          <a:prstGeom prst="rect">
            <a:avLst/>
          </a:prstGeom>
        </p:spPr>
      </p:pic>
    </p:spTree>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Photo_Staff_9">
    <p:spTree>
      <p:nvGrpSpPr>
        <p:cNvPr id="1" name=""/>
        <p:cNvGrpSpPr/>
        <p:nvPr/>
      </p:nvGrpSpPr>
      <p:grpSpPr>
        <a:xfrm>
          <a:off x="0" y="0"/>
          <a:ext cx="0" cy="0"/>
          <a:chOff x="0" y="0"/>
          <a:chExt cx="0" cy="0"/>
        </a:xfrm>
      </p:grpSpPr>
      <p:sp>
        <p:nvSpPr>
          <p:cNvPr id="2" name="Title 1"/>
          <p:cNvSpPr>
            <a:spLocks noGrp="1"/>
          </p:cNvSpPr>
          <p:nvPr>
            <p:ph type="title"/>
          </p:nvPr>
        </p:nvSpPr>
        <p:spPr>
          <a:xfrm>
            <a:off x="839789" y="427704"/>
            <a:ext cx="6406586" cy="653844"/>
          </a:xfrm>
        </p:spPr>
        <p:txBody>
          <a:bodyPr anchor="b"/>
          <a:lstStyle>
            <a:lvl1pPr>
              <a:defRPr sz="3200"/>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839789" y="1396181"/>
            <a:ext cx="6406586" cy="444331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78663" y="5499100"/>
            <a:ext cx="2210506" cy="521580"/>
          </a:xfrm>
          <a:prstGeom prst="rect">
            <a:avLst/>
          </a:prstGeom>
        </p:spPr>
      </p:pic>
      <p:sp>
        <p:nvSpPr>
          <p:cNvPr id="8" name="Rectangle 7"/>
          <p:cNvSpPr/>
          <p:nvPr userDrawn="1"/>
        </p:nvSpPr>
        <p:spPr>
          <a:xfrm>
            <a:off x="0" y="6489700"/>
            <a:ext cx="12192000" cy="3683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3" name="Picture 2"/>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472515" y="427704"/>
            <a:ext cx="4016653" cy="4842386"/>
          </a:xfrm>
          <a:prstGeom prst="rect">
            <a:avLst/>
          </a:prstGeom>
        </p:spPr>
      </p:pic>
    </p:spTree>
    <p:extLst>
      <p:ext uri="{BB962C8B-B14F-4D97-AF65-F5344CB8AC3E}">
        <p14:creationId xmlns:p14="http://schemas.microsoft.com/office/powerpoint/2010/main" val="20758827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Photo_Staff_10">
    <p:spTree>
      <p:nvGrpSpPr>
        <p:cNvPr id="1" name=""/>
        <p:cNvGrpSpPr/>
        <p:nvPr/>
      </p:nvGrpSpPr>
      <p:grpSpPr>
        <a:xfrm>
          <a:off x="0" y="0"/>
          <a:ext cx="0" cy="0"/>
          <a:chOff x="0" y="0"/>
          <a:chExt cx="0" cy="0"/>
        </a:xfrm>
      </p:grpSpPr>
      <p:sp>
        <p:nvSpPr>
          <p:cNvPr id="2" name="Title 1"/>
          <p:cNvSpPr>
            <a:spLocks noGrp="1"/>
          </p:cNvSpPr>
          <p:nvPr>
            <p:ph type="title"/>
          </p:nvPr>
        </p:nvSpPr>
        <p:spPr>
          <a:xfrm>
            <a:off x="839788" y="457199"/>
            <a:ext cx="4351643" cy="968477"/>
          </a:xfrm>
        </p:spPr>
        <p:txBody>
          <a:bodyPr anchor="b"/>
          <a:lstStyle>
            <a:lvl1pPr>
              <a:defRPr sz="3200"/>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839789" y="1917290"/>
            <a:ext cx="4351643" cy="392220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78663" y="5499100"/>
            <a:ext cx="2210506" cy="521580"/>
          </a:xfrm>
          <a:prstGeom prst="rect">
            <a:avLst/>
          </a:prstGeom>
        </p:spPr>
      </p:pic>
      <p:sp>
        <p:nvSpPr>
          <p:cNvPr id="8" name="Rectangle 7"/>
          <p:cNvSpPr/>
          <p:nvPr userDrawn="1"/>
        </p:nvSpPr>
        <p:spPr>
          <a:xfrm>
            <a:off x="0" y="6489700"/>
            <a:ext cx="12192000" cy="3683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5" name="Picture 4"/>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574890" y="427704"/>
            <a:ext cx="5801034" cy="4932968"/>
          </a:xfrm>
          <a:prstGeom prst="rect">
            <a:avLst/>
          </a:prstGeom>
        </p:spPr>
      </p:pic>
    </p:spTree>
    <p:extLst>
      <p:ext uri="{BB962C8B-B14F-4D97-AF65-F5344CB8AC3E}">
        <p14:creationId xmlns:p14="http://schemas.microsoft.com/office/powerpoint/2010/main" val="420409426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Photo_Staff_11">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78663" y="5499100"/>
            <a:ext cx="2210506" cy="521580"/>
          </a:xfrm>
          <a:prstGeom prst="rect">
            <a:avLst/>
          </a:prstGeom>
        </p:spPr>
      </p:pic>
      <p:sp>
        <p:nvSpPr>
          <p:cNvPr id="8" name="Rectangle 7"/>
          <p:cNvSpPr/>
          <p:nvPr userDrawn="1"/>
        </p:nvSpPr>
        <p:spPr>
          <a:xfrm>
            <a:off x="0" y="6489700"/>
            <a:ext cx="12192000" cy="3683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Title 1"/>
          <p:cNvSpPr>
            <a:spLocks noGrp="1"/>
          </p:cNvSpPr>
          <p:nvPr>
            <p:ph type="title"/>
          </p:nvPr>
        </p:nvSpPr>
        <p:spPr>
          <a:xfrm>
            <a:off x="839789" y="427704"/>
            <a:ext cx="5944469" cy="653844"/>
          </a:xfrm>
        </p:spPr>
        <p:txBody>
          <a:bodyPr anchor="b"/>
          <a:lstStyle>
            <a:lvl1pPr>
              <a:defRPr sz="3200"/>
            </a:lvl1pPr>
          </a:lstStyle>
          <a:p>
            <a:r>
              <a:rPr lang="en-US" dirty="0" smtClean="0"/>
              <a:t>Click to edit Master title style</a:t>
            </a:r>
            <a:endParaRPr lang="en-US" dirty="0"/>
          </a:p>
        </p:txBody>
      </p:sp>
      <p:sp>
        <p:nvSpPr>
          <p:cNvPr id="10" name="Text Placeholder 3"/>
          <p:cNvSpPr>
            <a:spLocks noGrp="1"/>
          </p:cNvSpPr>
          <p:nvPr>
            <p:ph type="body" sz="half" idx="2"/>
          </p:nvPr>
        </p:nvSpPr>
        <p:spPr>
          <a:xfrm>
            <a:off x="839789" y="1396181"/>
            <a:ext cx="5944469" cy="444331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pic>
        <p:nvPicPr>
          <p:cNvPr id="2" name="Picture 1"/>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199276" y="427704"/>
            <a:ext cx="4577706" cy="4807974"/>
          </a:xfrm>
          <a:prstGeom prst="rect">
            <a:avLst/>
          </a:prstGeom>
        </p:spPr>
      </p:pic>
    </p:spTree>
    <p:extLst>
      <p:ext uri="{BB962C8B-B14F-4D97-AF65-F5344CB8AC3E}">
        <p14:creationId xmlns:p14="http://schemas.microsoft.com/office/powerpoint/2010/main" val="292974154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Photo_Staff_12">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78663" y="5499100"/>
            <a:ext cx="2210506" cy="521580"/>
          </a:xfrm>
          <a:prstGeom prst="rect">
            <a:avLst/>
          </a:prstGeom>
        </p:spPr>
      </p:pic>
      <p:sp>
        <p:nvSpPr>
          <p:cNvPr id="8" name="Rectangle 7"/>
          <p:cNvSpPr/>
          <p:nvPr userDrawn="1"/>
        </p:nvSpPr>
        <p:spPr>
          <a:xfrm>
            <a:off x="0" y="6489700"/>
            <a:ext cx="12192000" cy="3683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Title 1"/>
          <p:cNvSpPr>
            <a:spLocks noGrp="1"/>
          </p:cNvSpPr>
          <p:nvPr>
            <p:ph type="title"/>
          </p:nvPr>
        </p:nvSpPr>
        <p:spPr>
          <a:xfrm>
            <a:off x="839789" y="427704"/>
            <a:ext cx="6971067" cy="653844"/>
          </a:xfrm>
        </p:spPr>
        <p:txBody>
          <a:bodyPr anchor="b"/>
          <a:lstStyle>
            <a:lvl1pPr>
              <a:defRPr sz="3200"/>
            </a:lvl1pPr>
          </a:lstStyle>
          <a:p>
            <a:r>
              <a:rPr lang="en-US" dirty="0" smtClean="0"/>
              <a:t>Click to edit Master title style</a:t>
            </a:r>
            <a:endParaRPr lang="en-US" dirty="0"/>
          </a:p>
        </p:txBody>
      </p:sp>
      <p:sp>
        <p:nvSpPr>
          <p:cNvPr id="10" name="Text Placeholder 3"/>
          <p:cNvSpPr>
            <a:spLocks noGrp="1"/>
          </p:cNvSpPr>
          <p:nvPr>
            <p:ph type="body" sz="half" idx="2"/>
          </p:nvPr>
        </p:nvSpPr>
        <p:spPr>
          <a:xfrm>
            <a:off x="839789" y="1396181"/>
            <a:ext cx="6971067" cy="444331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pic>
        <p:nvPicPr>
          <p:cNvPr id="3" name="Picture 2"/>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8144142" y="427703"/>
            <a:ext cx="3345027" cy="4781867"/>
          </a:xfrm>
          <a:prstGeom prst="rect">
            <a:avLst/>
          </a:prstGeom>
        </p:spPr>
      </p:pic>
    </p:spTree>
    <p:extLst>
      <p:ext uri="{BB962C8B-B14F-4D97-AF65-F5344CB8AC3E}">
        <p14:creationId xmlns:p14="http://schemas.microsoft.com/office/powerpoint/2010/main" val="162451832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Photo_Staff_13">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78663" y="5499100"/>
            <a:ext cx="2210506" cy="521580"/>
          </a:xfrm>
          <a:prstGeom prst="rect">
            <a:avLst/>
          </a:prstGeom>
        </p:spPr>
      </p:pic>
      <p:sp>
        <p:nvSpPr>
          <p:cNvPr id="8" name="Rectangle 7"/>
          <p:cNvSpPr/>
          <p:nvPr userDrawn="1"/>
        </p:nvSpPr>
        <p:spPr>
          <a:xfrm>
            <a:off x="0" y="6489700"/>
            <a:ext cx="12192000" cy="3683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Title 1"/>
          <p:cNvSpPr>
            <a:spLocks noGrp="1"/>
          </p:cNvSpPr>
          <p:nvPr>
            <p:ph type="title"/>
          </p:nvPr>
        </p:nvSpPr>
        <p:spPr>
          <a:xfrm>
            <a:off x="839789" y="427704"/>
            <a:ext cx="7167620" cy="653844"/>
          </a:xfrm>
        </p:spPr>
        <p:txBody>
          <a:bodyPr anchor="b"/>
          <a:lstStyle>
            <a:lvl1pPr>
              <a:defRPr sz="3200"/>
            </a:lvl1pPr>
          </a:lstStyle>
          <a:p>
            <a:r>
              <a:rPr lang="en-US" dirty="0" smtClean="0"/>
              <a:t>Click to edit Master title style</a:t>
            </a:r>
            <a:endParaRPr lang="en-US" dirty="0"/>
          </a:p>
        </p:txBody>
      </p:sp>
      <p:sp>
        <p:nvSpPr>
          <p:cNvPr id="10" name="Text Placeholder 3"/>
          <p:cNvSpPr>
            <a:spLocks noGrp="1"/>
          </p:cNvSpPr>
          <p:nvPr>
            <p:ph type="body" sz="half" idx="2"/>
          </p:nvPr>
        </p:nvSpPr>
        <p:spPr>
          <a:xfrm>
            <a:off x="839789" y="1396181"/>
            <a:ext cx="7167620" cy="444331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80875" y="427704"/>
            <a:ext cx="3208294" cy="4805860"/>
          </a:xfrm>
          <a:prstGeom prst="rect">
            <a:avLst/>
          </a:prstGeom>
        </p:spPr>
      </p:pic>
    </p:spTree>
    <p:extLst>
      <p:ext uri="{BB962C8B-B14F-4D97-AF65-F5344CB8AC3E}">
        <p14:creationId xmlns:p14="http://schemas.microsoft.com/office/powerpoint/2010/main" val="191256456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Photo_Staff+Consumer_1">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78663" y="5499100"/>
            <a:ext cx="2210506" cy="521580"/>
          </a:xfrm>
          <a:prstGeom prst="rect">
            <a:avLst/>
          </a:prstGeom>
        </p:spPr>
      </p:pic>
      <p:sp>
        <p:nvSpPr>
          <p:cNvPr id="8" name="Rectangle 7"/>
          <p:cNvSpPr/>
          <p:nvPr userDrawn="1"/>
        </p:nvSpPr>
        <p:spPr>
          <a:xfrm>
            <a:off x="0" y="6489700"/>
            <a:ext cx="12192000" cy="3683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3" name="Picture 2"/>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118555" y="457199"/>
            <a:ext cx="4449346" cy="4810917"/>
          </a:xfrm>
          <a:prstGeom prst="rect">
            <a:avLst/>
          </a:prstGeom>
        </p:spPr>
      </p:pic>
      <p:sp>
        <p:nvSpPr>
          <p:cNvPr id="9" name="Title 1"/>
          <p:cNvSpPr>
            <a:spLocks noGrp="1"/>
          </p:cNvSpPr>
          <p:nvPr>
            <p:ph type="title"/>
          </p:nvPr>
        </p:nvSpPr>
        <p:spPr>
          <a:xfrm>
            <a:off x="839789" y="427704"/>
            <a:ext cx="5944469" cy="653844"/>
          </a:xfrm>
        </p:spPr>
        <p:txBody>
          <a:bodyPr anchor="b"/>
          <a:lstStyle>
            <a:lvl1pPr>
              <a:defRPr sz="3200"/>
            </a:lvl1pPr>
          </a:lstStyle>
          <a:p>
            <a:r>
              <a:rPr lang="en-US" dirty="0" smtClean="0"/>
              <a:t>Click to edit Master title style</a:t>
            </a:r>
            <a:endParaRPr lang="en-US" dirty="0"/>
          </a:p>
        </p:txBody>
      </p:sp>
      <p:sp>
        <p:nvSpPr>
          <p:cNvPr id="10" name="Text Placeholder 3"/>
          <p:cNvSpPr>
            <a:spLocks noGrp="1"/>
          </p:cNvSpPr>
          <p:nvPr>
            <p:ph type="body" sz="half" idx="2"/>
          </p:nvPr>
        </p:nvSpPr>
        <p:spPr>
          <a:xfrm>
            <a:off x="839789" y="1396181"/>
            <a:ext cx="5944469" cy="444331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419430780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Photo_Staff+Consumer_2">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78663" y="5499100"/>
            <a:ext cx="2210506" cy="521580"/>
          </a:xfrm>
          <a:prstGeom prst="rect">
            <a:avLst/>
          </a:prstGeom>
        </p:spPr>
      </p:pic>
      <p:sp>
        <p:nvSpPr>
          <p:cNvPr id="8" name="Rectangle 7"/>
          <p:cNvSpPr/>
          <p:nvPr userDrawn="1"/>
        </p:nvSpPr>
        <p:spPr>
          <a:xfrm>
            <a:off x="0" y="6489700"/>
            <a:ext cx="12192000" cy="3683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Title 1"/>
          <p:cNvSpPr>
            <a:spLocks noGrp="1"/>
          </p:cNvSpPr>
          <p:nvPr>
            <p:ph type="title"/>
          </p:nvPr>
        </p:nvSpPr>
        <p:spPr>
          <a:xfrm>
            <a:off x="839788" y="427704"/>
            <a:ext cx="6583567" cy="653844"/>
          </a:xfrm>
        </p:spPr>
        <p:txBody>
          <a:bodyPr anchor="b"/>
          <a:lstStyle>
            <a:lvl1pPr>
              <a:defRPr sz="3200"/>
            </a:lvl1pPr>
          </a:lstStyle>
          <a:p>
            <a:r>
              <a:rPr lang="en-US" dirty="0" smtClean="0"/>
              <a:t>Click to edit Master title style</a:t>
            </a:r>
            <a:endParaRPr lang="en-US" dirty="0"/>
          </a:p>
        </p:txBody>
      </p:sp>
      <p:sp>
        <p:nvSpPr>
          <p:cNvPr id="10" name="Text Placeholder 3"/>
          <p:cNvSpPr>
            <a:spLocks noGrp="1"/>
          </p:cNvSpPr>
          <p:nvPr>
            <p:ph type="body" sz="half" idx="2"/>
          </p:nvPr>
        </p:nvSpPr>
        <p:spPr>
          <a:xfrm>
            <a:off x="839788" y="1396181"/>
            <a:ext cx="6583567" cy="444331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pic>
        <p:nvPicPr>
          <p:cNvPr id="2" name="Picture 1"/>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740212" y="427704"/>
            <a:ext cx="3802859" cy="4744064"/>
          </a:xfrm>
          <a:prstGeom prst="rect">
            <a:avLst/>
          </a:prstGeom>
        </p:spPr>
      </p:pic>
    </p:spTree>
    <p:extLst>
      <p:ext uri="{BB962C8B-B14F-4D97-AF65-F5344CB8AC3E}">
        <p14:creationId xmlns:p14="http://schemas.microsoft.com/office/powerpoint/2010/main" val="72367676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Photo_Staff+Consumer_3">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78663" y="5499100"/>
            <a:ext cx="2210506" cy="521580"/>
          </a:xfrm>
          <a:prstGeom prst="rect">
            <a:avLst/>
          </a:prstGeom>
        </p:spPr>
      </p:pic>
      <p:sp>
        <p:nvSpPr>
          <p:cNvPr id="8" name="Rectangle 7"/>
          <p:cNvSpPr/>
          <p:nvPr userDrawn="1"/>
        </p:nvSpPr>
        <p:spPr>
          <a:xfrm>
            <a:off x="0" y="6489700"/>
            <a:ext cx="12192000" cy="3683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5" name="Picture 4"/>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115665" y="382413"/>
            <a:ext cx="5338506" cy="4848348"/>
          </a:xfrm>
          <a:prstGeom prst="rect">
            <a:avLst/>
          </a:prstGeom>
        </p:spPr>
      </p:pic>
      <p:sp>
        <p:nvSpPr>
          <p:cNvPr id="11" name="Title 1"/>
          <p:cNvSpPr>
            <a:spLocks noGrp="1"/>
          </p:cNvSpPr>
          <p:nvPr>
            <p:ph type="title"/>
          </p:nvPr>
        </p:nvSpPr>
        <p:spPr>
          <a:xfrm>
            <a:off x="839789" y="427703"/>
            <a:ext cx="4951412" cy="968477"/>
          </a:xfrm>
        </p:spPr>
        <p:txBody>
          <a:bodyPr anchor="b"/>
          <a:lstStyle>
            <a:lvl1pPr>
              <a:defRPr sz="3200"/>
            </a:lvl1pPr>
          </a:lstStyle>
          <a:p>
            <a:r>
              <a:rPr lang="en-US" dirty="0" smtClean="0"/>
              <a:t>Click to edit Master title style</a:t>
            </a:r>
            <a:endParaRPr lang="en-US" dirty="0"/>
          </a:p>
        </p:txBody>
      </p:sp>
      <p:sp>
        <p:nvSpPr>
          <p:cNvPr id="12" name="Text Placeholder 3"/>
          <p:cNvSpPr>
            <a:spLocks noGrp="1"/>
          </p:cNvSpPr>
          <p:nvPr>
            <p:ph type="body" sz="half" idx="2"/>
          </p:nvPr>
        </p:nvSpPr>
        <p:spPr>
          <a:xfrm>
            <a:off x="839789" y="1632155"/>
            <a:ext cx="4951412" cy="420733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Tree>
    <p:extLst>
      <p:ext uri="{BB962C8B-B14F-4D97-AF65-F5344CB8AC3E}">
        <p14:creationId xmlns:p14="http://schemas.microsoft.com/office/powerpoint/2010/main" val="287711182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Photo_Staff+Consumer_4">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78663" y="5499100"/>
            <a:ext cx="2210506" cy="521580"/>
          </a:xfrm>
          <a:prstGeom prst="rect">
            <a:avLst/>
          </a:prstGeom>
        </p:spPr>
      </p:pic>
      <p:sp>
        <p:nvSpPr>
          <p:cNvPr id="8" name="Rectangle 7"/>
          <p:cNvSpPr/>
          <p:nvPr userDrawn="1"/>
        </p:nvSpPr>
        <p:spPr>
          <a:xfrm>
            <a:off x="0" y="6489700"/>
            <a:ext cx="12192000" cy="3683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49265" y="382413"/>
            <a:ext cx="3239904" cy="4852577"/>
          </a:xfrm>
          <a:prstGeom prst="rect">
            <a:avLst/>
          </a:prstGeom>
        </p:spPr>
      </p:pic>
      <p:sp>
        <p:nvSpPr>
          <p:cNvPr id="9" name="Title 1"/>
          <p:cNvSpPr>
            <a:spLocks noGrp="1"/>
          </p:cNvSpPr>
          <p:nvPr>
            <p:ph type="title"/>
          </p:nvPr>
        </p:nvSpPr>
        <p:spPr>
          <a:xfrm>
            <a:off x="839788" y="427704"/>
            <a:ext cx="7085011" cy="653844"/>
          </a:xfrm>
        </p:spPr>
        <p:txBody>
          <a:bodyPr anchor="b"/>
          <a:lstStyle>
            <a:lvl1pPr>
              <a:defRPr sz="3200"/>
            </a:lvl1pPr>
          </a:lstStyle>
          <a:p>
            <a:r>
              <a:rPr lang="en-US" dirty="0" smtClean="0"/>
              <a:t>Click to edit Master title style</a:t>
            </a:r>
            <a:endParaRPr lang="en-US" dirty="0"/>
          </a:p>
        </p:txBody>
      </p:sp>
      <p:sp>
        <p:nvSpPr>
          <p:cNvPr id="10" name="Text Placeholder 3"/>
          <p:cNvSpPr>
            <a:spLocks noGrp="1"/>
          </p:cNvSpPr>
          <p:nvPr>
            <p:ph type="body" sz="half" idx="2"/>
          </p:nvPr>
        </p:nvSpPr>
        <p:spPr>
          <a:xfrm>
            <a:off x="839788" y="1396181"/>
            <a:ext cx="7085011" cy="444331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392713481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Photo_Staff+Consumer_5">
    <p:spTree>
      <p:nvGrpSpPr>
        <p:cNvPr id="1" name=""/>
        <p:cNvGrpSpPr/>
        <p:nvPr/>
      </p:nvGrpSpPr>
      <p:grpSpPr>
        <a:xfrm>
          <a:off x="0" y="0"/>
          <a:ext cx="0" cy="0"/>
          <a:chOff x="0" y="0"/>
          <a:chExt cx="0" cy="0"/>
        </a:xfrm>
      </p:grpSpPr>
      <p:sp>
        <p:nvSpPr>
          <p:cNvPr id="2" name="Title 1"/>
          <p:cNvSpPr>
            <a:spLocks noGrp="1"/>
          </p:cNvSpPr>
          <p:nvPr>
            <p:ph type="title"/>
          </p:nvPr>
        </p:nvSpPr>
        <p:spPr>
          <a:xfrm>
            <a:off x="839788" y="427704"/>
            <a:ext cx="7232496" cy="653844"/>
          </a:xfrm>
        </p:spPr>
        <p:txBody>
          <a:bodyPr anchor="b"/>
          <a:lstStyle>
            <a:lvl1pPr>
              <a:defRPr sz="3200"/>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839788" y="1396181"/>
            <a:ext cx="7232496" cy="444331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78663" y="5499100"/>
            <a:ext cx="2210506" cy="521580"/>
          </a:xfrm>
          <a:prstGeom prst="rect">
            <a:avLst/>
          </a:prstGeom>
        </p:spPr>
      </p:pic>
      <p:sp>
        <p:nvSpPr>
          <p:cNvPr id="8" name="Rectangle 7"/>
          <p:cNvSpPr/>
          <p:nvPr userDrawn="1"/>
        </p:nvSpPr>
        <p:spPr>
          <a:xfrm>
            <a:off x="0" y="6489700"/>
            <a:ext cx="12192000" cy="3683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96747" y="427704"/>
            <a:ext cx="3193997" cy="4783819"/>
          </a:xfrm>
          <a:prstGeom prst="rect">
            <a:avLst/>
          </a:prstGeom>
        </p:spPr>
      </p:pic>
    </p:spTree>
    <p:extLst>
      <p:ext uri="{BB962C8B-B14F-4D97-AF65-F5344CB8AC3E}">
        <p14:creationId xmlns:p14="http://schemas.microsoft.com/office/powerpoint/2010/main" val="1077635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 Vertical Picture Right">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8"/>
            <a:ext cx="6609474" cy="2852737"/>
          </a:xfrm>
        </p:spPr>
        <p:txBody>
          <a:bodyPr anchor="b"/>
          <a:lstStyle>
            <a:lvl1pPr>
              <a:defRPr sz="6000">
                <a:solidFill>
                  <a:schemeClr val="bg1"/>
                </a:solidFill>
              </a:defRPr>
            </a:lvl1pPr>
          </a:lstStyle>
          <a:p>
            <a:r>
              <a:rPr lang="en-US" dirty="0" smtClean="0"/>
              <a:t>Section Header</a:t>
            </a:r>
            <a:endParaRPr lang="en-US" dirty="0"/>
          </a:p>
        </p:txBody>
      </p:sp>
      <p:sp>
        <p:nvSpPr>
          <p:cNvPr id="3" name="Text Placeholder 2"/>
          <p:cNvSpPr>
            <a:spLocks noGrp="1"/>
          </p:cNvSpPr>
          <p:nvPr>
            <p:ph type="body" idx="1" hasCustomPrompt="1"/>
          </p:nvPr>
        </p:nvSpPr>
        <p:spPr>
          <a:xfrm>
            <a:off x="831850" y="4589463"/>
            <a:ext cx="6619984"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err="1" smtClean="0"/>
              <a:t>Subheader</a:t>
            </a:r>
            <a:endParaRPr lang="en-US" dirty="0" smtClean="0"/>
          </a:p>
        </p:txBody>
      </p:sp>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987862" y="0"/>
            <a:ext cx="4204138" cy="6858000"/>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914400" y="1231900"/>
            <a:ext cx="2260600" cy="533400"/>
          </a:xfrm>
          <a:prstGeom prst="rect">
            <a:avLst/>
          </a:prstGeom>
        </p:spPr>
      </p:pic>
    </p:spTree>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Photo_Staff+Consumer_6">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78663" y="5499100"/>
            <a:ext cx="2210506" cy="521580"/>
          </a:xfrm>
          <a:prstGeom prst="rect">
            <a:avLst/>
          </a:prstGeom>
        </p:spPr>
      </p:pic>
      <p:sp>
        <p:nvSpPr>
          <p:cNvPr id="8" name="Rectangle 7"/>
          <p:cNvSpPr/>
          <p:nvPr userDrawn="1"/>
        </p:nvSpPr>
        <p:spPr>
          <a:xfrm>
            <a:off x="0" y="6489700"/>
            <a:ext cx="12192000" cy="3683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Title 1"/>
          <p:cNvSpPr>
            <a:spLocks noGrp="1"/>
          </p:cNvSpPr>
          <p:nvPr>
            <p:ph type="title"/>
          </p:nvPr>
        </p:nvSpPr>
        <p:spPr>
          <a:xfrm>
            <a:off x="839789" y="427704"/>
            <a:ext cx="5325037" cy="653844"/>
          </a:xfrm>
        </p:spPr>
        <p:txBody>
          <a:bodyPr anchor="b"/>
          <a:lstStyle>
            <a:lvl1pPr>
              <a:defRPr sz="3200"/>
            </a:lvl1pPr>
          </a:lstStyle>
          <a:p>
            <a:r>
              <a:rPr lang="en-US" dirty="0" smtClean="0"/>
              <a:t>Click to edit Master title style</a:t>
            </a:r>
            <a:endParaRPr lang="en-US" dirty="0"/>
          </a:p>
        </p:txBody>
      </p:sp>
      <p:sp>
        <p:nvSpPr>
          <p:cNvPr id="10" name="Text Placeholder 3"/>
          <p:cNvSpPr>
            <a:spLocks noGrp="1"/>
          </p:cNvSpPr>
          <p:nvPr>
            <p:ph type="body" sz="half" idx="2"/>
          </p:nvPr>
        </p:nvSpPr>
        <p:spPr>
          <a:xfrm>
            <a:off x="839789" y="1396181"/>
            <a:ext cx="5325037" cy="444331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pic>
        <p:nvPicPr>
          <p:cNvPr id="3" name="Picture 2"/>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472896" y="427703"/>
            <a:ext cx="5145845" cy="4803057"/>
          </a:xfrm>
          <a:prstGeom prst="rect">
            <a:avLst/>
          </a:prstGeom>
        </p:spPr>
      </p:pic>
    </p:spTree>
    <p:extLst>
      <p:ext uri="{BB962C8B-B14F-4D97-AF65-F5344CB8AC3E}">
        <p14:creationId xmlns:p14="http://schemas.microsoft.com/office/powerpoint/2010/main" val="53813796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Photo_Staff+Consumer_7">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78663" y="5499100"/>
            <a:ext cx="2210506" cy="521580"/>
          </a:xfrm>
          <a:prstGeom prst="rect">
            <a:avLst/>
          </a:prstGeom>
        </p:spPr>
      </p:pic>
      <p:sp>
        <p:nvSpPr>
          <p:cNvPr id="8" name="Rectangle 7"/>
          <p:cNvSpPr/>
          <p:nvPr userDrawn="1"/>
        </p:nvSpPr>
        <p:spPr>
          <a:xfrm>
            <a:off x="0" y="6489700"/>
            <a:ext cx="12192000" cy="3683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D</a:t>
            </a:r>
            <a:endParaRPr lang="en-US" dirty="0">
              <a:solidFill>
                <a:srgbClr val="FFFFFF"/>
              </a:solidFill>
            </a:endParaRPr>
          </a:p>
        </p:txBody>
      </p:sp>
      <p:sp>
        <p:nvSpPr>
          <p:cNvPr id="9" name="Title 1"/>
          <p:cNvSpPr>
            <a:spLocks noGrp="1"/>
          </p:cNvSpPr>
          <p:nvPr>
            <p:ph type="title"/>
          </p:nvPr>
        </p:nvSpPr>
        <p:spPr>
          <a:xfrm>
            <a:off x="839789" y="427704"/>
            <a:ext cx="5718328" cy="653844"/>
          </a:xfrm>
        </p:spPr>
        <p:txBody>
          <a:bodyPr anchor="b"/>
          <a:lstStyle>
            <a:lvl1pPr>
              <a:defRPr sz="3200"/>
            </a:lvl1pPr>
          </a:lstStyle>
          <a:p>
            <a:r>
              <a:rPr lang="en-US" dirty="0" smtClean="0"/>
              <a:t>Click to edit Master title style</a:t>
            </a:r>
            <a:endParaRPr lang="en-US" dirty="0"/>
          </a:p>
        </p:txBody>
      </p:sp>
      <p:sp>
        <p:nvSpPr>
          <p:cNvPr id="10" name="Text Placeholder 3"/>
          <p:cNvSpPr>
            <a:spLocks noGrp="1"/>
          </p:cNvSpPr>
          <p:nvPr>
            <p:ph type="body" sz="half" idx="2"/>
          </p:nvPr>
        </p:nvSpPr>
        <p:spPr>
          <a:xfrm>
            <a:off x="839789" y="1396181"/>
            <a:ext cx="5718328" cy="444331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pic>
        <p:nvPicPr>
          <p:cNvPr id="3" name="Picture 2"/>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817787" y="427704"/>
            <a:ext cx="4671381" cy="4753896"/>
          </a:xfrm>
          <a:prstGeom prst="rect">
            <a:avLst/>
          </a:prstGeom>
        </p:spPr>
      </p:pic>
    </p:spTree>
    <p:extLst>
      <p:ext uri="{BB962C8B-B14F-4D97-AF65-F5344CB8AC3E}">
        <p14:creationId xmlns:p14="http://schemas.microsoft.com/office/powerpoint/2010/main" val="296374336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Photo_Staff+Consumer_8">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78663" y="5499100"/>
            <a:ext cx="2210506" cy="521580"/>
          </a:xfrm>
          <a:prstGeom prst="rect">
            <a:avLst/>
          </a:prstGeom>
        </p:spPr>
      </p:pic>
      <p:sp>
        <p:nvSpPr>
          <p:cNvPr id="8" name="Rectangle 7"/>
          <p:cNvSpPr/>
          <p:nvPr userDrawn="1"/>
        </p:nvSpPr>
        <p:spPr>
          <a:xfrm>
            <a:off x="0" y="6489700"/>
            <a:ext cx="12192000" cy="3683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Title 1"/>
          <p:cNvSpPr>
            <a:spLocks noGrp="1"/>
          </p:cNvSpPr>
          <p:nvPr>
            <p:ph type="title"/>
          </p:nvPr>
        </p:nvSpPr>
        <p:spPr>
          <a:xfrm>
            <a:off x="839789" y="427704"/>
            <a:ext cx="5777321" cy="653844"/>
          </a:xfrm>
        </p:spPr>
        <p:txBody>
          <a:bodyPr anchor="b"/>
          <a:lstStyle>
            <a:lvl1pPr>
              <a:defRPr sz="3200"/>
            </a:lvl1pPr>
          </a:lstStyle>
          <a:p>
            <a:r>
              <a:rPr lang="en-US" dirty="0" smtClean="0"/>
              <a:t>Click to edit Master title style</a:t>
            </a:r>
            <a:endParaRPr lang="en-US" dirty="0"/>
          </a:p>
        </p:txBody>
      </p:sp>
      <p:sp>
        <p:nvSpPr>
          <p:cNvPr id="10" name="Text Placeholder 3"/>
          <p:cNvSpPr>
            <a:spLocks noGrp="1"/>
          </p:cNvSpPr>
          <p:nvPr>
            <p:ph type="body" sz="half" idx="2"/>
          </p:nvPr>
        </p:nvSpPr>
        <p:spPr>
          <a:xfrm>
            <a:off x="839789" y="1396181"/>
            <a:ext cx="5777321" cy="444331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pic>
        <p:nvPicPr>
          <p:cNvPr id="2" name="Picture 1"/>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869908" y="427704"/>
            <a:ext cx="4619262" cy="4724399"/>
          </a:xfrm>
          <a:prstGeom prst="rect">
            <a:avLst/>
          </a:prstGeom>
        </p:spPr>
      </p:pic>
    </p:spTree>
    <p:extLst>
      <p:ext uri="{BB962C8B-B14F-4D97-AF65-F5344CB8AC3E}">
        <p14:creationId xmlns:p14="http://schemas.microsoft.com/office/powerpoint/2010/main" val="4349620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Photo_Staff+Consumer_9">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78663" y="5499100"/>
            <a:ext cx="2210506" cy="521580"/>
          </a:xfrm>
          <a:prstGeom prst="rect">
            <a:avLst/>
          </a:prstGeom>
        </p:spPr>
      </p:pic>
      <p:sp>
        <p:nvSpPr>
          <p:cNvPr id="8" name="Rectangle 7"/>
          <p:cNvSpPr/>
          <p:nvPr userDrawn="1"/>
        </p:nvSpPr>
        <p:spPr>
          <a:xfrm>
            <a:off x="0" y="6489700"/>
            <a:ext cx="12192000" cy="3683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Title 1"/>
          <p:cNvSpPr>
            <a:spLocks noGrp="1"/>
          </p:cNvSpPr>
          <p:nvPr>
            <p:ph type="title"/>
          </p:nvPr>
        </p:nvSpPr>
        <p:spPr>
          <a:xfrm>
            <a:off x="839789" y="427704"/>
            <a:ext cx="5983798" cy="653844"/>
          </a:xfrm>
        </p:spPr>
        <p:txBody>
          <a:bodyPr anchor="b"/>
          <a:lstStyle>
            <a:lvl1pPr>
              <a:defRPr sz="3200"/>
            </a:lvl1pPr>
          </a:lstStyle>
          <a:p>
            <a:r>
              <a:rPr lang="en-US" dirty="0" smtClean="0"/>
              <a:t>Click to edit Master title style</a:t>
            </a:r>
            <a:endParaRPr lang="en-US" dirty="0"/>
          </a:p>
        </p:txBody>
      </p:sp>
      <p:sp>
        <p:nvSpPr>
          <p:cNvPr id="10" name="Text Placeholder 3"/>
          <p:cNvSpPr>
            <a:spLocks noGrp="1"/>
          </p:cNvSpPr>
          <p:nvPr>
            <p:ph type="body" sz="half" idx="2"/>
          </p:nvPr>
        </p:nvSpPr>
        <p:spPr>
          <a:xfrm>
            <a:off x="839789" y="1396181"/>
            <a:ext cx="5983798" cy="444331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pic>
        <p:nvPicPr>
          <p:cNvPr id="3" name="Picture 2"/>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079226" y="427704"/>
            <a:ext cx="4409943" cy="4778578"/>
          </a:xfrm>
          <a:prstGeom prst="rect">
            <a:avLst/>
          </a:prstGeom>
        </p:spPr>
      </p:pic>
    </p:spTree>
    <p:extLst>
      <p:ext uri="{BB962C8B-B14F-4D97-AF65-F5344CB8AC3E}">
        <p14:creationId xmlns:p14="http://schemas.microsoft.com/office/powerpoint/2010/main" val="230036135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Photo_Staff+Consumer_10">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78663" y="5499100"/>
            <a:ext cx="2210506" cy="521580"/>
          </a:xfrm>
          <a:prstGeom prst="rect">
            <a:avLst/>
          </a:prstGeom>
        </p:spPr>
      </p:pic>
      <p:sp>
        <p:nvSpPr>
          <p:cNvPr id="8" name="Rectangle 7"/>
          <p:cNvSpPr/>
          <p:nvPr userDrawn="1"/>
        </p:nvSpPr>
        <p:spPr>
          <a:xfrm>
            <a:off x="0" y="6489700"/>
            <a:ext cx="12192000" cy="3683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Title 1"/>
          <p:cNvSpPr>
            <a:spLocks noGrp="1"/>
          </p:cNvSpPr>
          <p:nvPr>
            <p:ph type="title"/>
          </p:nvPr>
        </p:nvSpPr>
        <p:spPr>
          <a:xfrm>
            <a:off x="839788" y="427704"/>
            <a:ext cx="5826483" cy="653844"/>
          </a:xfrm>
        </p:spPr>
        <p:txBody>
          <a:bodyPr anchor="b"/>
          <a:lstStyle>
            <a:lvl1pPr>
              <a:defRPr sz="3200"/>
            </a:lvl1pPr>
          </a:lstStyle>
          <a:p>
            <a:r>
              <a:rPr lang="en-US" dirty="0" smtClean="0"/>
              <a:t>Click to edit Master title style</a:t>
            </a:r>
            <a:endParaRPr lang="en-US" dirty="0"/>
          </a:p>
        </p:txBody>
      </p:sp>
      <p:sp>
        <p:nvSpPr>
          <p:cNvPr id="10" name="Text Placeholder 3"/>
          <p:cNvSpPr>
            <a:spLocks noGrp="1"/>
          </p:cNvSpPr>
          <p:nvPr>
            <p:ph type="body" sz="half" idx="2"/>
          </p:nvPr>
        </p:nvSpPr>
        <p:spPr>
          <a:xfrm>
            <a:off x="839788" y="1396181"/>
            <a:ext cx="5826483" cy="444331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pic>
        <p:nvPicPr>
          <p:cNvPr id="3" name="Picture 2"/>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911454" y="422786"/>
            <a:ext cx="4577715" cy="4841803"/>
          </a:xfrm>
          <a:prstGeom prst="rect">
            <a:avLst/>
          </a:prstGeom>
        </p:spPr>
      </p:pic>
    </p:spTree>
    <p:extLst>
      <p:ext uri="{BB962C8B-B14F-4D97-AF65-F5344CB8AC3E}">
        <p14:creationId xmlns:p14="http://schemas.microsoft.com/office/powerpoint/2010/main" val="317525838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Photo_Consumer_1">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78663" y="5499100"/>
            <a:ext cx="2210506" cy="521580"/>
          </a:xfrm>
          <a:prstGeom prst="rect">
            <a:avLst/>
          </a:prstGeom>
        </p:spPr>
      </p:pic>
      <p:sp>
        <p:nvSpPr>
          <p:cNvPr id="8" name="Rectangle 7"/>
          <p:cNvSpPr/>
          <p:nvPr userDrawn="1"/>
        </p:nvSpPr>
        <p:spPr>
          <a:xfrm>
            <a:off x="0" y="6489700"/>
            <a:ext cx="12192000" cy="3683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Title 1"/>
          <p:cNvSpPr>
            <a:spLocks noGrp="1"/>
          </p:cNvSpPr>
          <p:nvPr>
            <p:ph type="title"/>
          </p:nvPr>
        </p:nvSpPr>
        <p:spPr>
          <a:xfrm>
            <a:off x="839789" y="427704"/>
            <a:ext cx="6003463" cy="653844"/>
          </a:xfrm>
        </p:spPr>
        <p:txBody>
          <a:bodyPr anchor="b"/>
          <a:lstStyle>
            <a:lvl1pPr>
              <a:defRPr sz="3200"/>
            </a:lvl1pPr>
          </a:lstStyle>
          <a:p>
            <a:r>
              <a:rPr lang="en-US" dirty="0" smtClean="0"/>
              <a:t>Click to edit Master title style</a:t>
            </a:r>
            <a:endParaRPr lang="en-US" dirty="0"/>
          </a:p>
        </p:txBody>
      </p:sp>
      <p:sp>
        <p:nvSpPr>
          <p:cNvPr id="10" name="Text Placeholder 3"/>
          <p:cNvSpPr>
            <a:spLocks noGrp="1"/>
          </p:cNvSpPr>
          <p:nvPr>
            <p:ph type="body" sz="half" idx="2"/>
          </p:nvPr>
        </p:nvSpPr>
        <p:spPr>
          <a:xfrm>
            <a:off x="839789" y="1396181"/>
            <a:ext cx="6003463" cy="444331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pic>
        <p:nvPicPr>
          <p:cNvPr id="2" name="Picture 1"/>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139499" y="427705"/>
            <a:ext cx="4579274" cy="4694902"/>
          </a:xfrm>
          <a:prstGeom prst="rect">
            <a:avLst/>
          </a:prstGeom>
        </p:spPr>
      </p:pic>
    </p:spTree>
    <p:extLst>
      <p:ext uri="{BB962C8B-B14F-4D97-AF65-F5344CB8AC3E}">
        <p14:creationId xmlns:p14="http://schemas.microsoft.com/office/powerpoint/2010/main" val="384123930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Photo_Consumer_2">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78663" y="5499100"/>
            <a:ext cx="2210506" cy="521580"/>
          </a:xfrm>
          <a:prstGeom prst="rect">
            <a:avLst/>
          </a:prstGeom>
        </p:spPr>
      </p:pic>
      <p:sp>
        <p:nvSpPr>
          <p:cNvPr id="8" name="Rectangle 7"/>
          <p:cNvSpPr/>
          <p:nvPr userDrawn="1"/>
        </p:nvSpPr>
        <p:spPr>
          <a:xfrm>
            <a:off x="0" y="6489700"/>
            <a:ext cx="12192000" cy="3683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Title 1"/>
          <p:cNvSpPr>
            <a:spLocks noGrp="1"/>
          </p:cNvSpPr>
          <p:nvPr>
            <p:ph type="title"/>
          </p:nvPr>
        </p:nvSpPr>
        <p:spPr>
          <a:xfrm>
            <a:off x="839788" y="427704"/>
            <a:ext cx="5216883" cy="653844"/>
          </a:xfrm>
        </p:spPr>
        <p:txBody>
          <a:bodyPr anchor="b"/>
          <a:lstStyle>
            <a:lvl1pPr>
              <a:defRPr sz="3200"/>
            </a:lvl1pPr>
          </a:lstStyle>
          <a:p>
            <a:r>
              <a:rPr lang="en-US" dirty="0" smtClean="0"/>
              <a:t>Click to edit Master title style</a:t>
            </a:r>
            <a:endParaRPr lang="en-US" dirty="0"/>
          </a:p>
        </p:txBody>
      </p:sp>
      <p:sp>
        <p:nvSpPr>
          <p:cNvPr id="10" name="Text Placeholder 3"/>
          <p:cNvSpPr>
            <a:spLocks noGrp="1"/>
          </p:cNvSpPr>
          <p:nvPr>
            <p:ph type="body" sz="half" idx="2"/>
          </p:nvPr>
        </p:nvSpPr>
        <p:spPr>
          <a:xfrm>
            <a:off x="839788" y="1396181"/>
            <a:ext cx="5216883" cy="444331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pic>
        <p:nvPicPr>
          <p:cNvPr id="3" name="Picture 2"/>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322142" y="427704"/>
            <a:ext cx="4788310" cy="4832554"/>
          </a:xfrm>
          <a:prstGeom prst="rect">
            <a:avLst/>
          </a:prstGeom>
        </p:spPr>
      </p:pic>
    </p:spTree>
    <p:extLst>
      <p:ext uri="{BB962C8B-B14F-4D97-AF65-F5344CB8AC3E}">
        <p14:creationId xmlns:p14="http://schemas.microsoft.com/office/powerpoint/2010/main" val="247651438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Photo_Consumer_3">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78663" y="5499100"/>
            <a:ext cx="2210506" cy="521580"/>
          </a:xfrm>
          <a:prstGeom prst="rect">
            <a:avLst/>
          </a:prstGeom>
        </p:spPr>
      </p:pic>
      <p:sp>
        <p:nvSpPr>
          <p:cNvPr id="8" name="Rectangle 7"/>
          <p:cNvSpPr/>
          <p:nvPr userDrawn="1"/>
        </p:nvSpPr>
        <p:spPr>
          <a:xfrm>
            <a:off x="0" y="6489700"/>
            <a:ext cx="12192000" cy="3683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Title 1"/>
          <p:cNvSpPr>
            <a:spLocks noGrp="1"/>
          </p:cNvSpPr>
          <p:nvPr>
            <p:ph type="title"/>
          </p:nvPr>
        </p:nvSpPr>
        <p:spPr>
          <a:xfrm>
            <a:off x="839788" y="427704"/>
            <a:ext cx="7163670" cy="653844"/>
          </a:xfrm>
        </p:spPr>
        <p:txBody>
          <a:bodyPr anchor="b"/>
          <a:lstStyle>
            <a:lvl1pPr>
              <a:defRPr sz="3200"/>
            </a:lvl1pPr>
          </a:lstStyle>
          <a:p>
            <a:r>
              <a:rPr lang="en-US" dirty="0" smtClean="0"/>
              <a:t>Click to edit Master title style</a:t>
            </a:r>
            <a:endParaRPr lang="en-US" dirty="0"/>
          </a:p>
        </p:txBody>
      </p:sp>
      <p:sp>
        <p:nvSpPr>
          <p:cNvPr id="10" name="Text Placeholder 3"/>
          <p:cNvSpPr>
            <a:spLocks noGrp="1"/>
          </p:cNvSpPr>
          <p:nvPr>
            <p:ph type="body" sz="half" idx="2"/>
          </p:nvPr>
        </p:nvSpPr>
        <p:spPr>
          <a:xfrm>
            <a:off x="839788" y="1396181"/>
            <a:ext cx="7163670" cy="444331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59097" y="427704"/>
            <a:ext cx="3230072" cy="4839059"/>
          </a:xfrm>
          <a:prstGeom prst="rect">
            <a:avLst/>
          </a:prstGeom>
        </p:spPr>
      </p:pic>
    </p:spTree>
    <p:extLst>
      <p:ext uri="{BB962C8B-B14F-4D97-AF65-F5344CB8AC3E}">
        <p14:creationId xmlns:p14="http://schemas.microsoft.com/office/powerpoint/2010/main" val="54276764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Photo_Consumer_4">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78663" y="5499100"/>
            <a:ext cx="2210506" cy="521580"/>
          </a:xfrm>
          <a:prstGeom prst="rect">
            <a:avLst/>
          </a:prstGeom>
        </p:spPr>
      </p:pic>
      <p:sp>
        <p:nvSpPr>
          <p:cNvPr id="8" name="Rectangle 7"/>
          <p:cNvSpPr/>
          <p:nvPr userDrawn="1"/>
        </p:nvSpPr>
        <p:spPr>
          <a:xfrm>
            <a:off x="0" y="6489700"/>
            <a:ext cx="12192000" cy="3683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Title 1"/>
          <p:cNvSpPr>
            <a:spLocks noGrp="1"/>
          </p:cNvSpPr>
          <p:nvPr>
            <p:ph type="title"/>
          </p:nvPr>
        </p:nvSpPr>
        <p:spPr>
          <a:xfrm>
            <a:off x="839788" y="427704"/>
            <a:ext cx="7173501" cy="653844"/>
          </a:xfrm>
        </p:spPr>
        <p:txBody>
          <a:bodyPr anchor="b"/>
          <a:lstStyle>
            <a:lvl1pPr>
              <a:defRPr sz="3200"/>
            </a:lvl1pPr>
          </a:lstStyle>
          <a:p>
            <a:r>
              <a:rPr lang="en-US" dirty="0" smtClean="0"/>
              <a:t>Click to edit Master title style</a:t>
            </a:r>
            <a:endParaRPr lang="en-US" dirty="0"/>
          </a:p>
        </p:txBody>
      </p:sp>
      <p:sp>
        <p:nvSpPr>
          <p:cNvPr id="10" name="Text Placeholder 3"/>
          <p:cNvSpPr>
            <a:spLocks noGrp="1"/>
          </p:cNvSpPr>
          <p:nvPr>
            <p:ph type="body" sz="half" idx="2"/>
          </p:nvPr>
        </p:nvSpPr>
        <p:spPr>
          <a:xfrm>
            <a:off x="839788" y="1396181"/>
            <a:ext cx="7173501" cy="444331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18089" y="423694"/>
            <a:ext cx="3171079" cy="4750301"/>
          </a:xfrm>
          <a:prstGeom prst="rect">
            <a:avLst/>
          </a:prstGeom>
        </p:spPr>
      </p:pic>
    </p:spTree>
    <p:extLst>
      <p:ext uri="{BB962C8B-B14F-4D97-AF65-F5344CB8AC3E}">
        <p14:creationId xmlns:p14="http://schemas.microsoft.com/office/powerpoint/2010/main" val="567655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Photo_Consumer_5">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78663" y="5499100"/>
            <a:ext cx="2210506" cy="521580"/>
          </a:xfrm>
          <a:prstGeom prst="rect">
            <a:avLst/>
          </a:prstGeom>
        </p:spPr>
      </p:pic>
      <p:sp>
        <p:nvSpPr>
          <p:cNvPr id="8" name="Rectangle 7"/>
          <p:cNvSpPr/>
          <p:nvPr userDrawn="1"/>
        </p:nvSpPr>
        <p:spPr>
          <a:xfrm>
            <a:off x="0" y="6489700"/>
            <a:ext cx="12192000" cy="3683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Title 1"/>
          <p:cNvSpPr>
            <a:spLocks noGrp="1"/>
          </p:cNvSpPr>
          <p:nvPr>
            <p:ph type="title"/>
          </p:nvPr>
        </p:nvSpPr>
        <p:spPr>
          <a:xfrm>
            <a:off x="839788" y="427704"/>
            <a:ext cx="6583567" cy="653844"/>
          </a:xfrm>
        </p:spPr>
        <p:txBody>
          <a:bodyPr anchor="b"/>
          <a:lstStyle>
            <a:lvl1pPr>
              <a:defRPr sz="3200"/>
            </a:lvl1pPr>
          </a:lstStyle>
          <a:p>
            <a:r>
              <a:rPr lang="en-US" dirty="0" smtClean="0"/>
              <a:t>Click to edit Master title style</a:t>
            </a:r>
            <a:endParaRPr lang="en-US" dirty="0"/>
          </a:p>
        </p:txBody>
      </p:sp>
      <p:sp>
        <p:nvSpPr>
          <p:cNvPr id="10" name="Text Placeholder 3"/>
          <p:cNvSpPr>
            <a:spLocks noGrp="1"/>
          </p:cNvSpPr>
          <p:nvPr>
            <p:ph type="body" sz="half" idx="2"/>
          </p:nvPr>
        </p:nvSpPr>
        <p:spPr>
          <a:xfrm>
            <a:off x="839788" y="1396181"/>
            <a:ext cx="6583567" cy="444331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pic>
        <p:nvPicPr>
          <p:cNvPr id="3" name="Picture 2"/>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669161" y="432618"/>
            <a:ext cx="3820008" cy="4741377"/>
          </a:xfrm>
          <a:prstGeom prst="rect">
            <a:avLst/>
          </a:prstGeom>
        </p:spPr>
      </p:pic>
    </p:spTree>
    <p:extLst>
      <p:ext uri="{BB962C8B-B14F-4D97-AF65-F5344CB8AC3E}">
        <p14:creationId xmlns:p14="http://schemas.microsoft.com/office/powerpoint/2010/main" val="35210259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 Horizontal Picture Right">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37257" y="1783310"/>
            <a:ext cx="2836260" cy="2852737"/>
          </a:xfrm>
        </p:spPr>
        <p:txBody>
          <a:bodyPr anchor="b">
            <a:normAutofit/>
          </a:bodyPr>
          <a:lstStyle>
            <a:lvl1pPr>
              <a:defRPr sz="4000">
                <a:solidFill>
                  <a:schemeClr val="bg1"/>
                </a:solidFill>
              </a:defRPr>
            </a:lvl1pPr>
          </a:lstStyle>
          <a:p>
            <a:r>
              <a:rPr lang="en-US" dirty="0" smtClean="0"/>
              <a:t>Section Header</a:t>
            </a:r>
            <a:endParaRPr lang="en-US" dirty="0"/>
          </a:p>
        </p:txBody>
      </p:sp>
      <p:sp>
        <p:nvSpPr>
          <p:cNvPr id="3" name="Text Placeholder 2"/>
          <p:cNvSpPr>
            <a:spLocks noGrp="1"/>
          </p:cNvSpPr>
          <p:nvPr>
            <p:ph type="body" idx="1" hasCustomPrompt="1"/>
          </p:nvPr>
        </p:nvSpPr>
        <p:spPr>
          <a:xfrm>
            <a:off x="737257" y="4894263"/>
            <a:ext cx="2804729"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err="1" smtClean="0"/>
              <a:t>Subheader</a:t>
            </a:r>
            <a:endParaRPr lang="en-US" dirty="0" smtClean="0"/>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235669" y="0"/>
            <a:ext cx="7956331" cy="6858000"/>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87400" y="1231900"/>
            <a:ext cx="2260600" cy="533400"/>
          </a:xfrm>
          <a:prstGeom prst="rect">
            <a:avLst/>
          </a:prstGeom>
        </p:spPr>
      </p:pic>
    </p:spTree>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Photo_Consumer_6">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78663" y="5499100"/>
            <a:ext cx="2210506" cy="521580"/>
          </a:xfrm>
          <a:prstGeom prst="rect">
            <a:avLst/>
          </a:prstGeom>
        </p:spPr>
      </p:pic>
      <p:sp>
        <p:nvSpPr>
          <p:cNvPr id="8" name="Rectangle 7"/>
          <p:cNvSpPr/>
          <p:nvPr userDrawn="1"/>
        </p:nvSpPr>
        <p:spPr>
          <a:xfrm>
            <a:off x="0" y="6489700"/>
            <a:ext cx="12192000" cy="3683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Title 1"/>
          <p:cNvSpPr>
            <a:spLocks noGrp="1"/>
          </p:cNvSpPr>
          <p:nvPr>
            <p:ph type="title"/>
          </p:nvPr>
        </p:nvSpPr>
        <p:spPr>
          <a:xfrm>
            <a:off x="839788" y="427704"/>
            <a:ext cx="6583567" cy="653844"/>
          </a:xfrm>
        </p:spPr>
        <p:txBody>
          <a:bodyPr anchor="b"/>
          <a:lstStyle>
            <a:lvl1pPr>
              <a:defRPr sz="3200"/>
            </a:lvl1pPr>
          </a:lstStyle>
          <a:p>
            <a:r>
              <a:rPr lang="en-US" dirty="0" smtClean="0"/>
              <a:t>Click to edit Master title style</a:t>
            </a:r>
            <a:endParaRPr lang="en-US" dirty="0"/>
          </a:p>
        </p:txBody>
      </p:sp>
      <p:sp>
        <p:nvSpPr>
          <p:cNvPr id="10" name="Text Placeholder 3"/>
          <p:cNvSpPr>
            <a:spLocks noGrp="1"/>
          </p:cNvSpPr>
          <p:nvPr>
            <p:ph type="body" sz="half" idx="2"/>
          </p:nvPr>
        </p:nvSpPr>
        <p:spPr>
          <a:xfrm>
            <a:off x="839788" y="1396181"/>
            <a:ext cx="6583567" cy="444331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861503" y="427704"/>
            <a:ext cx="3627665" cy="4836886"/>
          </a:xfrm>
          <a:prstGeom prst="rect">
            <a:avLst/>
          </a:prstGeom>
        </p:spPr>
      </p:pic>
    </p:spTree>
    <p:extLst>
      <p:ext uri="{BB962C8B-B14F-4D97-AF65-F5344CB8AC3E}">
        <p14:creationId xmlns:p14="http://schemas.microsoft.com/office/powerpoint/2010/main" val="336339186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Photo_Consumer_7">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78663" y="5499100"/>
            <a:ext cx="2210506" cy="521580"/>
          </a:xfrm>
          <a:prstGeom prst="rect">
            <a:avLst/>
          </a:prstGeom>
        </p:spPr>
      </p:pic>
      <p:sp>
        <p:nvSpPr>
          <p:cNvPr id="8" name="Rectangle 7"/>
          <p:cNvSpPr/>
          <p:nvPr userDrawn="1"/>
        </p:nvSpPr>
        <p:spPr>
          <a:xfrm>
            <a:off x="0" y="6489700"/>
            <a:ext cx="12192000" cy="3683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Title 1"/>
          <p:cNvSpPr>
            <a:spLocks noGrp="1"/>
          </p:cNvSpPr>
          <p:nvPr>
            <p:ph type="title"/>
          </p:nvPr>
        </p:nvSpPr>
        <p:spPr>
          <a:xfrm>
            <a:off x="839788" y="427704"/>
            <a:ext cx="7085011" cy="653844"/>
          </a:xfrm>
        </p:spPr>
        <p:txBody>
          <a:bodyPr anchor="b"/>
          <a:lstStyle>
            <a:lvl1pPr>
              <a:defRPr sz="3200"/>
            </a:lvl1pPr>
          </a:lstStyle>
          <a:p>
            <a:r>
              <a:rPr lang="en-US" dirty="0" smtClean="0"/>
              <a:t>Click to edit Master title style</a:t>
            </a:r>
            <a:endParaRPr lang="en-US" dirty="0"/>
          </a:p>
        </p:txBody>
      </p:sp>
      <p:sp>
        <p:nvSpPr>
          <p:cNvPr id="10" name="Text Placeholder 3"/>
          <p:cNvSpPr>
            <a:spLocks noGrp="1"/>
          </p:cNvSpPr>
          <p:nvPr>
            <p:ph type="body" sz="half" idx="2"/>
          </p:nvPr>
        </p:nvSpPr>
        <p:spPr>
          <a:xfrm>
            <a:off x="839788" y="1396181"/>
            <a:ext cx="7085011" cy="444331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pic>
        <p:nvPicPr>
          <p:cNvPr id="2" name="Picture 1"/>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8278761" y="427704"/>
            <a:ext cx="3210407" cy="4793225"/>
          </a:xfrm>
          <a:prstGeom prst="rect">
            <a:avLst/>
          </a:prstGeom>
        </p:spPr>
      </p:pic>
    </p:spTree>
    <p:extLst>
      <p:ext uri="{BB962C8B-B14F-4D97-AF65-F5344CB8AC3E}">
        <p14:creationId xmlns:p14="http://schemas.microsoft.com/office/powerpoint/2010/main" val="10877458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Photo_Consumer_8">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78663" y="5499100"/>
            <a:ext cx="2210506" cy="521580"/>
          </a:xfrm>
          <a:prstGeom prst="rect">
            <a:avLst/>
          </a:prstGeom>
        </p:spPr>
      </p:pic>
      <p:sp>
        <p:nvSpPr>
          <p:cNvPr id="8" name="Rectangle 7"/>
          <p:cNvSpPr/>
          <p:nvPr userDrawn="1"/>
        </p:nvSpPr>
        <p:spPr>
          <a:xfrm>
            <a:off x="0" y="6489700"/>
            <a:ext cx="12192000" cy="3683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Title 1"/>
          <p:cNvSpPr>
            <a:spLocks noGrp="1"/>
          </p:cNvSpPr>
          <p:nvPr>
            <p:ph type="title"/>
          </p:nvPr>
        </p:nvSpPr>
        <p:spPr>
          <a:xfrm>
            <a:off x="839788" y="427704"/>
            <a:ext cx="5826483" cy="653844"/>
          </a:xfrm>
        </p:spPr>
        <p:txBody>
          <a:bodyPr anchor="b"/>
          <a:lstStyle>
            <a:lvl1pPr>
              <a:defRPr sz="3200"/>
            </a:lvl1pPr>
          </a:lstStyle>
          <a:p>
            <a:r>
              <a:rPr lang="en-US" dirty="0" smtClean="0"/>
              <a:t>Click to edit Master title style</a:t>
            </a:r>
            <a:endParaRPr lang="en-US" dirty="0"/>
          </a:p>
        </p:txBody>
      </p:sp>
      <p:sp>
        <p:nvSpPr>
          <p:cNvPr id="10" name="Text Placeholder 3"/>
          <p:cNvSpPr>
            <a:spLocks noGrp="1"/>
          </p:cNvSpPr>
          <p:nvPr>
            <p:ph type="body" sz="half" idx="2"/>
          </p:nvPr>
        </p:nvSpPr>
        <p:spPr>
          <a:xfrm>
            <a:off x="839788" y="1396181"/>
            <a:ext cx="5826483" cy="444331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pic>
        <p:nvPicPr>
          <p:cNvPr id="2" name="Picture 1"/>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221969" y="427704"/>
            <a:ext cx="4267200" cy="4758813"/>
          </a:xfrm>
          <a:prstGeom prst="rect">
            <a:avLst/>
          </a:prstGeom>
        </p:spPr>
      </p:pic>
    </p:spTree>
    <p:extLst>
      <p:ext uri="{BB962C8B-B14F-4D97-AF65-F5344CB8AC3E}">
        <p14:creationId xmlns:p14="http://schemas.microsoft.com/office/powerpoint/2010/main" val="36381253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Photo_Consumer_9">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78663" y="5499100"/>
            <a:ext cx="2210506" cy="521580"/>
          </a:xfrm>
          <a:prstGeom prst="rect">
            <a:avLst/>
          </a:prstGeom>
        </p:spPr>
      </p:pic>
      <p:sp>
        <p:nvSpPr>
          <p:cNvPr id="8" name="Rectangle 7"/>
          <p:cNvSpPr/>
          <p:nvPr userDrawn="1"/>
        </p:nvSpPr>
        <p:spPr>
          <a:xfrm>
            <a:off x="0" y="6489700"/>
            <a:ext cx="12192000" cy="3683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Title 1"/>
          <p:cNvSpPr>
            <a:spLocks noGrp="1"/>
          </p:cNvSpPr>
          <p:nvPr>
            <p:ph type="title"/>
          </p:nvPr>
        </p:nvSpPr>
        <p:spPr>
          <a:xfrm>
            <a:off x="839788" y="427704"/>
            <a:ext cx="6219773" cy="653844"/>
          </a:xfrm>
        </p:spPr>
        <p:txBody>
          <a:bodyPr anchor="b"/>
          <a:lstStyle>
            <a:lvl1pPr>
              <a:defRPr sz="3200"/>
            </a:lvl1pPr>
          </a:lstStyle>
          <a:p>
            <a:r>
              <a:rPr lang="en-US" dirty="0" smtClean="0"/>
              <a:t>Click to edit Master title style</a:t>
            </a:r>
            <a:endParaRPr lang="en-US" dirty="0"/>
          </a:p>
        </p:txBody>
      </p:sp>
      <p:sp>
        <p:nvSpPr>
          <p:cNvPr id="10" name="Text Placeholder 3"/>
          <p:cNvSpPr>
            <a:spLocks noGrp="1"/>
          </p:cNvSpPr>
          <p:nvPr>
            <p:ph type="body" sz="half" idx="2"/>
          </p:nvPr>
        </p:nvSpPr>
        <p:spPr>
          <a:xfrm>
            <a:off x="839788" y="1396181"/>
            <a:ext cx="6219773" cy="444331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pic>
        <p:nvPicPr>
          <p:cNvPr id="2" name="Picture 1"/>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384026" y="421883"/>
            <a:ext cx="4042985" cy="4842706"/>
          </a:xfrm>
          <a:prstGeom prst="rect">
            <a:avLst/>
          </a:prstGeom>
        </p:spPr>
      </p:pic>
    </p:spTree>
    <p:extLst>
      <p:ext uri="{BB962C8B-B14F-4D97-AF65-F5344CB8AC3E}">
        <p14:creationId xmlns:p14="http://schemas.microsoft.com/office/powerpoint/2010/main" val="95081085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Photo_Consumer_10">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78663" y="5499100"/>
            <a:ext cx="2210506" cy="521580"/>
          </a:xfrm>
          <a:prstGeom prst="rect">
            <a:avLst/>
          </a:prstGeom>
        </p:spPr>
      </p:pic>
      <p:sp>
        <p:nvSpPr>
          <p:cNvPr id="8" name="Rectangle 7"/>
          <p:cNvSpPr/>
          <p:nvPr userDrawn="1"/>
        </p:nvSpPr>
        <p:spPr>
          <a:xfrm>
            <a:off x="0" y="6489700"/>
            <a:ext cx="12192000" cy="3683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Title 1"/>
          <p:cNvSpPr>
            <a:spLocks noGrp="1"/>
          </p:cNvSpPr>
          <p:nvPr>
            <p:ph type="title"/>
          </p:nvPr>
        </p:nvSpPr>
        <p:spPr>
          <a:xfrm>
            <a:off x="839788" y="427704"/>
            <a:ext cx="6721218" cy="653844"/>
          </a:xfrm>
        </p:spPr>
        <p:txBody>
          <a:bodyPr anchor="b"/>
          <a:lstStyle>
            <a:lvl1pPr>
              <a:defRPr sz="3200"/>
            </a:lvl1pPr>
          </a:lstStyle>
          <a:p>
            <a:r>
              <a:rPr lang="en-US" dirty="0" smtClean="0"/>
              <a:t>Click to edit Master title style</a:t>
            </a:r>
            <a:endParaRPr lang="en-US" dirty="0"/>
          </a:p>
        </p:txBody>
      </p:sp>
      <p:sp>
        <p:nvSpPr>
          <p:cNvPr id="10" name="Text Placeholder 3"/>
          <p:cNvSpPr>
            <a:spLocks noGrp="1"/>
          </p:cNvSpPr>
          <p:nvPr>
            <p:ph type="body" sz="half" idx="2"/>
          </p:nvPr>
        </p:nvSpPr>
        <p:spPr>
          <a:xfrm>
            <a:off x="839788" y="1396181"/>
            <a:ext cx="6721218" cy="444331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pic>
        <p:nvPicPr>
          <p:cNvPr id="4" name="Picture 3"/>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944465" y="423570"/>
            <a:ext cx="3544704" cy="4841020"/>
          </a:xfrm>
          <a:prstGeom prst="rect">
            <a:avLst/>
          </a:prstGeom>
        </p:spPr>
      </p:pic>
    </p:spTree>
    <p:extLst>
      <p:ext uri="{BB962C8B-B14F-4D97-AF65-F5344CB8AC3E}">
        <p14:creationId xmlns:p14="http://schemas.microsoft.com/office/powerpoint/2010/main" val="35962750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Photo_Consumer_11">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78663" y="5499100"/>
            <a:ext cx="2210506" cy="521580"/>
          </a:xfrm>
          <a:prstGeom prst="rect">
            <a:avLst/>
          </a:prstGeom>
        </p:spPr>
      </p:pic>
      <p:sp>
        <p:nvSpPr>
          <p:cNvPr id="8" name="Rectangle 7"/>
          <p:cNvSpPr/>
          <p:nvPr userDrawn="1"/>
        </p:nvSpPr>
        <p:spPr>
          <a:xfrm>
            <a:off x="0" y="6489700"/>
            <a:ext cx="12192000" cy="3683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Title 1"/>
          <p:cNvSpPr>
            <a:spLocks noGrp="1"/>
          </p:cNvSpPr>
          <p:nvPr>
            <p:ph type="title"/>
          </p:nvPr>
        </p:nvSpPr>
        <p:spPr>
          <a:xfrm>
            <a:off x="839788" y="427704"/>
            <a:ext cx="7016186" cy="653844"/>
          </a:xfrm>
        </p:spPr>
        <p:txBody>
          <a:bodyPr anchor="b"/>
          <a:lstStyle>
            <a:lvl1pPr>
              <a:defRPr sz="3200"/>
            </a:lvl1pPr>
          </a:lstStyle>
          <a:p>
            <a:r>
              <a:rPr lang="en-US" dirty="0" smtClean="0"/>
              <a:t>Click to edit Master title style</a:t>
            </a:r>
            <a:endParaRPr lang="en-US" dirty="0"/>
          </a:p>
        </p:txBody>
      </p:sp>
      <p:sp>
        <p:nvSpPr>
          <p:cNvPr id="10" name="Text Placeholder 3"/>
          <p:cNvSpPr>
            <a:spLocks noGrp="1"/>
          </p:cNvSpPr>
          <p:nvPr>
            <p:ph type="body" sz="half" idx="2"/>
          </p:nvPr>
        </p:nvSpPr>
        <p:spPr>
          <a:xfrm>
            <a:off x="839788" y="1396181"/>
            <a:ext cx="7016186" cy="444331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pic>
        <p:nvPicPr>
          <p:cNvPr id="2" name="Picture 1"/>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8150942" y="433836"/>
            <a:ext cx="3338227" cy="4531453"/>
          </a:xfrm>
          <a:prstGeom prst="rect">
            <a:avLst/>
          </a:prstGeom>
        </p:spPr>
      </p:pic>
    </p:spTree>
    <p:extLst>
      <p:ext uri="{BB962C8B-B14F-4D97-AF65-F5344CB8AC3E}">
        <p14:creationId xmlns:p14="http://schemas.microsoft.com/office/powerpoint/2010/main" val="383165763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Photo_Consumer_12">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78663" y="5499100"/>
            <a:ext cx="2210506" cy="521580"/>
          </a:xfrm>
          <a:prstGeom prst="rect">
            <a:avLst/>
          </a:prstGeom>
        </p:spPr>
      </p:pic>
      <p:sp>
        <p:nvSpPr>
          <p:cNvPr id="8" name="Rectangle 7"/>
          <p:cNvSpPr/>
          <p:nvPr userDrawn="1"/>
        </p:nvSpPr>
        <p:spPr>
          <a:xfrm>
            <a:off x="0" y="6489700"/>
            <a:ext cx="12192000" cy="3683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Title 1"/>
          <p:cNvSpPr>
            <a:spLocks noGrp="1"/>
          </p:cNvSpPr>
          <p:nvPr>
            <p:ph type="title"/>
          </p:nvPr>
        </p:nvSpPr>
        <p:spPr>
          <a:xfrm>
            <a:off x="839788" y="427704"/>
            <a:ext cx="6465580" cy="653844"/>
          </a:xfrm>
        </p:spPr>
        <p:txBody>
          <a:bodyPr anchor="b"/>
          <a:lstStyle>
            <a:lvl1pPr>
              <a:defRPr sz="3200"/>
            </a:lvl1pPr>
          </a:lstStyle>
          <a:p>
            <a:r>
              <a:rPr lang="en-US" dirty="0" smtClean="0"/>
              <a:t>Click to edit Master title style</a:t>
            </a:r>
            <a:endParaRPr lang="en-US" dirty="0"/>
          </a:p>
        </p:txBody>
      </p:sp>
      <p:sp>
        <p:nvSpPr>
          <p:cNvPr id="10" name="Text Placeholder 3"/>
          <p:cNvSpPr>
            <a:spLocks noGrp="1"/>
          </p:cNvSpPr>
          <p:nvPr>
            <p:ph type="body" sz="half" idx="2"/>
          </p:nvPr>
        </p:nvSpPr>
        <p:spPr>
          <a:xfrm>
            <a:off x="839788" y="1396181"/>
            <a:ext cx="6465580" cy="444331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pic>
        <p:nvPicPr>
          <p:cNvPr id="3" name="Picture 2"/>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638297" y="427705"/>
            <a:ext cx="3850872" cy="4763728"/>
          </a:xfrm>
          <a:prstGeom prst="rect">
            <a:avLst/>
          </a:prstGeom>
        </p:spPr>
      </p:pic>
    </p:spTree>
    <p:extLst>
      <p:ext uri="{BB962C8B-B14F-4D97-AF65-F5344CB8AC3E}">
        <p14:creationId xmlns:p14="http://schemas.microsoft.com/office/powerpoint/2010/main" val="3385938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 Circle Picture">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37257" y="1783310"/>
            <a:ext cx="4475874" cy="2852737"/>
          </a:xfrm>
        </p:spPr>
        <p:txBody>
          <a:bodyPr anchor="b">
            <a:normAutofit/>
          </a:bodyPr>
          <a:lstStyle>
            <a:lvl1pPr>
              <a:defRPr sz="4000">
                <a:solidFill>
                  <a:schemeClr val="bg1"/>
                </a:solidFill>
              </a:defRPr>
            </a:lvl1pPr>
          </a:lstStyle>
          <a:p>
            <a:r>
              <a:rPr lang="en-US" dirty="0" smtClean="0"/>
              <a:t>Section Header</a:t>
            </a:r>
            <a:endParaRPr lang="en-US" dirty="0"/>
          </a:p>
        </p:txBody>
      </p:sp>
      <p:sp>
        <p:nvSpPr>
          <p:cNvPr id="3" name="Text Placeholder 2"/>
          <p:cNvSpPr>
            <a:spLocks noGrp="1"/>
          </p:cNvSpPr>
          <p:nvPr>
            <p:ph type="body" idx="1" hasCustomPrompt="1"/>
          </p:nvPr>
        </p:nvSpPr>
        <p:spPr>
          <a:xfrm>
            <a:off x="737257" y="4894263"/>
            <a:ext cx="4528426"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err="1" smtClean="0"/>
              <a:t>Subheader</a:t>
            </a:r>
            <a:endParaRPr lang="en-US" dirty="0" smtClean="0"/>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38041" y="914844"/>
            <a:ext cx="5064374" cy="5028312"/>
          </a:xfrm>
          <a:prstGeom prst="ellipse">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87400" y="1231900"/>
            <a:ext cx="2260600" cy="533400"/>
          </a:xfrm>
          <a:prstGeom prst="rect">
            <a:avLst/>
          </a:prstGeom>
        </p:spPr>
      </p:pic>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 Logo Watermark">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37257" y="1783310"/>
            <a:ext cx="4475874" cy="2852737"/>
          </a:xfrm>
        </p:spPr>
        <p:txBody>
          <a:bodyPr anchor="b">
            <a:normAutofit/>
          </a:bodyPr>
          <a:lstStyle>
            <a:lvl1pPr>
              <a:defRPr sz="4000">
                <a:solidFill>
                  <a:schemeClr val="bg1"/>
                </a:solidFill>
              </a:defRPr>
            </a:lvl1pPr>
          </a:lstStyle>
          <a:p>
            <a:r>
              <a:rPr lang="en-US" dirty="0" smtClean="0"/>
              <a:t>Section Header</a:t>
            </a:r>
            <a:endParaRPr lang="en-US" dirty="0"/>
          </a:p>
        </p:txBody>
      </p:sp>
      <p:sp>
        <p:nvSpPr>
          <p:cNvPr id="3" name="Text Placeholder 2"/>
          <p:cNvSpPr>
            <a:spLocks noGrp="1"/>
          </p:cNvSpPr>
          <p:nvPr>
            <p:ph type="body" idx="1" hasCustomPrompt="1"/>
          </p:nvPr>
        </p:nvSpPr>
        <p:spPr>
          <a:xfrm>
            <a:off x="737257" y="4894263"/>
            <a:ext cx="4528426"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err="1" smtClean="0"/>
              <a:t>Subheader</a:t>
            </a:r>
            <a:endParaRPr lang="en-US" dirty="0" smtClean="0"/>
          </a:p>
        </p:txBody>
      </p:sp>
      <p:pic>
        <p:nvPicPr>
          <p:cNvPr id="5" name="Picture 4"/>
          <p:cNvPicPr>
            <a:picLocks noChangeAspect="1"/>
          </p:cNvPicPr>
          <p:nvPr userDrawn="1"/>
        </p:nvPicPr>
        <p:blipFill>
          <a:blip r:embed="rId2">
            <a:alphaModFix amt="9000"/>
            <a:extLst>
              <a:ext uri="{28A0092B-C50C-407E-A947-70E740481C1C}">
                <a14:useLocalDpi xmlns:a14="http://schemas.microsoft.com/office/drawing/2010/main"/>
              </a:ext>
            </a:extLst>
          </a:blip>
          <a:stretch>
            <a:fillRect/>
          </a:stretch>
        </p:blipFill>
        <p:spPr>
          <a:xfrm>
            <a:off x="2151069" y="2197100"/>
            <a:ext cx="9159862" cy="7797800"/>
          </a:xfrm>
          <a:prstGeom prst="rect">
            <a:avLst/>
          </a:prstGeom>
        </p:spPr>
      </p:pic>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 Full Bleed Photo">
    <p:bg>
      <p:bgPr>
        <a:solidFill>
          <a:schemeClr val="accent6"/>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p:cNvSpPr>
            <a:spLocks noGrp="1"/>
          </p:cNvSpPr>
          <p:nvPr>
            <p:ph type="title" hasCustomPrompt="1"/>
          </p:nvPr>
        </p:nvSpPr>
        <p:spPr>
          <a:xfrm>
            <a:off x="7036457" y="2246860"/>
            <a:ext cx="4475874" cy="2852737"/>
          </a:xfrm>
        </p:spPr>
        <p:txBody>
          <a:bodyPr anchor="b">
            <a:normAutofit/>
          </a:bodyPr>
          <a:lstStyle>
            <a:lvl1pPr>
              <a:defRPr sz="4000">
                <a:solidFill>
                  <a:schemeClr val="bg1"/>
                </a:solidFill>
              </a:defRPr>
            </a:lvl1pPr>
          </a:lstStyle>
          <a:p>
            <a:r>
              <a:rPr lang="en-US" dirty="0" smtClean="0"/>
              <a:t>Section Header</a:t>
            </a:r>
            <a:endParaRPr lang="en-US" dirty="0"/>
          </a:p>
        </p:txBody>
      </p:sp>
      <p:sp>
        <p:nvSpPr>
          <p:cNvPr id="3" name="Text Placeholder 2"/>
          <p:cNvSpPr>
            <a:spLocks noGrp="1"/>
          </p:cNvSpPr>
          <p:nvPr>
            <p:ph type="body" idx="1" hasCustomPrompt="1"/>
          </p:nvPr>
        </p:nvSpPr>
        <p:spPr>
          <a:xfrm>
            <a:off x="7036457" y="5357813"/>
            <a:ext cx="4528426"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err="1" smtClean="0"/>
              <a:t>Subheader</a:t>
            </a:r>
            <a:endParaRPr lang="en-US" dirty="0" smtClean="0"/>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61200" y="3200400"/>
            <a:ext cx="2475895" cy="584200"/>
          </a:xfrm>
          <a:prstGeom prst="rect">
            <a:avLst/>
          </a:prstGeom>
        </p:spPr>
      </p:pic>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78663" y="5499100"/>
            <a:ext cx="2210506" cy="521580"/>
          </a:xfrm>
          <a:prstGeom prst="rect">
            <a:avLst/>
          </a:prstGeom>
        </p:spPr>
      </p:pic>
      <p:sp>
        <p:nvSpPr>
          <p:cNvPr id="7" name="Rectangle 6"/>
          <p:cNvSpPr/>
          <p:nvPr userDrawn="1"/>
        </p:nvSpPr>
        <p:spPr>
          <a:xfrm>
            <a:off x="0" y="6489700"/>
            <a:ext cx="12192000" cy="3683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95177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7081790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78663" y="5499100"/>
            <a:ext cx="2210506" cy="521580"/>
          </a:xfrm>
          <a:prstGeom prst="rect">
            <a:avLst/>
          </a:prstGeom>
        </p:spPr>
      </p:pic>
      <p:sp>
        <p:nvSpPr>
          <p:cNvPr id="8" name="Rectangle 7"/>
          <p:cNvSpPr/>
          <p:nvPr userDrawn="1"/>
        </p:nvSpPr>
        <p:spPr>
          <a:xfrm>
            <a:off x="0" y="6489700"/>
            <a:ext cx="12192000" cy="3683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784375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78663" y="5499100"/>
            <a:ext cx="2210506" cy="521580"/>
          </a:xfrm>
          <a:prstGeom prst="rect">
            <a:avLst/>
          </a:prstGeom>
        </p:spPr>
      </p:pic>
      <p:sp>
        <p:nvSpPr>
          <p:cNvPr id="10" name="Rectangle 9"/>
          <p:cNvSpPr/>
          <p:nvPr userDrawn="1"/>
        </p:nvSpPr>
        <p:spPr>
          <a:xfrm>
            <a:off x="0" y="6489700"/>
            <a:ext cx="12192000" cy="3683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672037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Slide - Blue Background">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08810" y="2722969"/>
            <a:ext cx="4887490" cy="1145845"/>
          </a:xfrm>
          <a:prstGeom prst="rect">
            <a:avLst/>
          </a:prstGeom>
        </p:spPr>
      </p:pic>
    </p:spTree>
    <p:extLst>
      <p:ext uri="{BB962C8B-B14F-4D97-AF65-F5344CB8AC3E}">
        <p14:creationId xmlns:p14="http://schemas.microsoft.com/office/powerpoint/2010/main" val="49854461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with Blue Body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2"/>
          <p:cNvSpPr>
            <a:spLocks noGrp="1"/>
          </p:cNvSpPr>
          <p:nvPr>
            <p:ph type="body" idx="1"/>
          </p:nvPr>
        </p:nvSpPr>
        <p:spPr>
          <a:xfrm>
            <a:off x="831850" y="1770063"/>
            <a:ext cx="3524250" cy="1500187"/>
          </a:xfrm>
        </p:spPr>
        <p:txBody>
          <a:bodyPr>
            <a:normAutofit/>
          </a:bodyPr>
          <a:lstStyle>
            <a:lvl1pPr marL="0" indent="0">
              <a:buNone/>
              <a:defRPr sz="18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10" name="Text Placeholder 2"/>
          <p:cNvSpPr>
            <a:spLocks noGrp="1"/>
          </p:cNvSpPr>
          <p:nvPr>
            <p:ph type="body" idx="10"/>
          </p:nvPr>
        </p:nvSpPr>
        <p:spPr>
          <a:xfrm>
            <a:off x="4692650" y="1770063"/>
            <a:ext cx="3524250" cy="1500187"/>
          </a:xfrm>
        </p:spPr>
        <p:txBody>
          <a:bodyPr>
            <a:normAutofit/>
          </a:bodyPr>
          <a:lstStyle>
            <a:lvl1pPr marL="0" indent="0">
              <a:buNone/>
              <a:defRPr sz="18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78663" y="5499100"/>
            <a:ext cx="2210506" cy="521580"/>
          </a:xfrm>
          <a:prstGeom prst="rect">
            <a:avLst/>
          </a:prstGeom>
        </p:spPr>
      </p:pic>
      <p:sp>
        <p:nvSpPr>
          <p:cNvPr id="8" name="Rectangle 7"/>
          <p:cNvSpPr/>
          <p:nvPr userDrawn="1"/>
        </p:nvSpPr>
        <p:spPr>
          <a:xfrm>
            <a:off x="0" y="6489700"/>
            <a:ext cx="12192000" cy="3683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With Green Body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2"/>
          <p:cNvSpPr>
            <a:spLocks noGrp="1"/>
          </p:cNvSpPr>
          <p:nvPr>
            <p:ph type="body" idx="1"/>
          </p:nvPr>
        </p:nvSpPr>
        <p:spPr>
          <a:xfrm>
            <a:off x="831850" y="1770063"/>
            <a:ext cx="3524250" cy="1500187"/>
          </a:xfrm>
        </p:spPr>
        <p:txBody>
          <a:bodyPr>
            <a:normAutofit/>
          </a:bodyPr>
          <a:lstStyle>
            <a:lvl1pPr marL="0" indent="0">
              <a:buNone/>
              <a:defRPr sz="1800">
                <a:solidFill>
                  <a:schemeClr val="accent4"/>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10" name="Text Placeholder 2"/>
          <p:cNvSpPr>
            <a:spLocks noGrp="1"/>
          </p:cNvSpPr>
          <p:nvPr>
            <p:ph type="body" idx="10"/>
          </p:nvPr>
        </p:nvSpPr>
        <p:spPr>
          <a:xfrm>
            <a:off x="4692650" y="1770063"/>
            <a:ext cx="3524250" cy="1500187"/>
          </a:xfrm>
        </p:spPr>
        <p:txBody>
          <a:bodyPr>
            <a:normAutofit/>
          </a:bodyPr>
          <a:lstStyle>
            <a:lvl1pPr marL="0" indent="0">
              <a:buNone/>
              <a:defRPr sz="1800">
                <a:solidFill>
                  <a:schemeClr val="accent4"/>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78663" y="5499100"/>
            <a:ext cx="2210506" cy="521580"/>
          </a:xfrm>
          <a:prstGeom prst="rect">
            <a:avLst/>
          </a:prstGeom>
        </p:spPr>
      </p:pic>
      <p:sp>
        <p:nvSpPr>
          <p:cNvPr id="8" name="Rectangle 7"/>
          <p:cNvSpPr/>
          <p:nvPr userDrawn="1"/>
        </p:nvSpPr>
        <p:spPr>
          <a:xfrm>
            <a:off x="0" y="6489700"/>
            <a:ext cx="12192000" cy="3683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2680796"/>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with Light Blue Body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2"/>
          <p:cNvSpPr>
            <a:spLocks noGrp="1"/>
          </p:cNvSpPr>
          <p:nvPr>
            <p:ph type="body" idx="1"/>
          </p:nvPr>
        </p:nvSpPr>
        <p:spPr>
          <a:xfrm>
            <a:off x="831850" y="1770063"/>
            <a:ext cx="3524250" cy="1500187"/>
          </a:xfrm>
        </p:spPr>
        <p:txBody>
          <a:bodyPr>
            <a:normAutofit/>
          </a:bodyPr>
          <a:lstStyle>
            <a:lvl1pPr marL="0" indent="0">
              <a:buNone/>
              <a:defRPr sz="18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10" name="Text Placeholder 2"/>
          <p:cNvSpPr>
            <a:spLocks noGrp="1"/>
          </p:cNvSpPr>
          <p:nvPr>
            <p:ph type="body" idx="10"/>
          </p:nvPr>
        </p:nvSpPr>
        <p:spPr>
          <a:xfrm>
            <a:off x="4692650" y="1770063"/>
            <a:ext cx="3524250" cy="1500187"/>
          </a:xfrm>
        </p:spPr>
        <p:txBody>
          <a:bodyPr>
            <a:normAutofit/>
          </a:bodyPr>
          <a:lstStyle>
            <a:lvl1pPr marL="0" indent="0">
              <a:buNone/>
              <a:defRPr sz="18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78663" y="5499100"/>
            <a:ext cx="2210506" cy="521580"/>
          </a:xfrm>
          <a:prstGeom prst="rect">
            <a:avLst/>
          </a:prstGeom>
        </p:spPr>
      </p:pic>
      <p:sp>
        <p:nvSpPr>
          <p:cNvPr id="8" name="Rectangle 7"/>
          <p:cNvSpPr/>
          <p:nvPr userDrawn="1"/>
        </p:nvSpPr>
        <p:spPr>
          <a:xfrm>
            <a:off x="0" y="6489700"/>
            <a:ext cx="12192000" cy="3683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with Purple Body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2"/>
          <p:cNvSpPr>
            <a:spLocks noGrp="1"/>
          </p:cNvSpPr>
          <p:nvPr>
            <p:ph type="body" idx="1"/>
          </p:nvPr>
        </p:nvSpPr>
        <p:spPr>
          <a:xfrm>
            <a:off x="831850" y="1770063"/>
            <a:ext cx="3524250" cy="1500187"/>
          </a:xfrm>
        </p:spPr>
        <p:txBody>
          <a:bodyPr>
            <a:normAutofit/>
          </a:bodyPr>
          <a:lstStyle>
            <a:lvl1pPr marL="0" indent="0">
              <a:buNone/>
              <a:defRPr sz="18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10" name="Text Placeholder 2"/>
          <p:cNvSpPr>
            <a:spLocks noGrp="1"/>
          </p:cNvSpPr>
          <p:nvPr>
            <p:ph type="body" idx="10"/>
          </p:nvPr>
        </p:nvSpPr>
        <p:spPr>
          <a:xfrm>
            <a:off x="4692650" y="1770063"/>
            <a:ext cx="3524250" cy="1500187"/>
          </a:xfrm>
        </p:spPr>
        <p:txBody>
          <a:bodyPr>
            <a:normAutofit/>
          </a:bodyPr>
          <a:lstStyle>
            <a:lvl1pPr marL="0" indent="0">
              <a:buNone/>
              <a:defRPr sz="18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78663" y="5499100"/>
            <a:ext cx="2210506" cy="521580"/>
          </a:xfrm>
          <a:prstGeom prst="rect">
            <a:avLst/>
          </a:prstGeom>
        </p:spPr>
      </p:pic>
      <p:sp>
        <p:nvSpPr>
          <p:cNvPr id="8" name="Rectangle 7"/>
          <p:cNvSpPr/>
          <p:nvPr userDrawn="1"/>
        </p:nvSpPr>
        <p:spPr>
          <a:xfrm>
            <a:off x="0" y="6489700"/>
            <a:ext cx="12192000" cy="3683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with Red Body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2"/>
          <p:cNvSpPr>
            <a:spLocks noGrp="1"/>
          </p:cNvSpPr>
          <p:nvPr>
            <p:ph type="body" idx="1"/>
          </p:nvPr>
        </p:nvSpPr>
        <p:spPr>
          <a:xfrm>
            <a:off x="831850" y="1770063"/>
            <a:ext cx="3524250" cy="1500187"/>
          </a:xfrm>
        </p:spPr>
        <p:txBody>
          <a:bodyPr>
            <a:normAutofit/>
          </a:bodyPr>
          <a:lstStyle>
            <a:lvl1pPr marL="0" indent="0">
              <a:buNone/>
              <a:defRPr sz="18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10" name="Text Placeholder 2"/>
          <p:cNvSpPr>
            <a:spLocks noGrp="1"/>
          </p:cNvSpPr>
          <p:nvPr>
            <p:ph type="body" idx="10"/>
          </p:nvPr>
        </p:nvSpPr>
        <p:spPr>
          <a:xfrm>
            <a:off x="4692650" y="1770063"/>
            <a:ext cx="3524250" cy="1500187"/>
          </a:xfrm>
        </p:spPr>
        <p:txBody>
          <a:bodyPr>
            <a:normAutofit/>
          </a:bodyPr>
          <a:lstStyle>
            <a:lvl1pPr marL="0" indent="0">
              <a:buNone/>
              <a:defRPr sz="18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78663" y="5499100"/>
            <a:ext cx="2210506" cy="521580"/>
          </a:xfrm>
          <a:prstGeom prst="rect">
            <a:avLst/>
          </a:prstGeom>
        </p:spPr>
      </p:pic>
      <p:sp>
        <p:nvSpPr>
          <p:cNvPr id="8" name="Rectangle 7"/>
          <p:cNvSpPr/>
          <p:nvPr userDrawn="1"/>
        </p:nvSpPr>
        <p:spPr>
          <a:xfrm>
            <a:off x="0" y="6489700"/>
            <a:ext cx="12192000" cy="3683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rgbClr val="0070C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5183188" y="457201"/>
            <a:ext cx="6172200" cy="457288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78663" y="5499100"/>
            <a:ext cx="2210506" cy="521580"/>
          </a:xfrm>
          <a:prstGeom prst="rect">
            <a:avLst/>
          </a:prstGeom>
        </p:spPr>
      </p:pic>
      <p:sp>
        <p:nvSpPr>
          <p:cNvPr id="8" name="Rectangle 7"/>
          <p:cNvSpPr/>
          <p:nvPr userDrawn="1"/>
        </p:nvSpPr>
        <p:spPr>
          <a:xfrm>
            <a:off x="0" y="6489700"/>
            <a:ext cx="12192000" cy="3683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2991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rgbClr val="0070C0"/>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5183188" y="457201"/>
            <a:ext cx="6172200" cy="457288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78663" y="5499100"/>
            <a:ext cx="2210506" cy="521580"/>
          </a:xfrm>
          <a:prstGeom prst="rect">
            <a:avLst/>
          </a:prstGeom>
        </p:spPr>
      </p:pic>
      <p:sp>
        <p:nvSpPr>
          <p:cNvPr id="8" name="Rectangle 7"/>
          <p:cNvSpPr/>
          <p:nvPr userDrawn="1"/>
        </p:nvSpPr>
        <p:spPr>
          <a:xfrm>
            <a:off x="0" y="6489700"/>
            <a:ext cx="12192000" cy="3683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975317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78663" y="5499100"/>
            <a:ext cx="2210506" cy="521580"/>
          </a:xfrm>
          <a:prstGeom prst="rect">
            <a:avLst/>
          </a:prstGeom>
        </p:spPr>
      </p:pic>
      <p:sp>
        <p:nvSpPr>
          <p:cNvPr id="4" name="Rectangle 3"/>
          <p:cNvSpPr/>
          <p:nvPr userDrawn="1"/>
        </p:nvSpPr>
        <p:spPr>
          <a:xfrm>
            <a:off x="0" y="6489700"/>
            <a:ext cx="12192000" cy="3683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754051"/>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 No Footer">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hoto_Staff_1">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78663" y="5499100"/>
            <a:ext cx="2210506" cy="521580"/>
          </a:xfrm>
          <a:prstGeom prst="rect">
            <a:avLst/>
          </a:prstGeom>
        </p:spPr>
      </p:pic>
      <p:sp>
        <p:nvSpPr>
          <p:cNvPr id="8" name="Rectangle 7"/>
          <p:cNvSpPr/>
          <p:nvPr userDrawn="1"/>
        </p:nvSpPr>
        <p:spPr>
          <a:xfrm>
            <a:off x="0" y="6489700"/>
            <a:ext cx="12192000" cy="3683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975123" y="414416"/>
            <a:ext cx="6880876" cy="4774328"/>
          </a:xfrm>
          <a:prstGeom prst="rect">
            <a:avLst/>
          </a:prstGeom>
        </p:spPr>
      </p:pic>
      <p:sp>
        <p:nvSpPr>
          <p:cNvPr id="9" name="Title 1"/>
          <p:cNvSpPr>
            <a:spLocks noGrp="1"/>
          </p:cNvSpPr>
          <p:nvPr>
            <p:ph type="title"/>
          </p:nvPr>
        </p:nvSpPr>
        <p:spPr>
          <a:xfrm>
            <a:off x="839789" y="427703"/>
            <a:ext cx="3879695" cy="968477"/>
          </a:xfrm>
        </p:spPr>
        <p:txBody>
          <a:bodyPr anchor="b"/>
          <a:lstStyle>
            <a:lvl1pPr>
              <a:defRPr sz="3200"/>
            </a:lvl1pPr>
          </a:lstStyle>
          <a:p>
            <a:r>
              <a:rPr lang="en-US" dirty="0" smtClean="0"/>
              <a:t>Click to edit Master title style</a:t>
            </a:r>
            <a:endParaRPr lang="en-US" dirty="0"/>
          </a:p>
        </p:txBody>
      </p:sp>
      <p:sp>
        <p:nvSpPr>
          <p:cNvPr id="10" name="Text Placeholder 3"/>
          <p:cNvSpPr>
            <a:spLocks noGrp="1"/>
          </p:cNvSpPr>
          <p:nvPr>
            <p:ph type="body" sz="half" idx="2"/>
          </p:nvPr>
        </p:nvSpPr>
        <p:spPr>
          <a:xfrm>
            <a:off x="839789" y="1632155"/>
            <a:ext cx="3879695" cy="420733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Tree>
    <p:extLst>
      <p:ext uri="{BB962C8B-B14F-4D97-AF65-F5344CB8AC3E}">
        <p14:creationId xmlns:p14="http://schemas.microsoft.com/office/powerpoint/2010/main" val="124184713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 White Backgroun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8"/>
            <a:ext cx="10515600" cy="2852737"/>
          </a:xfrm>
        </p:spPr>
        <p:txBody>
          <a:bodyPr anchor="b">
            <a:normAutofit/>
          </a:bodyPr>
          <a:lstStyle>
            <a:lvl1pPr>
              <a:defRPr sz="6000">
                <a:solidFill>
                  <a:schemeClr val="tx1"/>
                </a:solidFill>
              </a:defRPr>
            </a:lvl1pPr>
          </a:lstStyle>
          <a:p>
            <a:r>
              <a:rPr lang="en-US" dirty="0" smtClean="0"/>
              <a:t>Section Header</a:t>
            </a:r>
            <a:endParaRPr lang="en-US" dirty="0"/>
          </a:p>
        </p:txBody>
      </p:sp>
      <p:sp>
        <p:nvSpPr>
          <p:cNvPr id="3" name="Text Placeholder 2"/>
          <p:cNvSpPr>
            <a:spLocks noGrp="1"/>
          </p:cNvSpPr>
          <p:nvPr>
            <p:ph type="body" idx="1" hasCustomPrompt="1"/>
          </p:nvPr>
        </p:nvSpPr>
        <p:spPr>
          <a:xfrm>
            <a:off x="831850" y="458946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err="1" smtClean="0"/>
              <a:t>Subheader</a:t>
            </a:r>
            <a:endParaRPr lang="en-US" dirty="0"/>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82291" y="5930020"/>
            <a:ext cx="1406878" cy="331959"/>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9278663" y="5499100"/>
            <a:ext cx="2210506" cy="521580"/>
          </a:xfrm>
          <a:prstGeom prst="rect">
            <a:avLst/>
          </a:prstGeom>
        </p:spPr>
      </p:pic>
      <p:sp>
        <p:nvSpPr>
          <p:cNvPr id="8" name="Rectangle 7"/>
          <p:cNvSpPr/>
          <p:nvPr userDrawn="1"/>
        </p:nvSpPr>
        <p:spPr>
          <a:xfrm>
            <a:off x="0" y="6489700"/>
            <a:ext cx="12192000" cy="3683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hoto_Staff_2">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78663" y="5499100"/>
            <a:ext cx="2210506" cy="521580"/>
          </a:xfrm>
          <a:prstGeom prst="rect">
            <a:avLst/>
          </a:prstGeom>
        </p:spPr>
      </p:pic>
      <p:sp>
        <p:nvSpPr>
          <p:cNvPr id="8" name="Rectangle 7"/>
          <p:cNvSpPr/>
          <p:nvPr userDrawn="1"/>
        </p:nvSpPr>
        <p:spPr>
          <a:xfrm>
            <a:off x="0" y="6489700"/>
            <a:ext cx="12192000" cy="3683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603226" y="457200"/>
            <a:ext cx="3138037" cy="4700844"/>
          </a:xfrm>
          <a:prstGeom prst="rect">
            <a:avLst/>
          </a:prstGeom>
        </p:spPr>
      </p:pic>
      <p:sp>
        <p:nvSpPr>
          <p:cNvPr id="9" name="Title 1"/>
          <p:cNvSpPr>
            <a:spLocks noGrp="1"/>
          </p:cNvSpPr>
          <p:nvPr>
            <p:ph type="title"/>
          </p:nvPr>
        </p:nvSpPr>
        <p:spPr>
          <a:xfrm>
            <a:off x="839788" y="427704"/>
            <a:ext cx="7085011" cy="653844"/>
          </a:xfrm>
        </p:spPr>
        <p:txBody>
          <a:bodyPr anchor="b"/>
          <a:lstStyle>
            <a:lvl1pPr>
              <a:defRPr sz="3200"/>
            </a:lvl1pPr>
          </a:lstStyle>
          <a:p>
            <a:r>
              <a:rPr lang="en-US" dirty="0" smtClean="0"/>
              <a:t>Click to edit Master title style</a:t>
            </a:r>
            <a:endParaRPr lang="en-US" dirty="0"/>
          </a:p>
        </p:txBody>
      </p:sp>
      <p:sp>
        <p:nvSpPr>
          <p:cNvPr id="10" name="Text Placeholder 3"/>
          <p:cNvSpPr>
            <a:spLocks noGrp="1"/>
          </p:cNvSpPr>
          <p:nvPr>
            <p:ph type="body" sz="half" idx="2"/>
          </p:nvPr>
        </p:nvSpPr>
        <p:spPr>
          <a:xfrm>
            <a:off x="839788" y="1396181"/>
            <a:ext cx="7085011" cy="444331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Tree>
    <p:extLst>
      <p:ext uri="{BB962C8B-B14F-4D97-AF65-F5344CB8AC3E}">
        <p14:creationId xmlns:p14="http://schemas.microsoft.com/office/powerpoint/2010/main" val="212516892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hoto_Staff_3">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78663" y="5499100"/>
            <a:ext cx="2210506" cy="521580"/>
          </a:xfrm>
          <a:prstGeom prst="rect">
            <a:avLst/>
          </a:prstGeom>
        </p:spPr>
      </p:pic>
      <p:sp>
        <p:nvSpPr>
          <p:cNvPr id="8" name="Rectangle 7"/>
          <p:cNvSpPr/>
          <p:nvPr userDrawn="1"/>
        </p:nvSpPr>
        <p:spPr>
          <a:xfrm>
            <a:off x="0" y="6489700"/>
            <a:ext cx="12192000" cy="3683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375571" y="427704"/>
            <a:ext cx="4078599" cy="4803057"/>
          </a:xfrm>
          <a:prstGeom prst="rect">
            <a:avLst/>
          </a:prstGeom>
        </p:spPr>
      </p:pic>
      <p:sp>
        <p:nvSpPr>
          <p:cNvPr id="9" name="Title 1"/>
          <p:cNvSpPr>
            <a:spLocks noGrp="1"/>
          </p:cNvSpPr>
          <p:nvPr>
            <p:ph type="title"/>
          </p:nvPr>
        </p:nvSpPr>
        <p:spPr>
          <a:xfrm>
            <a:off x="839788" y="427704"/>
            <a:ext cx="6200109" cy="653844"/>
          </a:xfrm>
        </p:spPr>
        <p:txBody>
          <a:bodyPr anchor="b"/>
          <a:lstStyle>
            <a:lvl1pPr>
              <a:defRPr sz="3200"/>
            </a:lvl1pPr>
          </a:lstStyle>
          <a:p>
            <a:r>
              <a:rPr lang="en-US" dirty="0" smtClean="0"/>
              <a:t>Click to edit Master title style</a:t>
            </a:r>
            <a:endParaRPr lang="en-US" dirty="0"/>
          </a:p>
        </p:txBody>
      </p:sp>
      <p:sp>
        <p:nvSpPr>
          <p:cNvPr id="10" name="Text Placeholder 3"/>
          <p:cNvSpPr>
            <a:spLocks noGrp="1"/>
          </p:cNvSpPr>
          <p:nvPr>
            <p:ph type="body" sz="half" idx="2"/>
          </p:nvPr>
        </p:nvSpPr>
        <p:spPr>
          <a:xfrm>
            <a:off x="839788" y="1396181"/>
            <a:ext cx="6200109" cy="444331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711709860"/>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hoto_Staff_4">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78663" y="5499100"/>
            <a:ext cx="2210506" cy="521580"/>
          </a:xfrm>
          <a:prstGeom prst="rect">
            <a:avLst/>
          </a:prstGeom>
        </p:spPr>
      </p:pic>
      <p:sp>
        <p:nvSpPr>
          <p:cNvPr id="8" name="Rectangle 7"/>
          <p:cNvSpPr/>
          <p:nvPr userDrawn="1"/>
        </p:nvSpPr>
        <p:spPr>
          <a:xfrm>
            <a:off x="0" y="6489700"/>
            <a:ext cx="12192000" cy="3683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a:spLocks noGrp="1"/>
          </p:cNvSpPr>
          <p:nvPr>
            <p:ph type="title"/>
          </p:nvPr>
        </p:nvSpPr>
        <p:spPr>
          <a:xfrm>
            <a:off x="839788" y="427704"/>
            <a:ext cx="5678999" cy="653844"/>
          </a:xfrm>
        </p:spPr>
        <p:txBody>
          <a:bodyPr anchor="b"/>
          <a:lstStyle>
            <a:lvl1pPr>
              <a:defRPr sz="3200"/>
            </a:lvl1pPr>
          </a:lstStyle>
          <a:p>
            <a:r>
              <a:rPr lang="en-US" dirty="0" smtClean="0"/>
              <a:t>Click to edit Master title style</a:t>
            </a:r>
            <a:endParaRPr lang="en-US" dirty="0"/>
          </a:p>
        </p:txBody>
      </p:sp>
      <p:sp>
        <p:nvSpPr>
          <p:cNvPr id="10" name="Text Placeholder 3"/>
          <p:cNvSpPr>
            <a:spLocks noGrp="1"/>
          </p:cNvSpPr>
          <p:nvPr>
            <p:ph type="body" sz="half" idx="2"/>
          </p:nvPr>
        </p:nvSpPr>
        <p:spPr>
          <a:xfrm>
            <a:off x="839788" y="1396181"/>
            <a:ext cx="5678999" cy="444331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pic>
        <p:nvPicPr>
          <p:cNvPr id="5" name="Picture 4"/>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803923" y="418304"/>
            <a:ext cx="4685246" cy="4923479"/>
          </a:xfrm>
          <a:prstGeom prst="rect">
            <a:avLst/>
          </a:prstGeom>
        </p:spPr>
      </p:pic>
    </p:spTree>
    <p:extLst>
      <p:ext uri="{BB962C8B-B14F-4D97-AF65-F5344CB8AC3E}">
        <p14:creationId xmlns:p14="http://schemas.microsoft.com/office/powerpoint/2010/main" val="8554475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hoto_Staff_5">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78663" y="5499100"/>
            <a:ext cx="2210506" cy="521580"/>
          </a:xfrm>
          <a:prstGeom prst="rect">
            <a:avLst/>
          </a:prstGeom>
        </p:spPr>
      </p:pic>
      <p:sp>
        <p:nvSpPr>
          <p:cNvPr id="8" name="Rectangle 7"/>
          <p:cNvSpPr/>
          <p:nvPr userDrawn="1"/>
        </p:nvSpPr>
        <p:spPr>
          <a:xfrm>
            <a:off x="0" y="6489700"/>
            <a:ext cx="12192000" cy="3683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839789" y="427704"/>
            <a:ext cx="6249269" cy="653844"/>
          </a:xfrm>
        </p:spPr>
        <p:txBody>
          <a:bodyPr anchor="b"/>
          <a:lstStyle>
            <a:lvl1pPr>
              <a:defRPr sz="3200"/>
            </a:lvl1pPr>
          </a:lstStyle>
          <a:p>
            <a:r>
              <a:rPr lang="en-US" dirty="0" smtClean="0"/>
              <a:t>Click to edit Master title style</a:t>
            </a:r>
            <a:endParaRPr lang="en-US" dirty="0"/>
          </a:p>
        </p:txBody>
      </p:sp>
      <p:sp>
        <p:nvSpPr>
          <p:cNvPr id="10" name="Text Placeholder 3"/>
          <p:cNvSpPr>
            <a:spLocks noGrp="1"/>
          </p:cNvSpPr>
          <p:nvPr>
            <p:ph type="body" sz="half" idx="2"/>
          </p:nvPr>
        </p:nvSpPr>
        <p:spPr>
          <a:xfrm>
            <a:off x="839789" y="1396181"/>
            <a:ext cx="6249269" cy="444331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pic>
        <p:nvPicPr>
          <p:cNvPr id="3" name="Picture 2"/>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384026" y="426707"/>
            <a:ext cx="4105143" cy="4915076"/>
          </a:xfrm>
          <a:prstGeom prst="rect">
            <a:avLst/>
          </a:prstGeom>
        </p:spPr>
      </p:pic>
    </p:spTree>
    <p:extLst>
      <p:ext uri="{BB962C8B-B14F-4D97-AF65-F5344CB8AC3E}">
        <p14:creationId xmlns:p14="http://schemas.microsoft.com/office/powerpoint/2010/main" val="36989019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hoto_Staff_6">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78663" y="5499100"/>
            <a:ext cx="2210506" cy="521580"/>
          </a:xfrm>
          <a:prstGeom prst="rect">
            <a:avLst/>
          </a:prstGeom>
        </p:spPr>
      </p:pic>
      <p:sp>
        <p:nvSpPr>
          <p:cNvPr id="8" name="Rectangle 7"/>
          <p:cNvSpPr/>
          <p:nvPr userDrawn="1"/>
        </p:nvSpPr>
        <p:spPr>
          <a:xfrm>
            <a:off x="0" y="6489700"/>
            <a:ext cx="12192000" cy="3683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a:spLocks noGrp="1"/>
          </p:cNvSpPr>
          <p:nvPr>
            <p:ph type="title"/>
          </p:nvPr>
        </p:nvSpPr>
        <p:spPr>
          <a:xfrm>
            <a:off x="839788" y="427704"/>
            <a:ext cx="6878535" cy="653844"/>
          </a:xfrm>
        </p:spPr>
        <p:txBody>
          <a:bodyPr anchor="b"/>
          <a:lstStyle>
            <a:lvl1pPr>
              <a:defRPr sz="3200"/>
            </a:lvl1pPr>
          </a:lstStyle>
          <a:p>
            <a:r>
              <a:rPr lang="en-US" dirty="0" smtClean="0"/>
              <a:t>Click to edit Master title style</a:t>
            </a:r>
            <a:endParaRPr lang="en-US" dirty="0"/>
          </a:p>
        </p:txBody>
      </p:sp>
      <p:sp>
        <p:nvSpPr>
          <p:cNvPr id="10" name="Text Placeholder 3"/>
          <p:cNvSpPr>
            <a:spLocks noGrp="1"/>
          </p:cNvSpPr>
          <p:nvPr>
            <p:ph type="body" sz="half" idx="2"/>
          </p:nvPr>
        </p:nvSpPr>
        <p:spPr>
          <a:xfrm>
            <a:off x="839788" y="1396181"/>
            <a:ext cx="6878535" cy="444331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pic>
        <p:nvPicPr>
          <p:cNvPr id="4" name="Picture 3"/>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8062452" y="431376"/>
            <a:ext cx="3505068" cy="4833214"/>
          </a:xfrm>
          <a:prstGeom prst="rect">
            <a:avLst/>
          </a:prstGeom>
        </p:spPr>
      </p:pic>
    </p:spTree>
    <p:extLst>
      <p:ext uri="{BB962C8B-B14F-4D97-AF65-F5344CB8AC3E}">
        <p14:creationId xmlns:p14="http://schemas.microsoft.com/office/powerpoint/2010/main" val="39744089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hoto_Staff_7">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78663" y="5499100"/>
            <a:ext cx="2210506" cy="521580"/>
          </a:xfrm>
          <a:prstGeom prst="rect">
            <a:avLst/>
          </a:prstGeom>
        </p:spPr>
      </p:pic>
      <p:sp>
        <p:nvSpPr>
          <p:cNvPr id="8" name="Rectangle 7"/>
          <p:cNvSpPr/>
          <p:nvPr userDrawn="1"/>
        </p:nvSpPr>
        <p:spPr>
          <a:xfrm>
            <a:off x="0" y="6489700"/>
            <a:ext cx="12192000" cy="3683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401633" y="427704"/>
            <a:ext cx="6087536" cy="4832554"/>
          </a:xfrm>
          <a:prstGeom prst="rect">
            <a:avLst/>
          </a:prstGeom>
        </p:spPr>
      </p:pic>
      <p:sp>
        <p:nvSpPr>
          <p:cNvPr id="11" name="Title 1"/>
          <p:cNvSpPr>
            <a:spLocks noGrp="1"/>
          </p:cNvSpPr>
          <p:nvPr>
            <p:ph type="title"/>
          </p:nvPr>
        </p:nvSpPr>
        <p:spPr>
          <a:xfrm>
            <a:off x="839789" y="427703"/>
            <a:ext cx="4282817" cy="968477"/>
          </a:xfrm>
        </p:spPr>
        <p:txBody>
          <a:bodyPr anchor="b"/>
          <a:lstStyle>
            <a:lvl1pPr>
              <a:defRPr sz="3200"/>
            </a:lvl1pPr>
          </a:lstStyle>
          <a:p>
            <a:r>
              <a:rPr lang="en-US" dirty="0" smtClean="0"/>
              <a:t>Click to edit Master title style</a:t>
            </a:r>
            <a:endParaRPr lang="en-US" dirty="0"/>
          </a:p>
        </p:txBody>
      </p:sp>
      <p:sp>
        <p:nvSpPr>
          <p:cNvPr id="12" name="Text Placeholder 3"/>
          <p:cNvSpPr>
            <a:spLocks noGrp="1"/>
          </p:cNvSpPr>
          <p:nvPr>
            <p:ph type="body" sz="half" idx="2"/>
          </p:nvPr>
        </p:nvSpPr>
        <p:spPr>
          <a:xfrm>
            <a:off x="839789" y="1632155"/>
            <a:ext cx="4282817" cy="420733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Tree>
    <p:extLst>
      <p:ext uri="{BB962C8B-B14F-4D97-AF65-F5344CB8AC3E}">
        <p14:creationId xmlns:p14="http://schemas.microsoft.com/office/powerpoint/2010/main" val="33656025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hoto_Staff_8">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78663" y="5499100"/>
            <a:ext cx="2210506" cy="521580"/>
          </a:xfrm>
          <a:prstGeom prst="rect">
            <a:avLst/>
          </a:prstGeom>
        </p:spPr>
      </p:pic>
      <p:sp>
        <p:nvSpPr>
          <p:cNvPr id="8" name="Rectangle 7"/>
          <p:cNvSpPr/>
          <p:nvPr userDrawn="1"/>
        </p:nvSpPr>
        <p:spPr>
          <a:xfrm>
            <a:off x="0" y="6489700"/>
            <a:ext cx="12192000" cy="3683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839788" y="427704"/>
            <a:ext cx="7173501" cy="653844"/>
          </a:xfrm>
        </p:spPr>
        <p:txBody>
          <a:bodyPr anchor="b"/>
          <a:lstStyle>
            <a:lvl1pPr>
              <a:defRPr sz="3200"/>
            </a:lvl1pPr>
          </a:lstStyle>
          <a:p>
            <a:r>
              <a:rPr lang="en-US" dirty="0" smtClean="0"/>
              <a:t>Click to edit Master title style</a:t>
            </a:r>
            <a:endParaRPr lang="en-US" dirty="0"/>
          </a:p>
        </p:txBody>
      </p:sp>
      <p:sp>
        <p:nvSpPr>
          <p:cNvPr id="10" name="Text Placeholder 3"/>
          <p:cNvSpPr>
            <a:spLocks noGrp="1"/>
          </p:cNvSpPr>
          <p:nvPr>
            <p:ph type="body" sz="half" idx="2"/>
          </p:nvPr>
        </p:nvSpPr>
        <p:spPr>
          <a:xfrm>
            <a:off x="839788" y="1396181"/>
            <a:ext cx="7173501" cy="444331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59097" y="425916"/>
            <a:ext cx="3230072" cy="4838673"/>
          </a:xfrm>
          <a:prstGeom prst="rect">
            <a:avLst/>
          </a:prstGeom>
        </p:spPr>
      </p:pic>
    </p:spTree>
    <p:extLst>
      <p:ext uri="{BB962C8B-B14F-4D97-AF65-F5344CB8AC3E}">
        <p14:creationId xmlns:p14="http://schemas.microsoft.com/office/powerpoint/2010/main" val="3996925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hoto_Staff_9">
    <p:spTree>
      <p:nvGrpSpPr>
        <p:cNvPr id="1" name=""/>
        <p:cNvGrpSpPr/>
        <p:nvPr/>
      </p:nvGrpSpPr>
      <p:grpSpPr>
        <a:xfrm>
          <a:off x="0" y="0"/>
          <a:ext cx="0" cy="0"/>
          <a:chOff x="0" y="0"/>
          <a:chExt cx="0" cy="0"/>
        </a:xfrm>
      </p:grpSpPr>
      <p:sp>
        <p:nvSpPr>
          <p:cNvPr id="2" name="Title 1"/>
          <p:cNvSpPr>
            <a:spLocks noGrp="1"/>
          </p:cNvSpPr>
          <p:nvPr>
            <p:ph type="title"/>
          </p:nvPr>
        </p:nvSpPr>
        <p:spPr>
          <a:xfrm>
            <a:off x="839789" y="427704"/>
            <a:ext cx="6406586" cy="653844"/>
          </a:xfrm>
        </p:spPr>
        <p:txBody>
          <a:bodyPr anchor="b"/>
          <a:lstStyle>
            <a:lvl1pPr>
              <a:defRPr sz="3200"/>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839789" y="1396181"/>
            <a:ext cx="6406586" cy="444331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78663" y="5499100"/>
            <a:ext cx="2210506" cy="521580"/>
          </a:xfrm>
          <a:prstGeom prst="rect">
            <a:avLst/>
          </a:prstGeom>
        </p:spPr>
      </p:pic>
      <p:sp>
        <p:nvSpPr>
          <p:cNvPr id="8" name="Rectangle 7"/>
          <p:cNvSpPr/>
          <p:nvPr userDrawn="1"/>
        </p:nvSpPr>
        <p:spPr>
          <a:xfrm>
            <a:off x="0" y="6489700"/>
            <a:ext cx="12192000" cy="3683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472515" y="427704"/>
            <a:ext cx="4016653" cy="4842386"/>
          </a:xfrm>
          <a:prstGeom prst="rect">
            <a:avLst/>
          </a:prstGeom>
        </p:spPr>
      </p:pic>
    </p:spTree>
    <p:extLst>
      <p:ext uri="{BB962C8B-B14F-4D97-AF65-F5344CB8AC3E}">
        <p14:creationId xmlns:p14="http://schemas.microsoft.com/office/powerpoint/2010/main" val="33657927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hoto_Staff_10">
    <p:spTree>
      <p:nvGrpSpPr>
        <p:cNvPr id="1" name=""/>
        <p:cNvGrpSpPr/>
        <p:nvPr/>
      </p:nvGrpSpPr>
      <p:grpSpPr>
        <a:xfrm>
          <a:off x="0" y="0"/>
          <a:ext cx="0" cy="0"/>
          <a:chOff x="0" y="0"/>
          <a:chExt cx="0" cy="0"/>
        </a:xfrm>
      </p:grpSpPr>
      <p:sp>
        <p:nvSpPr>
          <p:cNvPr id="2" name="Title 1"/>
          <p:cNvSpPr>
            <a:spLocks noGrp="1"/>
          </p:cNvSpPr>
          <p:nvPr>
            <p:ph type="title"/>
          </p:nvPr>
        </p:nvSpPr>
        <p:spPr>
          <a:xfrm>
            <a:off x="839788" y="457199"/>
            <a:ext cx="4351643" cy="968477"/>
          </a:xfrm>
        </p:spPr>
        <p:txBody>
          <a:bodyPr anchor="b"/>
          <a:lstStyle>
            <a:lvl1pPr>
              <a:defRPr sz="3200"/>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839789" y="1917290"/>
            <a:ext cx="4351643" cy="392220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78663" y="5499100"/>
            <a:ext cx="2210506" cy="521580"/>
          </a:xfrm>
          <a:prstGeom prst="rect">
            <a:avLst/>
          </a:prstGeom>
        </p:spPr>
      </p:pic>
      <p:sp>
        <p:nvSpPr>
          <p:cNvPr id="8" name="Rectangle 7"/>
          <p:cNvSpPr/>
          <p:nvPr userDrawn="1"/>
        </p:nvSpPr>
        <p:spPr>
          <a:xfrm>
            <a:off x="0" y="6489700"/>
            <a:ext cx="12192000" cy="3683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574890" y="427704"/>
            <a:ext cx="5801034" cy="4932968"/>
          </a:xfrm>
          <a:prstGeom prst="rect">
            <a:avLst/>
          </a:prstGeom>
        </p:spPr>
      </p:pic>
    </p:spTree>
    <p:extLst>
      <p:ext uri="{BB962C8B-B14F-4D97-AF65-F5344CB8AC3E}">
        <p14:creationId xmlns:p14="http://schemas.microsoft.com/office/powerpoint/2010/main" val="18089811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hoto_Staff_11">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78663" y="5499100"/>
            <a:ext cx="2210506" cy="521580"/>
          </a:xfrm>
          <a:prstGeom prst="rect">
            <a:avLst/>
          </a:prstGeom>
        </p:spPr>
      </p:pic>
      <p:sp>
        <p:nvSpPr>
          <p:cNvPr id="8" name="Rectangle 7"/>
          <p:cNvSpPr/>
          <p:nvPr userDrawn="1"/>
        </p:nvSpPr>
        <p:spPr>
          <a:xfrm>
            <a:off x="0" y="6489700"/>
            <a:ext cx="12192000" cy="3683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839789" y="427704"/>
            <a:ext cx="5944469" cy="653844"/>
          </a:xfrm>
        </p:spPr>
        <p:txBody>
          <a:bodyPr anchor="b"/>
          <a:lstStyle>
            <a:lvl1pPr>
              <a:defRPr sz="3200"/>
            </a:lvl1pPr>
          </a:lstStyle>
          <a:p>
            <a:r>
              <a:rPr lang="en-US" dirty="0" smtClean="0"/>
              <a:t>Click to edit Master title style</a:t>
            </a:r>
            <a:endParaRPr lang="en-US" dirty="0"/>
          </a:p>
        </p:txBody>
      </p:sp>
      <p:sp>
        <p:nvSpPr>
          <p:cNvPr id="10" name="Text Placeholder 3"/>
          <p:cNvSpPr>
            <a:spLocks noGrp="1"/>
          </p:cNvSpPr>
          <p:nvPr>
            <p:ph type="body" sz="half" idx="2"/>
          </p:nvPr>
        </p:nvSpPr>
        <p:spPr>
          <a:xfrm>
            <a:off x="839789" y="1396181"/>
            <a:ext cx="5944469" cy="444331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pic>
        <p:nvPicPr>
          <p:cNvPr id="2" name="Picture 1"/>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199276" y="427704"/>
            <a:ext cx="4577706" cy="4807974"/>
          </a:xfrm>
          <a:prstGeom prst="rect">
            <a:avLst/>
          </a:prstGeom>
        </p:spPr>
      </p:pic>
    </p:spTree>
    <p:extLst>
      <p:ext uri="{BB962C8B-B14F-4D97-AF65-F5344CB8AC3E}">
        <p14:creationId xmlns:p14="http://schemas.microsoft.com/office/powerpoint/2010/main" val="764778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8"/>
            <a:ext cx="10515600" cy="2852737"/>
          </a:xfrm>
        </p:spPr>
        <p:txBody>
          <a:bodyPr anchor="b"/>
          <a:lstStyle>
            <a:lvl1pPr>
              <a:defRPr sz="6000">
                <a:solidFill>
                  <a:schemeClr val="bg1"/>
                </a:solidFill>
              </a:defRPr>
            </a:lvl1pPr>
          </a:lstStyle>
          <a:p>
            <a:r>
              <a:rPr lang="en-US" dirty="0" smtClean="0"/>
              <a:t>Section Header</a:t>
            </a:r>
            <a:endParaRPr lang="en-US" dirty="0"/>
          </a:p>
        </p:txBody>
      </p:sp>
      <p:sp>
        <p:nvSpPr>
          <p:cNvPr id="3" name="Text Placeholder 2"/>
          <p:cNvSpPr>
            <a:spLocks noGrp="1"/>
          </p:cNvSpPr>
          <p:nvPr>
            <p:ph type="body" idx="1" hasCustomPrompt="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err="1" smtClean="0"/>
              <a:t>Subheader</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32485" y="5753100"/>
            <a:ext cx="2156684" cy="508879"/>
          </a:xfrm>
          <a:prstGeom prst="rect">
            <a:avLst/>
          </a:prstGeom>
        </p:spPr>
      </p:pic>
    </p:spTree>
    <p:extLst>
      <p:ext uri="{BB962C8B-B14F-4D97-AF65-F5344CB8AC3E}">
        <p14:creationId xmlns:p14="http://schemas.microsoft.com/office/powerpoint/2010/main" val="999890961"/>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hoto_Staff_12">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78663" y="5499100"/>
            <a:ext cx="2210506" cy="521580"/>
          </a:xfrm>
          <a:prstGeom prst="rect">
            <a:avLst/>
          </a:prstGeom>
        </p:spPr>
      </p:pic>
      <p:sp>
        <p:nvSpPr>
          <p:cNvPr id="8" name="Rectangle 7"/>
          <p:cNvSpPr/>
          <p:nvPr userDrawn="1"/>
        </p:nvSpPr>
        <p:spPr>
          <a:xfrm>
            <a:off x="0" y="6489700"/>
            <a:ext cx="12192000" cy="3683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839789" y="427704"/>
            <a:ext cx="6971067" cy="653844"/>
          </a:xfrm>
        </p:spPr>
        <p:txBody>
          <a:bodyPr anchor="b"/>
          <a:lstStyle>
            <a:lvl1pPr>
              <a:defRPr sz="3200"/>
            </a:lvl1pPr>
          </a:lstStyle>
          <a:p>
            <a:r>
              <a:rPr lang="en-US" dirty="0" smtClean="0"/>
              <a:t>Click to edit Master title style</a:t>
            </a:r>
            <a:endParaRPr lang="en-US" dirty="0"/>
          </a:p>
        </p:txBody>
      </p:sp>
      <p:sp>
        <p:nvSpPr>
          <p:cNvPr id="10" name="Text Placeholder 3"/>
          <p:cNvSpPr>
            <a:spLocks noGrp="1"/>
          </p:cNvSpPr>
          <p:nvPr>
            <p:ph type="body" sz="half" idx="2"/>
          </p:nvPr>
        </p:nvSpPr>
        <p:spPr>
          <a:xfrm>
            <a:off x="839789" y="1396181"/>
            <a:ext cx="6971067" cy="444331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pic>
        <p:nvPicPr>
          <p:cNvPr id="3" name="Picture 2"/>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8144142" y="427703"/>
            <a:ext cx="3345027" cy="4781867"/>
          </a:xfrm>
          <a:prstGeom prst="rect">
            <a:avLst/>
          </a:prstGeom>
        </p:spPr>
      </p:pic>
    </p:spTree>
    <p:extLst>
      <p:ext uri="{BB962C8B-B14F-4D97-AF65-F5344CB8AC3E}">
        <p14:creationId xmlns:p14="http://schemas.microsoft.com/office/powerpoint/2010/main" val="15800843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hoto_Staff_13">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78663" y="5499100"/>
            <a:ext cx="2210506" cy="521580"/>
          </a:xfrm>
          <a:prstGeom prst="rect">
            <a:avLst/>
          </a:prstGeom>
        </p:spPr>
      </p:pic>
      <p:sp>
        <p:nvSpPr>
          <p:cNvPr id="8" name="Rectangle 7"/>
          <p:cNvSpPr/>
          <p:nvPr userDrawn="1"/>
        </p:nvSpPr>
        <p:spPr>
          <a:xfrm>
            <a:off x="0" y="6489700"/>
            <a:ext cx="12192000" cy="3683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839789" y="427704"/>
            <a:ext cx="7167620" cy="653844"/>
          </a:xfrm>
        </p:spPr>
        <p:txBody>
          <a:bodyPr anchor="b"/>
          <a:lstStyle>
            <a:lvl1pPr>
              <a:defRPr sz="3200"/>
            </a:lvl1pPr>
          </a:lstStyle>
          <a:p>
            <a:r>
              <a:rPr lang="en-US" dirty="0" smtClean="0"/>
              <a:t>Click to edit Master title style</a:t>
            </a:r>
            <a:endParaRPr lang="en-US" dirty="0"/>
          </a:p>
        </p:txBody>
      </p:sp>
      <p:sp>
        <p:nvSpPr>
          <p:cNvPr id="10" name="Text Placeholder 3"/>
          <p:cNvSpPr>
            <a:spLocks noGrp="1"/>
          </p:cNvSpPr>
          <p:nvPr>
            <p:ph type="body" sz="half" idx="2"/>
          </p:nvPr>
        </p:nvSpPr>
        <p:spPr>
          <a:xfrm>
            <a:off x="839789" y="1396181"/>
            <a:ext cx="7167620" cy="444331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80875" y="427704"/>
            <a:ext cx="3208294" cy="4805860"/>
          </a:xfrm>
          <a:prstGeom prst="rect">
            <a:avLst/>
          </a:prstGeom>
        </p:spPr>
      </p:pic>
    </p:spTree>
    <p:extLst>
      <p:ext uri="{BB962C8B-B14F-4D97-AF65-F5344CB8AC3E}">
        <p14:creationId xmlns:p14="http://schemas.microsoft.com/office/powerpoint/2010/main" val="15864617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hoto_Staff+Consumer_1">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78663" y="5499100"/>
            <a:ext cx="2210506" cy="521580"/>
          </a:xfrm>
          <a:prstGeom prst="rect">
            <a:avLst/>
          </a:prstGeom>
        </p:spPr>
      </p:pic>
      <p:sp>
        <p:nvSpPr>
          <p:cNvPr id="8" name="Rectangle 7"/>
          <p:cNvSpPr/>
          <p:nvPr userDrawn="1"/>
        </p:nvSpPr>
        <p:spPr>
          <a:xfrm>
            <a:off x="0" y="6489700"/>
            <a:ext cx="12192000" cy="3683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118555" y="457199"/>
            <a:ext cx="4449346" cy="4810917"/>
          </a:xfrm>
          <a:prstGeom prst="rect">
            <a:avLst/>
          </a:prstGeom>
        </p:spPr>
      </p:pic>
      <p:sp>
        <p:nvSpPr>
          <p:cNvPr id="9" name="Title 1"/>
          <p:cNvSpPr>
            <a:spLocks noGrp="1"/>
          </p:cNvSpPr>
          <p:nvPr>
            <p:ph type="title"/>
          </p:nvPr>
        </p:nvSpPr>
        <p:spPr>
          <a:xfrm>
            <a:off x="839789" y="427704"/>
            <a:ext cx="5944469" cy="653844"/>
          </a:xfrm>
        </p:spPr>
        <p:txBody>
          <a:bodyPr anchor="b"/>
          <a:lstStyle>
            <a:lvl1pPr>
              <a:defRPr sz="3200"/>
            </a:lvl1pPr>
          </a:lstStyle>
          <a:p>
            <a:r>
              <a:rPr lang="en-US" dirty="0" smtClean="0"/>
              <a:t>Click to edit Master title style</a:t>
            </a:r>
            <a:endParaRPr lang="en-US" dirty="0"/>
          </a:p>
        </p:txBody>
      </p:sp>
      <p:sp>
        <p:nvSpPr>
          <p:cNvPr id="10" name="Text Placeholder 3"/>
          <p:cNvSpPr>
            <a:spLocks noGrp="1"/>
          </p:cNvSpPr>
          <p:nvPr>
            <p:ph type="body" sz="half" idx="2"/>
          </p:nvPr>
        </p:nvSpPr>
        <p:spPr>
          <a:xfrm>
            <a:off x="839789" y="1396181"/>
            <a:ext cx="5944469" cy="444331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5302543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hoto_Staff+Consumer_2">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78663" y="5499100"/>
            <a:ext cx="2210506" cy="521580"/>
          </a:xfrm>
          <a:prstGeom prst="rect">
            <a:avLst/>
          </a:prstGeom>
        </p:spPr>
      </p:pic>
      <p:sp>
        <p:nvSpPr>
          <p:cNvPr id="8" name="Rectangle 7"/>
          <p:cNvSpPr/>
          <p:nvPr userDrawn="1"/>
        </p:nvSpPr>
        <p:spPr>
          <a:xfrm>
            <a:off x="0" y="6489700"/>
            <a:ext cx="12192000" cy="3683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839788" y="427704"/>
            <a:ext cx="6583567" cy="653844"/>
          </a:xfrm>
        </p:spPr>
        <p:txBody>
          <a:bodyPr anchor="b"/>
          <a:lstStyle>
            <a:lvl1pPr>
              <a:defRPr sz="3200"/>
            </a:lvl1pPr>
          </a:lstStyle>
          <a:p>
            <a:r>
              <a:rPr lang="en-US" dirty="0" smtClean="0"/>
              <a:t>Click to edit Master title style</a:t>
            </a:r>
            <a:endParaRPr lang="en-US" dirty="0"/>
          </a:p>
        </p:txBody>
      </p:sp>
      <p:sp>
        <p:nvSpPr>
          <p:cNvPr id="10" name="Text Placeholder 3"/>
          <p:cNvSpPr>
            <a:spLocks noGrp="1"/>
          </p:cNvSpPr>
          <p:nvPr>
            <p:ph type="body" sz="half" idx="2"/>
          </p:nvPr>
        </p:nvSpPr>
        <p:spPr>
          <a:xfrm>
            <a:off x="839788" y="1396181"/>
            <a:ext cx="6583567" cy="444331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pic>
        <p:nvPicPr>
          <p:cNvPr id="2" name="Picture 1"/>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740212" y="427704"/>
            <a:ext cx="3802859" cy="4744064"/>
          </a:xfrm>
          <a:prstGeom prst="rect">
            <a:avLst/>
          </a:prstGeom>
        </p:spPr>
      </p:pic>
    </p:spTree>
    <p:extLst>
      <p:ext uri="{BB962C8B-B14F-4D97-AF65-F5344CB8AC3E}">
        <p14:creationId xmlns:p14="http://schemas.microsoft.com/office/powerpoint/2010/main" val="27798822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hoto_Staff+Consumer_3">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78663" y="5499100"/>
            <a:ext cx="2210506" cy="521580"/>
          </a:xfrm>
          <a:prstGeom prst="rect">
            <a:avLst/>
          </a:prstGeom>
        </p:spPr>
      </p:pic>
      <p:sp>
        <p:nvSpPr>
          <p:cNvPr id="8" name="Rectangle 7"/>
          <p:cNvSpPr/>
          <p:nvPr userDrawn="1"/>
        </p:nvSpPr>
        <p:spPr>
          <a:xfrm>
            <a:off x="0" y="6489700"/>
            <a:ext cx="12192000" cy="3683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115665" y="382413"/>
            <a:ext cx="5338506" cy="4848348"/>
          </a:xfrm>
          <a:prstGeom prst="rect">
            <a:avLst/>
          </a:prstGeom>
        </p:spPr>
      </p:pic>
      <p:sp>
        <p:nvSpPr>
          <p:cNvPr id="11" name="Title 1"/>
          <p:cNvSpPr>
            <a:spLocks noGrp="1"/>
          </p:cNvSpPr>
          <p:nvPr>
            <p:ph type="title"/>
          </p:nvPr>
        </p:nvSpPr>
        <p:spPr>
          <a:xfrm>
            <a:off x="839789" y="427703"/>
            <a:ext cx="4951412" cy="968477"/>
          </a:xfrm>
        </p:spPr>
        <p:txBody>
          <a:bodyPr anchor="b"/>
          <a:lstStyle>
            <a:lvl1pPr>
              <a:defRPr sz="3200"/>
            </a:lvl1pPr>
          </a:lstStyle>
          <a:p>
            <a:r>
              <a:rPr lang="en-US" dirty="0" smtClean="0"/>
              <a:t>Click to edit Master title style</a:t>
            </a:r>
            <a:endParaRPr lang="en-US" dirty="0"/>
          </a:p>
        </p:txBody>
      </p:sp>
      <p:sp>
        <p:nvSpPr>
          <p:cNvPr id="12" name="Text Placeholder 3"/>
          <p:cNvSpPr>
            <a:spLocks noGrp="1"/>
          </p:cNvSpPr>
          <p:nvPr>
            <p:ph type="body" sz="half" idx="2"/>
          </p:nvPr>
        </p:nvSpPr>
        <p:spPr>
          <a:xfrm>
            <a:off x="839789" y="1632155"/>
            <a:ext cx="4951412" cy="420733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Tree>
    <p:extLst>
      <p:ext uri="{BB962C8B-B14F-4D97-AF65-F5344CB8AC3E}">
        <p14:creationId xmlns:p14="http://schemas.microsoft.com/office/powerpoint/2010/main" val="38687898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hoto_Staff+Consumer_4">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78663" y="5499100"/>
            <a:ext cx="2210506" cy="521580"/>
          </a:xfrm>
          <a:prstGeom prst="rect">
            <a:avLst/>
          </a:prstGeom>
        </p:spPr>
      </p:pic>
      <p:sp>
        <p:nvSpPr>
          <p:cNvPr id="8" name="Rectangle 7"/>
          <p:cNvSpPr/>
          <p:nvPr userDrawn="1"/>
        </p:nvSpPr>
        <p:spPr>
          <a:xfrm>
            <a:off x="0" y="6489700"/>
            <a:ext cx="12192000" cy="3683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49265" y="382413"/>
            <a:ext cx="3239904" cy="4852577"/>
          </a:xfrm>
          <a:prstGeom prst="rect">
            <a:avLst/>
          </a:prstGeom>
        </p:spPr>
      </p:pic>
      <p:sp>
        <p:nvSpPr>
          <p:cNvPr id="9" name="Title 1"/>
          <p:cNvSpPr>
            <a:spLocks noGrp="1"/>
          </p:cNvSpPr>
          <p:nvPr>
            <p:ph type="title"/>
          </p:nvPr>
        </p:nvSpPr>
        <p:spPr>
          <a:xfrm>
            <a:off x="839788" y="427704"/>
            <a:ext cx="7085011" cy="653844"/>
          </a:xfrm>
        </p:spPr>
        <p:txBody>
          <a:bodyPr anchor="b"/>
          <a:lstStyle>
            <a:lvl1pPr>
              <a:defRPr sz="3200"/>
            </a:lvl1pPr>
          </a:lstStyle>
          <a:p>
            <a:r>
              <a:rPr lang="en-US" dirty="0" smtClean="0"/>
              <a:t>Click to edit Master title style</a:t>
            </a:r>
            <a:endParaRPr lang="en-US" dirty="0"/>
          </a:p>
        </p:txBody>
      </p:sp>
      <p:sp>
        <p:nvSpPr>
          <p:cNvPr id="10" name="Text Placeholder 3"/>
          <p:cNvSpPr>
            <a:spLocks noGrp="1"/>
          </p:cNvSpPr>
          <p:nvPr>
            <p:ph type="body" sz="half" idx="2"/>
          </p:nvPr>
        </p:nvSpPr>
        <p:spPr>
          <a:xfrm>
            <a:off x="839788" y="1396181"/>
            <a:ext cx="7085011" cy="444331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28369017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hoto_Staff+Consumer_5">
    <p:spTree>
      <p:nvGrpSpPr>
        <p:cNvPr id="1" name=""/>
        <p:cNvGrpSpPr/>
        <p:nvPr/>
      </p:nvGrpSpPr>
      <p:grpSpPr>
        <a:xfrm>
          <a:off x="0" y="0"/>
          <a:ext cx="0" cy="0"/>
          <a:chOff x="0" y="0"/>
          <a:chExt cx="0" cy="0"/>
        </a:xfrm>
      </p:grpSpPr>
      <p:sp>
        <p:nvSpPr>
          <p:cNvPr id="2" name="Title 1"/>
          <p:cNvSpPr>
            <a:spLocks noGrp="1"/>
          </p:cNvSpPr>
          <p:nvPr>
            <p:ph type="title"/>
          </p:nvPr>
        </p:nvSpPr>
        <p:spPr>
          <a:xfrm>
            <a:off x="839788" y="427704"/>
            <a:ext cx="7232496" cy="653844"/>
          </a:xfrm>
        </p:spPr>
        <p:txBody>
          <a:bodyPr anchor="b"/>
          <a:lstStyle>
            <a:lvl1pPr>
              <a:defRPr sz="3200"/>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839788" y="1396181"/>
            <a:ext cx="7232496" cy="444331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78663" y="5499100"/>
            <a:ext cx="2210506" cy="521580"/>
          </a:xfrm>
          <a:prstGeom prst="rect">
            <a:avLst/>
          </a:prstGeom>
        </p:spPr>
      </p:pic>
      <p:sp>
        <p:nvSpPr>
          <p:cNvPr id="8" name="Rectangle 7"/>
          <p:cNvSpPr/>
          <p:nvPr userDrawn="1"/>
        </p:nvSpPr>
        <p:spPr>
          <a:xfrm>
            <a:off x="0" y="6489700"/>
            <a:ext cx="12192000" cy="3683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96747" y="427704"/>
            <a:ext cx="3193997" cy="4783819"/>
          </a:xfrm>
          <a:prstGeom prst="rect">
            <a:avLst/>
          </a:prstGeom>
        </p:spPr>
      </p:pic>
    </p:spTree>
    <p:extLst>
      <p:ext uri="{BB962C8B-B14F-4D97-AF65-F5344CB8AC3E}">
        <p14:creationId xmlns:p14="http://schemas.microsoft.com/office/powerpoint/2010/main" val="15058513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hoto_Staff+Consumer_6">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78663" y="5499100"/>
            <a:ext cx="2210506" cy="521580"/>
          </a:xfrm>
          <a:prstGeom prst="rect">
            <a:avLst/>
          </a:prstGeom>
        </p:spPr>
      </p:pic>
      <p:sp>
        <p:nvSpPr>
          <p:cNvPr id="8" name="Rectangle 7"/>
          <p:cNvSpPr/>
          <p:nvPr userDrawn="1"/>
        </p:nvSpPr>
        <p:spPr>
          <a:xfrm>
            <a:off x="0" y="6489700"/>
            <a:ext cx="12192000" cy="3683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839789" y="427704"/>
            <a:ext cx="5325037" cy="653844"/>
          </a:xfrm>
        </p:spPr>
        <p:txBody>
          <a:bodyPr anchor="b"/>
          <a:lstStyle>
            <a:lvl1pPr>
              <a:defRPr sz="3200"/>
            </a:lvl1pPr>
          </a:lstStyle>
          <a:p>
            <a:r>
              <a:rPr lang="en-US" dirty="0" smtClean="0"/>
              <a:t>Click to edit Master title style</a:t>
            </a:r>
            <a:endParaRPr lang="en-US" dirty="0"/>
          </a:p>
        </p:txBody>
      </p:sp>
      <p:sp>
        <p:nvSpPr>
          <p:cNvPr id="10" name="Text Placeholder 3"/>
          <p:cNvSpPr>
            <a:spLocks noGrp="1"/>
          </p:cNvSpPr>
          <p:nvPr>
            <p:ph type="body" sz="half" idx="2"/>
          </p:nvPr>
        </p:nvSpPr>
        <p:spPr>
          <a:xfrm>
            <a:off x="839789" y="1396181"/>
            <a:ext cx="5325037" cy="444331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pic>
        <p:nvPicPr>
          <p:cNvPr id="3" name="Picture 2"/>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472896" y="427703"/>
            <a:ext cx="5145845" cy="4803057"/>
          </a:xfrm>
          <a:prstGeom prst="rect">
            <a:avLst/>
          </a:prstGeom>
        </p:spPr>
      </p:pic>
    </p:spTree>
    <p:extLst>
      <p:ext uri="{BB962C8B-B14F-4D97-AF65-F5344CB8AC3E}">
        <p14:creationId xmlns:p14="http://schemas.microsoft.com/office/powerpoint/2010/main" val="191291862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hoto_Staff+Consumer_7">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78663" y="5499100"/>
            <a:ext cx="2210506" cy="521580"/>
          </a:xfrm>
          <a:prstGeom prst="rect">
            <a:avLst/>
          </a:prstGeom>
        </p:spPr>
      </p:pic>
      <p:sp>
        <p:nvSpPr>
          <p:cNvPr id="8" name="Rectangle 7"/>
          <p:cNvSpPr/>
          <p:nvPr userDrawn="1"/>
        </p:nvSpPr>
        <p:spPr>
          <a:xfrm>
            <a:off x="0" y="6489700"/>
            <a:ext cx="12192000" cy="3683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t>
            </a:r>
            <a:endParaRPr lang="en-US" dirty="0"/>
          </a:p>
        </p:txBody>
      </p:sp>
      <p:sp>
        <p:nvSpPr>
          <p:cNvPr id="9" name="Title 1"/>
          <p:cNvSpPr>
            <a:spLocks noGrp="1"/>
          </p:cNvSpPr>
          <p:nvPr>
            <p:ph type="title"/>
          </p:nvPr>
        </p:nvSpPr>
        <p:spPr>
          <a:xfrm>
            <a:off x="839789" y="427704"/>
            <a:ext cx="5718328" cy="653844"/>
          </a:xfrm>
        </p:spPr>
        <p:txBody>
          <a:bodyPr anchor="b"/>
          <a:lstStyle>
            <a:lvl1pPr>
              <a:defRPr sz="3200"/>
            </a:lvl1pPr>
          </a:lstStyle>
          <a:p>
            <a:r>
              <a:rPr lang="en-US" dirty="0" smtClean="0"/>
              <a:t>Click to edit Master title style</a:t>
            </a:r>
            <a:endParaRPr lang="en-US" dirty="0"/>
          </a:p>
        </p:txBody>
      </p:sp>
      <p:sp>
        <p:nvSpPr>
          <p:cNvPr id="10" name="Text Placeholder 3"/>
          <p:cNvSpPr>
            <a:spLocks noGrp="1"/>
          </p:cNvSpPr>
          <p:nvPr>
            <p:ph type="body" sz="half" idx="2"/>
          </p:nvPr>
        </p:nvSpPr>
        <p:spPr>
          <a:xfrm>
            <a:off x="839789" y="1396181"/>
            <a:ext cx="5718328" cy="444331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pic>
        <p:nvPicPr>
          <p:cNvPr id="3" name="Picture 2"/>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817787" y="427704"/>
            <a:ext cx="4671381" cy="4753896"/>
          </a:xfrm>
          <a:prstGeom prst="rect">
            <a:avLst/>
          </a:prstGeom>
        </p:spPr>
      </p:pic>
    </p:spTree>
    <p:extLst>
      <p:ext uri="{BB962C8B-B14F-4D97-AF65-F5344CB8AC3E}">
        <p14:creationId xmlns:p14="http://schemas.microsoft.com/office/powerpoint/2010/main" val="60225523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hoto_Staff+Consumer_8">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78663" y="5499100"/>
            <a:ext cx="2210506" cy="521580"/>
          </a:xfrm>
          <a:prstGeom prst="rect">
            <a:avLst/>
          </a:prstGeom>
        </p:spPr>
      </p:pic>
      <p:sp>
        <p:nvSpPr>
          <p:cNvPr id="8" name="Rectangle 7"/>
          <p:cNvSpPr/>
          <p:nvPr userDrawn="1"/>
        </p:nvSpPr>
        <p:spPr>
          <a:xfrm>
            <a:off x="0" y="6489700"/>
            <a:ext cx="12192000" cy="3683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839789" y="427704"/>
            <a:ext cx="5777321" cy="653844"/>
          </a:xfrm>
        </p:spPr>
        <p:txBody>
          <a:bodyPr anchor="b"/>
          <a:lstStyle>
            <a:lvl1pPr>
              <a:defRPr sz="3200"/>
            </a:lvl1pPr>
          </a:lstStyle>
          <a:p>
            <a:r>
              <a:rPr lang="en-US" dirty="0" smtClean="0"/>
              <a:t>Click to edit Master title style</a:t>
            </a:r>
            <a:endParaRPr lang="en-US" dirty="0"/>
          </a:p>
        </p:txBody>
      </p:sp>
      <p:sp>
        <p:nvSpPr>
          <p:cNvPr id="10" name="Text Placeholder 3"/>
          <p:cNvSpPr>
            <a:spLocks noGrp="1"/>
          </p:cNvSpPr>
          <p:nvPr>
            <p:ph type="body" sz="half" idx="2"/>
          </p:nvPr>
        </p:nvSpPr>
        <p:spPr>
          <a:xfrm>
            <a:off x="839789" y="1396181"/>
            <a:ext cx="5777321" cy="444331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pic>
        <p:nvPicPr>
          <p:cNvPr id="2" name="Picture 1"/>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869908" y="427704"/>
            <a:ext cx="4619262" cy="4724399"/>
          </a:xfrm>
          <a:prstGeom prst="rect">
            <a:avLst/>
          </a:prstGeom>
        </p:spPr>
      </p:pic>
    </p:spTree>
    <p:extLst>
      <p:ext uri="{BB962C8B-B14F-4D97-AF65-F5344CB8AC3E}">
        <p14:creationId xmlns:p14="http://schemas.microsoft.com/office/powerpoint/2010/main" val="691426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Re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8"/>
            <a:ext cx="10515600" cy="2852737"/>
          </a:xfrm>
        </p:spPr>
        <p:txBody>
          <a:bodyPr anchor="b"/>
          <a:lstStyle>
            <a:lvl1pPr>
              <a:defRPr sz="6000">
                <a:solidFill>
                  <a:schemeClr val="bg1"/>
                </a:solidFill>
              </a:defRPr>
            </a:lvl1pPr>
          </a:lstStyle>
          <a:p>
            <a:r>
              <a:rPr lang="en-US" dirty="0" smtClean="0"/>
              <a:t>Section Header</a:t>
            </a:r>
            <a:endParaRPr lang="en-US" dirty="0"/>
          </a:p>
        </p:txBody>
      </p:sp>
      <p:sp>
        <p:nvSpPr>
          <p:cNvPr id="3" name="Text Placeholder 2"/>
          <p:cNvSpPr>
            <a:spLocks noGrp="1"/>
          </p:cNvSpPr>
          <p:nvPr>
            <p:ph type="body" idx="1" hasCustomPrompt="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err="1" smtClean="0"/>
              <a:t>Subheader</a:t>
            </a:r>
            <a:endParaRPr lang="en-US" dirty="0" smtClean="0"/>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32485" y="5753100"/>
            <a:ext cx="2156684" cy="508879"/>
          </a:xfrm>
          <a:prstGeom prst="rect">
            <a:avLst/>
          </a:prstGeom>
        </p:spPr>
      </p:pic>
    </p:spTree>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hoto_Staff+Consumer_9">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78663" y="5499100"/>
            <a:ext cx="2210506" cy="521580"/>
          </a:xfrm>
          <a:prstGeom prst="rect">
            <a:avLst/>
          </a:prstGeom>
        </p:spPr>
      </p:pic>
      <p:sp>
        <p:nvSpPr>
          <p:cNvPr id="8" name="Rectangle 7"/>
          <p:cNvSpPr/>
          <p:nvPr userDrawn="1"/>
        </p:nvSpPr>
        <p:spPr>
          <a:xfrm>
            <a:off x="0" y="6489700"/>
            <a:ext cx="12192000" cy="3683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839789" y="427704"/>
            <a:ext cx="5983798" cy="653844"/>
          </a:xfrm>
        </p:spPr>
        <p:txBody>
          <a:bodyPr anchor="b"/>
          <a:lstStyle>
            <a:lvl1pPr>
              <a:defRPr sz="3200"/>
            </a:lvl1pPr>
          </a:lstStyle>
          <a:p>
            <a:r>
              <a:rPr lang="en-US" dirty="0" smtClean="0"/>
              <a:t>Click to edit Master title style</a:t>
            </a:r>
            <a:endParaRPr lang="en-US" dirty="0"/>
          </a:p>
        </p:txBody>
      </p:sp>
      <p:sp>
        <p:nvSpPr>
          <p:cNvPr id="10" name="Text Placeholder 3"/>
          <p:cNvSpPr>
            <a:spLocks noGrp="1"/>
          </p:cNvSpPr>
          <p:nvPr>
            <p:ph type="body" sz="half" idx="2"/>
          </p:nvPr>
        </p:nvSpPr>
        <p:spPr>
          <a:xfrm>
            <a:off x="839789" y="1396181"/>
            <a:ext cx="5983798" cy="444331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pic>
        <p:nvPicPr>
          <p:cNvPr id="3" name="Picture 2"/>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079226" y="427704"/>
            <a:ext cx="4409943" cy="4778578"/>
          </a:xfrm>
          <a:prstGeom prst="rect">
            <a:avLst/>
          </a:prstGeom>
        </p:spPr>
      </p:pic>
    </p:spTree>
    <p:extLst>
      <p:ext uri="{BB962C8B-B14F-4D97-AF65-F5344CB8AC3E}">
        <p14:creationId xmlns:p14="http://schemas.microsoft.com/office/powerpoint/2010/main" val="183748884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hoto_Staff+Consumer_10">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78663" y="5499100"/>
            <a:ext cx="2210506" cy="521580"/>
          </a:xfrm>
          <a:prstGeom prst="rect">
            <a:avLst/>
          </a:prstGeom>
        </p:spPr>
      </p:pic>
      <p:sp>
        <p:nvSpPr>
          <p:cNvPr id="8" name="Rectangle 7"/>
          <p:cNvSpPr/>
          <p:nvPr userDrawn="1"/>
        </p:nvSpPr>
        <p:spPr>
          <a:xfrm>
            <a:off x="0" y="6489700"/>
            <a:ext cx="12192000" cy="3683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a:spLocks noGrp="1"/>
          </p:cNvSpPr>
          <p:nvPr>
            <p:ph type="title"/>
          </p:nvPr>
        </p:nvSpPr>
        <p:spPr>
          <a:xfrm>
            <a:off x="839788" y="427704"/>
            <a:ext cx="5826483" cy="653844"/>
          </a:xfrm>
        </p:spPr>
        <p:txBody>
          <a:bodyPr anchor="b"/>
          <a:lstStyle>
            <a:lvl1pPr>
              <a:defRPr sz="3200"/>
            </a:lvl1pPr>
          </a:lstStyle>
          <a:p>
            <a:r>
              <a:rPr lang="en-US" dirty="0" smtClean="0"/>
              <a:t>Click to edit Master title style</a:t>
            </a:r>
            <a:endParaRPr lang="en-US" dirty="0"/>
          </a:p>
        </p:txBody>
      </p:sp>
      <p:sp>
        <p:nvSpPr>
          <p:cNvPr id="10" name="Text Placeholder 3"/>
          <p:cNvSpPr>
            <a:spLocks noGrp="1"/>
          </p:cNvSpPr>
          <p:nvPr>
            <p:ph type="body" sz="half" idx="2"/>
          </p:nvPr>
        </p:nvSpPr>
        <p:spPr>
          <a:xfrm>
            <a:off x="839788" y="1396181"/>
            <a:ext cx="5826483" cy="444331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pic>
        <p:nvPicPr>
          <p:cNvPr id="3" name="Picture 2"/>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911454" y="422786"/>
            <a:ext cx="4577715" cy="4841803"/>
          </a:xfrm>
          <a:prstGeom prst="rect">
            <a:avLst/>
          </a:prstGeom>
        </p:spPr>
      </p:pic>
    </p:spTree>
    <p:extLst>
      <p:ext uri="{BB962C8B-B14F-4D97-AF65-F5344CB8AC3E}">
        <p14:creationId xmlns:p14="http://schemas.microsoft.com/office/powerpoint/2010/main" val="333723625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hoto_Consumer_1">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78663" y="5499100"/>
            <a:ext cx="2210506" cy="521580"/>
          </a:xfrm>
          <a:prstGeom prst="rect">
            <a:avLst/>
          </a:prstGeom>
        </p:spPr>
      </p:pic>
      <p:sp>
        <p:nvSpPr>
          <p:cNvPr id="8" name="Rectangle 7"/>
          <p:cNvSpPr/>
          <p:nvPr userDrawn="1"/>
        </p:nvSpPr>
        <p:spPr>
          <a:xfrm>
            <a:off x="0" y="6489700"/>
            <a:ext cx="12192000" cy="3683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839789" y="427704"/>
            <a:ext cx="6003463" cy="653844"/>
          </a:xfrm>
        </p:spPr>
        <p:txBody>
          <a:bodyPr anchor="b"/>
          <a:lstStyle>
            <a:lvl1pPr>
              <a:defRPr sz="3200"/>
            </a:lvl1pPr>
          </a:lstStyle>
          <a:p>
            <a:r>
              <a:rPr lang="en-US" dirty="0" smtClean="0"/>
              <a:t>Click to edit Master title style</a:t>
            </a:r>
            <a:endParaRPr lang="en-US" dirty="0"/>
          </a:p>
        </p:txBody>
      </p:sp>
      <p:sp>
        <p:nvSpPr>
          <p:cNvPr id="10" name="Text Placeholder 3"/>
          <p:cNvSpPr>
            <a:spLocks noGrp="1"/>
          </p:cNvSpPr>
          <p:nvPr>
            <p:ph type="body" sz="half" idx="2"/>
          </p:nvPr>
        </p:nvSpPr>
        <p:spPr>
          <a:xfrm>
            <a:off x="839789" y="1396181"/>
            <a:ext cx="6003463" cy="444331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pic>
        <p:nvPicPr>
          <p:cNvPr id="2" name="Picture 1"/>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139499" y="427705"/>
            <a:ext cx="4579274" cy="4694902"/>
          </a:xfrm>
          <a:prstGeom prst="rect">
            <a:avLst/>
          </a:prstGeom>
        </p:spPr>
      </p:pic>
    </p:spTree>
    <p:extLst>
      <p:ext uri="{BB962C8B-B14F-4D97-AF65-F5344CB8AC3E}">
        <p14:creationId xmlns:p14="http://schemas.microsoft.com/office/powerpoint/2010/main" val="411454117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Photo_Consumer_2">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78663" y="5499100"/>
            <a:ext cx="2210506" cy="521580"/>
          </a:xfrm>
          <a:prstGeom prst="rect">
            <a:avLst/>
          </a:prstGeom>
        </p:spPr>
      </p:pic>
      <p:sp>
        <p:nvSpPr>
          <p:cNvPr id="8" name="Rectangle 7"/>
          <p:cNvSpPr/>
          <p:nvPr userDrawn="1"/>
        </p:nvSpPr>
        <p:spPr>
          <a:xfrm>
            <a:off x="0" y="6489700"/>
            <a:ext cx="12192000" cy="3683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a:spLocks noGrp="1"/>
          </p:cNvSpPr>
          <p:nvPr>
            <p:ph type="title"/>
          </p:nvPr>
        </p:nvSpPr>
        <p:spPr>
          <a:xfrm>
            <a:off x="839788" y="427704"/>
            <a:ext cx="5216883" cy="653844"/>
          </a:xfrm>
        </p:spPr>
        <p:txBody>
          <a:bodyPr anchor="b"/>
          <a:lstStyle>
            <a:lvl1pPr>
              <a:defRPr sz="3200"/>
            </a:lvl1pPr>
          </a:lstStyle>
          <a:p>
            <a:r>
              <a:rPr lang="en-US" dirty="0" smtClean="0"/>
              <a:t>Click to edit Master title style</a:t>
            </a:r>
            <a:endParaRPr lang="en-US" dirty="0"/>
          </a:p>
        </p:txBody>
      </p:sp>
      <p:sp>
        <p:nvSpPr>
          <p:cNvPr id="10" name="Text Placeholder 3"/>
          <p:cNvSpPr>
            <a:spLocks noGrp="1"/>
          </p:cNvSpPr>
          <p:nvPr>
            <p:ph type="body" sz="half" idx="2"/>
          </p:nvPr>
        </p:nvSpPr>
        <p:spPr>
          <a:xfrm>
            <a:off x="839788" y="1396181"/>
            <a:ext cx="5216883" cy="444331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pic>
        <p:nvPicPr>
          <p:cNvPr id="3" name="Picture 2"/>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322142" y="427704"/>
            <a:ext cx="4788310" cy="4832554"/>
          </a:xfrm>
          <a:prstGeom prst="rect">
            <a:avLst/>
          </a:prstGeom>
        </p:spPr>
      </p:pic>
    </p:spTree>
    <p:extLst>
      <p:ext uri="{BB962C8B-B14F-4D97-AF65-F5344CB8AC3E}">
        <p14:creationId xmlns:p14="http://schemas.microsoft.com/office/powerpoint/2010/main" val="5627719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Photo_Consumer_3">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78663" y="5499100"/>
            <a:ext cx="2210506" cy="521580"/>
          </a:xfrm>
          <a:prstGeom prst="rect">
            <a:avLst/>
          </a:prstGeom>
        </p:spPr>
      </p:pic>
      <p:sp>
        <p:nvSpPr>
          <p:cNvPr id="8" name="Rectangle 7"/>
          <p:cNvSpPr/>
          <p:nvPr userDrawn="1"/>
        </p:nvSpPr>
        <p:spPr>
          <a:xfrm>
            <a:off x="0" y="6489700"/>
            <a:ext cx="12192000" cy="3683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a:spLocks noGrp="1"/>
          </p:cNvSpPr>
          <p:nvPr>
            <p:ph type="title"/>
          </p:nvPr>
        </p:nvSpPr>
        <p:spPr>
          <a:xfrm>
            <a:off x="839788" y="427704"/>
            <a:ext cx="7163670" cy="653844"/>
          </a:xfrm>
        </p:spPr>
        <p:txBody>
          <a:bodyPr anchor="b"/>
          <a:lstStyle>
            <a:lvl1pPr>
              <a:defRPr sz="3200"/>
            </a:lvl1pPr>
          </a:lstStyle>
          <a:p>
            <a:r>
              <a:rPr lang="en-US" dirty="0" smtClean="0"/>
              <a:t>Click to edit Master title style</a:t>
            </a:r>
            <a:endParaRPr lang="en-US" dirty="0"/>
          </a:p>
        </p:txBody>
      </p:sp>
      <p:sp>
        <p:nvSpPr>
          <p:cNvPr id="10" name="Text Placeholder 3"/>
          <p:cNvSpPr>
            <a:spLocks noGrp="1"/>
          </p:cNvSpPr>
          <p:nvPr>
            <p:ph type="body" sz="half" idx="2"/>
          </p:nvPr>
        </p:nvSpPr>
        <p:spPr>
          <a:xfrm>
            <a:off x="839788" y="1396181"/>
            <a:ext cx="7163670" cy="444331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59097" y="427704"/>
            <a:ext cx="3230072" cy="4839059"/>
          </a:xfrm>
          <a:prstGeom prst="rect">
            <a:avLst/>
          </a:prstGeom>
        </p:spPr>
      </p:pic>
    </p:spTree>
    <p:extLst>
      <p:ext uri="{BB962C8B-B14F-4D97-AF65-F5344CB8AC3E}">
        <p14:creationId xmlns:p14="http://schemas.microsoft.com/office/powerpoint/2010/main" val="93584926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Photo_Consumer_4">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78663" y="5499100"/>
            <a:ext cx="2210506" cy="521580"/>
          </a:xfrm>
          <a:prstGeom prst="rect">
            <a:avLst/>
          </a:prstGeom>
        </p:spPr>
      </p:pic>
      <p:sp>
        <p:nvSpPr>
          <p:cNvPr id="8" name="Rectangle 7"/>
          <p:cNvSpPr/>
          <p:nvPr userDrawn="1"/>
        </p:nvSpPr>
        <p:spPr>
          <a:xfrm>
            <a:off x="0" y="6489700"/>
            <a:ext cx="12192000" cy="3683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839788" y="427704"/>
            <a:ext cx="7173501" cy="653844"/>
          </a:xfrm>
        </p:spPr>
        <p:txBody>
          <a:bodyPr anchor="b"/>
          <a:lstStyle>
            <a:lvl1pPr>
              <a:defRPr sz="3200"/>
            </a:lvl1pPr>
          </a:lstStyle>
          <a:p>
            <a:r>
              <a:rPr lang="en-US" dirty="0" smtClean="0"/>
              <a:t>Click to edit Master title style</a:t>
            </a:r>
            <a:endParaRPr lang="en-US" dirty="0"/>
          </a:p>
        </p:txBody>
      </p:sp>
      <p:sp>
        <p:nvSpPr>
          <p:cNvPr id="10" name="Text Placeholder 3"/>
          <p:cNvSpPr>
            <a:spLocks noGrp="1"/>
          </p:cNvSpPr>
          <p:nvPr>
            <p:ph type="body" sz="half" idx="2"/>
          </p:nvPr>
        </p:nvSpPr>
        <p:spPr>
          <a:xfrm>
            <a:off x="839788" y="1396181"/>
            <a:ext cx="7173501" cy="444331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18089" y="423694"/>
            <a:ext cx="3171079" cy="4750301"/>
          </a:xfrm>
          <a:prstGeom prst="rect">
            <a:avLst/>
          </a:prstGeom>
        </p:spPr>
      </p:pic>
    </p:spTree>
    <p:extLst>
      <p:ext uri="{BB962C8B-B14F-4D97-AF65-F5344CB8AC3E}">
        <p14:creationId xmlns:p14="http://schemas.microsoft.com/office/powerpoint/2010/main" val="220725391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Photo_Consumer_5">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78663" y="5499100"/>
            <a:ext cx="2210506" cy="521580"/>
          </a:xfrm>
          <a:prstGeom prst="rect">
            <a:avLst/>
          </a:prstGeom>
        </p:spPr>
      </p:pic>
      <p:sp>
        <p:nvSpPr>
          <p:cNvPr id="8" name="Rectangle 7"/>
          <p:cNvSpPr/>
          <p:nvPr userDrawn="1"/>
        </p:nvSpPr>
        <p:spPr>
          <a:xfrm>
            <a:off x="0" y="6489700"/>
            <a:ext cx="12192000" cy="3683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839788" y="427704"/>
            <a:ext cx="6583567" cy="653844"/>
          </a:xfrm>
        </p:spPr>
        <p:txBody>
          <a:bodyPr anchor="b"/>
          <a:lstStyle>
            <a:lvl1pPr>
              <a:defRPr sz="3200"/>
            </a:lvl1pPr>
          </a:lstStyle>
          <a:p>
            <a:r>
              <a:rPr lang="en-US" dirty="0" smtClean="0"/>
              <a:t>Click to edit Master title style</a:t>
            </a:r>
            <a:endParaRPr lang="en-US" dirty="0"/>
          </a:p>
        </p:txBody>
      </p:sp>
      <p:sp>
        <p:nvSpPr>
          <p:cNvPr id="10" name="Text Placeholder 3"/>
          <p:cNvSpPr>
            <a:spLocks noGrp="1"/>
          </p:cNvSpPr>
          <p:nvPr>
            <p:ph type="body" sz="half" idx="2"/>
          </p:nvPr>
        </p:nvSpPr>
        <p:spPr>
          <a:xfrm>
            <a:off x="839788" y="1396181"/>
            <a:ext cx="6583567" cy="444331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pic>
        <p:nvPicPr>
          <p:cNvPr id="3" name="Picture 2"/>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669161" y="432618"/>
            <a:ext cx="3820008" cy="4741377"/>
          </a:xfrm>
          <a:prstGeom prst="rect">
            <a:avLst/>
          </a:prstGeom>
        </p:spPr>
      </p:pic>
    </p:spTree>
    <p:extLst>
      <p:ext uri="{BB962C8B-B14F-4D97-AF65-F5344CB8AC3E}">
        <p14:creationId xmlns:p14="http://schemas.microsoft.com/office/powerpoint/2010/main" val="73075332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Photo_Consumer_6">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78663" y="5499100"/>
            <a:ext cx="2210506" cy="521580"/>
          </a:xfrm>
          <a:prstGeom prst="rect">
            <a:avLst/>
          </a:prstGeom>
        </p:spPr>
      </p:pic>
      <p:sp>
        <p:nvSpPr>
          <p:cNvPr id="8" name="Rectangle 7"/>
          <p:cNvSpPr/>
          <p:nvPr userDrawn="1"/>
        </p:nvSpPr>
        <p:spPr>
          <a:xfrm>
            <a:off x="0" y="6489700"/>
            <a:ext cx="12192000" cy="3683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839788" y="427704"/>
            <a:ext cx="6583567" cy="653844"/>
          </a:xfrm>
        </p:spPr>
        <p:txBody>
          <a:bodyPr anchor="b"/>
          <a:lstStyle>
            <a:lvl1pPr>
              <a:defRPr sz="3200"/>
            </a:lvl1pPr>
          </a:lstStyle>
          <a:p>
            <a:r>
              <a:rPr lang="en-US" dirty="0" smtClean="0"/>
              <a:t>Click to edit Master title style</a:t>
            </a:r>
            <a:endParaRPr lang="en-US" dirty="0"/>
          </a:p>
        </p:txBody>
      </p:sp>
      <p:sp>
        <p:nvSpPr>
          <p:cNvPr id="10" name="Text Placeholder 3"/>
          <p:cNvSpPr>
            <a:spLocks noGrp="1"/>
          </p:cNvSpPr>
          <p:nvPr>
            <p:ph type="body" sz="half" idx="2"/>
          </p:nvPr>
        </p:nvSpPr>
        <p:spPr>
          <a:xfrm>
            <a:off x="839788" y="1396181"/>
            <a:ext cx="6583567" cy="444331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861503" y="427704"/>
            <a:ext cx="3627665" cy="4836886"/>
          </a:xfrm>
          <a:prstGeom prst="rect">
            <a:avLst/>
          </a:prstGeom>
        </p:spPr>
      </p:pic>
    </p:spTree>
    <p:extLst>
      <p:ext uri="{BB962C8B-B14F-4D97-AF65-F5344CB8AC3E}">
        <p14:creationId xmlns:p14="http://schemas.microsoft.com/office/powerpoint/2010/main" val="264403105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hoto_Consumer_7">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78663" y="5499100"/>
            <a:ext cx="2210506" cy="521580"/>
          </a:xfrm>
          <a:prstGeom prst="rect">
            <a:avLst/>
          </a:prstGeom>
        </p:spPr>
      </p:pic>
      <p:sp>
        <p:nvSpPr>
          <p:cNvPr id="8" name="Rectangle 7"/>
          <p:cNvSpPr/>
          <p:nvPr userDrawn="1"/>
        </p:nvSpPr>
        <p:spPr>
          <a:xfrm>
            <a:off x="0" y="6489700"/>
            <a:ext cx="12192000" cy="3683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a:spLocks noGrp="1"/>
          </p:cNvSpPr>
          <p:nvPr>
            <p:ph type="title"/>
          </p:nvPr>
        </p:nvSpPr>
        <p:spPr>
          <a:xfrm>
            <a:off x="839788" y="427704"/>
            <a:ext cx="7085011" cy="653844"/>
          </a:xfrm>
        </p:spPr>
        <p:txBody>
          <a:bodyPr anchor="b"/>
          <a:lstStyle>
            <a:lvl1pPr>
              <a:defRPr sz="3200"/>
            </a:lvl1pPr>
          </a:lstStyle>
          <a:p>
            <a:r>
              <a:rPr lang="en-US" dirty="0" smtClean="0"/>
              <a:t>Click to edit Master title style</a:t>
            </a:r>
            <a:endParaRPr lang="en-US" dirty="0"/>
          </a:p>
        </p:txBody>
      </p:sp>
      <p:sp>
        <p:nvSpPr>
          <p:cNvPr id="10" name="Text Placeholder 3"/>
          <p:cNvSpPr>
            <a:spLocks noGrp="1"/>
          </p:cNvSpPr>
          <p:nvPr>
            <p:ph type="body" sz="half" idx="2"/>
          </p:nvPr>
        </p:nvSpPr>
        <p:spPr>
          <a:xfrm>
            <a:off x="839788" y="1396181"/>
            <a:ext cx="7085011" cy="444331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pic>
        <p:nvPicPr>
          <p:cNvPr id="2" name="Picture 1"/>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8278761" y="427704"/>
            <a:ext cx="3210407" cy="4793225"/>
          </a:xfrm>
          <a:prstGeom prst="rect">
            <a:avLst/>
          </a:prstGeom>
        </p:spPr>
      </p:pic>
    </p:spTree>
    <p:extLst>
      <p:ext uri="{BB962C8B-B14F-4D97-AF65-F5344CB8AC3E}">
        <p14:creationId xmlns:p14="http://schemas.microsoft.com/office/powerpoint/2010/main" val="67489722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Photo_Consumer_8">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78663" y="5499100"/>
            <a:ext cx="2210506" cy="521580"/>
          </a:xfrm>
          <a:prstGeom prst="rect">
            <a:avLst/>
          </a:prstGeom>
        </p:spPr>
      </p:pic>
      <p:sp>
        <p:nvSpPr>
          <p:cNvPr id="8" name="Rectangle 7"/>
          <p:cNvSpPr/>
          <p:nvPr userDrawn="1"/>
        </p:nvSpPr>
        <p:spPr>
          <a:xfrm>
            <a:off x="0" y="6489700"/>
            <a:ext cx="12192000" cy="3683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a:spLocks noGrp="1"/>
          </p:cNvSpPr>
          <p:nvPr>
            <p:ph type="title"/>
          </p:nvPr>
        </p:nvSpPr>
        <p:spPr>
          <a:xfrm>
            <a:off x="839788" y="427704"/>
            <a:ext cx="5826483" cy="653844"/>
          </a:xfrm>
        </p:spPr>
        <p:txBody>
          <a:bodyPr anchor="b"/>
          <a:lstStyle>
            <a:lvl1pPr>
              <a:defRPr sz="3200"/>
            </a:lvl1pPr>
          </a:lstStyle>
          <a:p>
            <a:r>
              <a:rPr lang="en-US" dirty="0" smtClean="0"/>
              <a:t>Click to edit Master title style</a:t>
            </a:r>
            <a:endParaRPr lang="en-US" dirty="0"/>
          </a:p>
        </p:txBody>
      </p:sp>
      <p:sp>
        <p:nvSpPr>
          <p:cNvPr id="10" name="Text Placeholder 3"/>
          <p:cNvSpPr>
            <a:spLocks noGrp="1"/>
          </p:cNvSpPr>
          <p:nvPr>
            <p:ph type="body" sz="half" idx="2"/>
          </p:nvPr>
        </p:nvSpPr>
        <p:spPr>
          <a:xfrm>
            <a:off x="839788" y="1396181"/>
            <a:ext cx="5826483" cy="444331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pic>
        <p:nvPicPr>
          <p:cNvPr id="2" name="Picture 1"/>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221969" y="427704"/>
            <a:ext cx="4267200" cy="4758813"/>
          </a:xfrm>
          <a:prstGeom prst="rect">
            <a:avLst/>
          </a:prstGeom>
        </p:spPr>
      </p:pic>
    </p:spTree>
    <p:extLst>
      <p:ext uri="{BB962C8B-B14F-4D97-AF65-F5344CB8AC3E}">
        <p14:creationId xmlns:p14="http://schemas.microsoft.com/office/powerpoint/2010/main" val="1781883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urpl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8"/>
            <a:ext cx="10515600" cy="2852737"/>
          </a:xfrm>
        </p:spPr>
        <p:txBody>
          <a:bodyPr anchor="b"/>
          <a:lstStyle>
            <a:lvl1pPr>
              <a:defRPr sz="6000">
                <a:solidFill>
                  <a:schemeClr val="bg1"/>
                </a:solidFill>
              </a:defRPr>
            </a:lvl1pPr>
          </a:lstStyle>
          <a:p>
            <a:r>
              <a:rPr lang="en-US" dirty="0" smtClean="0"/>
              <a:t>Section Header</a:t>
            </a:r>
            <a:endParaRPr lang="en-US" dirty="0"/>
          </a:p>
        </p:txBody>
      </p:sp>
      <p:sp>
        <p:nvSpPr>
          <p:cNvPr id="3" name="Text Placeholder 2"/>
          <p:cNvSpPr>
            <a:spLocks noGrp="1"/>
          </p:cNvSpPr>
          <p:nvPr>
            <p:ph type="body" idx="1" hasCustomPrompt="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err="1" smtClean="0"/>
              <a:t>Subheader</a:t>
            </a:r>
            <a:endParaRPr lang="en-US" dirty="0" smtClean="0"/>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32485" y="5753100"/>
            <a:ext cx="2156684" cy="508879"/>
          </a:xfrm>
          <a:prstGeom prst="rect">
            <a:avLst/>
          </a:prstGeom>
        </p:spPr>
      </p:pic>
    </p:spTree>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Photo_Consumer_9">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78663" y="5499100"/>
            <a:ext cx="2210506" cy="521580"/>
          </a:xfrm>
          <a:prstGeom prst="rect">
            <a:avLst/>
          </a:prstGeom>
        </p:spPr>
      </p:pic>
      <p:sp>
        <p:nvSpPr>
          <p:cNvPr id="8" name="Rectangle 7"/>
          <p:cNvSpPr/>
          <p:nvPr userDrawn="1"/>
        </p:nvSpPr>
        <p:spPr>
          <a:xfrm>
            <a:off x="0" y="6489700"/>
            <a:ext cx="12192000" cy="3683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a:spLocks noGrp="1"/>
          </p:cNvSpPr>
          <p:nvPr>
            <p:ph type="title"/>
          </p:nvPr>
        </p:nvSpPr>
        <p:spPr>
          <a:xfrm>
            <a:off x="839788" y="427704"/>
            <a:ext cx="6219773" cy="653844"/>
          </a:xfrm>
        </p:spPr>
        <p:txBody>
          <a:bodyPr anchor="b"/>
          <a:lstStyle>
            <a:lvl1pPr>
              <a:defRPr sz="3200"/>
            </a:lvl1pPr>
          </a:lstStyle>
          <a:p>
            <a:r>
              <a:rPr lang="en-US" dirty="0" smtClean="0"/>
              <a:t>Click to edit Master title style</a:t>
            </a:r>
            <a:endParaRPr lang="en-US" dirty="0"/>
          </a:p>
        </p:txBody>
      </p:sp>
      <p:sp>
        <p:nvSpPr>
          <p:cNvPr id="10" name="Text Placeholder 3"/>
          <p:cNvSpPr>
            <a:spLocks noGrp="1"/>
          </p:cNvSpPr>
          <p:nvPr>
            <p:ph type="body" sz="half" idx="2"/>
          </p:nvPr>
        </p:nvSpPr>
        <p:spPr>
          <a:xfrm>
            <a:off x="839788" y="1396181"/>
            <a:ext cx="6219773" cy="444331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pic>
        <p:nvPicPr>
          <p:cNvPr id="2" name="Picture 1"/>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384026" y="421883"/>
            <a:ext cx="4042985" cy="4842706"/>
          </a:xfrm>
          <a:prstGeom prst="rect">
            <a:avLst/>
          </a:prstGeom>
        </p:spPr>
      </p:pic>
    </p:spTree>
    <p:extLst>
      <p:ext uri="{BB962C8B-B14F-4D97-AF65-F5344CB8AC3E}">
        <p14:creationId xmlns:p14="http://schemas.microsoft.com/office/powerpoint/2010/main" val="22774739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Photo_Consumer_10">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78663" y="5499100"/>
            <a:ext cx="2210506" cy="521580"/>
          </a:xfrm>
          <a:prstGeom prst="rect">
            <a:avLst/>
          </a:prstGeom>
        </p:spPr>
      </p:pic>
      <p:sp>
        <p:nvSpPr>
          <p:cNvPr id="8" name="Rectangle 7"/>
          <p:cNvSpPr/>
          <p:nvPr userDrawn="1"/>
        </p:nvSpPr>
        <p:spPr>
          <a:xfrm>
            <a:off x="0" y="6489700"/>
            <a:ext cx="12192000" cy="3683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a:spLocks noGrp="1"/>
          </p:cNvSpPr>
          <p:nvPr>
            <p:ph type="title"/>
          </p:nvPr>
        </p:nvSpPr>
        <p:spPr>
          <a:xfrm>
            <a:off x="839788" y="427704"/>
            <a:ext cx="6721218" cy="653844"/>
          </a:xfrm>
        </p:spPr>
        <p:txBody>
          <a:bodyPr anchor="b"/>
          <a:lstStyle>
            <a:lvl1pPr>
              <a:defRPr sz="3200"/>
            </a:lvl1pPr>
          </a:lstStyle>
          <a:p>
            <a:r>
              <a:rPr lang="en-US" dirty="0" smtClean="0"/>
              <a:t>Click to edit Master title style</a:t>
            </a:r>
            <a:endParaRPr lang="en-US" dirty="0"/>
          </a:p>
        </p:txBody>
      </p:sp>
      <p:sp>
        <p:nvSpPr>
          <p:cNvPr id="10" name="Text Placeholder 3"/>
          <p:cNvSpPr>
            <a:spLocks noGrp="1"/>
          </p:cNvSpPr>
          <p:nvPr>
            <p:ph type="body" sz="half" idx="2"/>
          </p:nvPr>
        </p:nvSpPr>
        <p:spPr>
          <a:xfrm>
            <a:off x="839788" y="1396181"/>
            <a:ext cx="6721218" cy="444331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pic>
        <p:nvPicPr>
          <p:cNvPr id="4" name="Picture 3"/>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944465" y="423570"/>
            <a:ext cx="3544704" cy="4841020"/>
          </a:xfrm>
          <a:prstGeom prst="rect">
            <a:avLst/>
          </a:prstGeom>
        </p:spPr>
      </p:pic>
    </p:spTree>
    <p:extLst>
      <p:ext uri="{BB962C8B-B14F-4D97-AF65-F5344CB8AC3E}">
        <p14:creationId xmlns:p14="http://schemas.microsoft.com/office/powerpoint/2010/main" val="251223051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Photo_Consumer_11">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78663" y="5499100"/>
            <a:ext cx="2210506" cy="521580"/>
          </a:xfrm>
          <a:prstGeom prst="rect">
            <a:avLst/>
          </a:prstGeom>
        </p:spPr>
      </p:pic>
      <p:sp>
        <p:nvSpPr>
          <p:cNvPr id="8" name="Rectangle 7"/>
          <p:cNvSpPr/>
          <p:nvPr userDrawn="1"/>
        </p:nvSpPr>
        <p:spPr>
          <a:xfrm>
            <a:off x="0" y="6489700"/>
            <a:ext cx="12192000" cy="3683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a:spLocks noGrp="1"/>
          </p:cNvSpPr>
          <p:nvPr>
            <p:ph type="title"/>
          </p:nvPr>
        </p:nvSpPr>
        <p:spPr>
          <a:xfrm>
            <a:off x="839788" y="427704"/>
            <a:ext cx="7016186" cy="653844"/>
          </a:xfrm>
        </p:spPr>
        <p:txBody>
          <a:bodyPr anchor="b"/>
          <a:lstStyle>
            <a:lvl1pPr>
              <a:defRPr sz="3200"/>
            </a:lvl1pPr>
          </a:lstStyle>
          <a:p>
            <a:r>
              <a:rPr lang="en-US" dirty="0" smtClean="0"/>
              <a:t>Click to edit Master title style</a:t>
            </a:r>
            <a:endParaRPr lang="en-US" dirty="0"/>
          </a:p>
        </p:txBody>
      </p:sp>
      <p:sp>
        <p:nvSpPr>
          <p:cNvPr id="10" name="Text Placeholder 3"/>
          <p:cNvSpPr>
            <a:spLocks noGrp="1"/>
          </p:cNvSpPr>
          <p:nvPr>
            <p:ph type="body" sz="half" idx="2"/>
          </p:nvPr>
        </p:nvSpPr>
        <p:spPr>
          <a:xfrm>
            <a:off x="839788" y="1396181"/>
            <a:ext cx="7016186" cy="444331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pic>
        <p:nvPicPr>
          <p:cNvPr id="2" name="Picture 1"/>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8150942" y="433836"/>
            <a:ext cx="3338227" cy="4531453"/>
          </a:xfrm>
          <a:prstGeom prst="rect">
            <a:avLst/>
          </a:prstGeom>
        </p:spPr>
      </p:pic>
    </p:spTree>
    <p:extLst>
      <p:ext uri="{BB962C8B-B14F-4D97-AF65-F5344CB8AC3E}">
        <p14:creationId xmlns:p14="http://schemas.microsoft.com/office/powerpoint/2010/main" val="290720284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Photo_Consumer_12">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78663" y="5499100"/>
            <a:ext cx="2210506" cy="521580"/>
          </a:xfrm>
          <a:prstGeom prst="rect">
            <a:avLst/>
          </a:prstGeom>
        </p:spPr>
      </p:pic>
      <p:sp>
        <p:nvSpPr>
          <p:cNvPr id="8" name="Rectangle 7"/>
          <p:cNvSpPr/>
          <p:nvPr userDrawn="1"/>
        </p:nvSpPr>
        <p:spPr>
          <a:xfrm>
            <a:off x="0" y="6489700"/>
            <a:ext cx="12192000" cy="3683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a:spLocks noGrp="1"/>
          </p:cNvSpPr>
          <p:nvPr>
            <p:ph type="title"/>
          </p:nvPr>
        </p:nvSpPr>
        <p:spPr>
          <a:xfrm>
            <a:off x="839788" y="427704"/>
            <a:ext cx="6465580" cy="653844"/>
          </a:xfrm>
        </p:spPr>
        <p:txBody>
          <a:bodyPr anchor="b"/>
          <a:lstStyle>
            <a:lvl1pPr>
              <a:defRPr sz="3200"/>
            </a:lvl1pPr>
          </a:lstStyle>
          <a:p>
            <a:r>
              <a:rPr lang="en-US" dirty="0" smtClean="0"/>
              <a:t>Click to edit Master title style</a:t>
            </a:r>
            <a:endParaRPr lang="en-US" dirty="0"/>
          </a:p>
        </p:txBody>
      </p:sp>
      <p:sp>
        <p:nvSpPr>
          <p:cNvPr id="10" name="Text Placeholder 3"/>
          <p:cNvSpPr>
            <a:spLocks noGrp="1"/>
          </p:cNvSpPr>
          <p:nvPr>
            <p:ph type="body" sz="half" idx="2"/>
          </p:nvPr>
        </p:nvSpPr>
        <p:spPr>
          <a:xfrm>
            <a:off x="839788" y="1396181"/>
            <a:ext cx="6465580" cy="444331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pic>
        <p:nvPicPr>
          <p:cNvPr id="3" name="Picture 2"/>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638297" y="427705"/>
            <a:ext cx="3850872" cy="4763728"/>
          </a:xfrm>
          <a:prstGeom prst="rect">
            <a:avLst/>
          </a:prstGeom>
        </p:spPr>
      </p:pic>
    </p:spTree>
    <p:extLst>
      <p:ext uri="{BB962C8B-B14F-4D97-AF65-F5344CB8AC3E}">
        <p14:creationId xmlns:p14="http://schemas.microsoft.com/office/powerpoint/2010/main" val="135018849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Logo Slide - White Background">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32610" y="2585403"/>
            <a:ext cx="5079995" cy="1440351"/>
          </a:xfrm>
          <a:prstGeom prst="rect">
            <a:avLst/>
          </a:prstGeom>
        </p:spPr>
      </p:pic>
      <p:sp>
        <p:nvSpPr>
          <p:cNvPr id="4" name="Rectangle 3"/>
          <p:cNvSpPr/>
          <p:nvPr userDrawn="1"/>
        </p:nvSpPr>
        <p:spPr>
          <a:xfrm>
            <a:off x="0" y="6489700"/>
            <a:ext cx="12192000" cy="3683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1291710941"/>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Logo Slide - Blue Background">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08810" y="2722969"/>
            <a:ext cx="4887490" cy="1145845"/>
          </a:xfrm>
          <a:prstGeom prst="rect">
            <a:avLst/>
          </a:prstGeom>
        </p:spPr>
      </p:pic>
    </p:spTree>
    <p:extLst>
      <p:ext uri="{BB962C8B-B14F-4D97-AF65-F5344CB8AC3E}">
        <p14:creationId xmlns:p14="http://schemas.microsoft.com/office/powerpoint/2010/main" val="2918732727"/>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 White Backgroun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8"/>
            <a:ext cx="10515600" cy="2852737"/>
          </a:xfrm>
        </p:spPr>
        <p:txBody>
          <a:bodyPr anchor="b">
            <a:normAutofit/>
          </a:bodyPr>
          <a:lstStyle>
            <a:lvl1pPr>
              <a:defRPr sz="6000">
                <a:solidFill>
                  <a:schemeClr val="tx1"/>
                </a:solidFill>
              </a:defRPr>
            </a:lvl1pPr>
          </a:lstStyle>
          <a:p>
            <a:r>
              <a:rPr lang="en-US" dirty="0" smtClean="0"/>
              <a:t>Section Header</a:t>
            </a:r>
            <a:endParaRPr lang="en-US" dirty="0"/>
          </a:p>
        </p:txBody>
      </p:sp>
      <p:sp>
        <p:nvSpPr>
          <p:cNvPr id="3" name="Text Placeholder 2"/>
          <p:cNvSpPr>
            <a:spLocks noGrp="1"/>
          </p:cNvSpPr>
          <p:nvPr>
            <p:ph type="body" idx="1" hasCustomPrompt="1"/>
          </p:nvPr>
        </p:nvSpPr>
        <p:spPr>
          <a:xfrm>
            <a:off x="831850" y="458946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err="1" smtClean="0"/>
              <a:t>Subheader</a:t>
            </a:r>
            <a:endParaRPr lang="en-US" dirty="0"/>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82291" y="5930020"/>
            <a:ext cx="1406878" cy="331959"/>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9278663" y="5499100"/>
            <a:ext cx="2210506" cy="521580"/>
          </a:xfrm>
          <a:prstGeom prst="rect">
            <a:avLst/>
          </a:prstGeom>
        </p:spPr>
      </p:pic>
      <p:sp>
        <p:nvSpPr>
          <p:cNvPr id="8" name="Rectangle 7"/>
          <p:cNvSpPr/>
          <p:nvPr userDrawn="1"/>
        </p:nvSpPr>
        <p:spPr>
          <a:xfrm>
            <a:off x="0" y="6489700"/>
            <a:ext cx="12192000" cy="3683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970194987"/>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8"/>
            <a:ext cx="10515600" cy="2852737"/>
          </a:xfrm>
        </p:spPr>
        <p:txBody>
          <a:bodyPr anchor="b"/>
          <a:lstStyle>
            <a:lvl1pPr>
              <a:defRPr sz="6000">
                <a:solidFill>
                  <a:schemeClr val="bg1"/>
                </a:solidFill>
              </a:defRPr>
            </a:lvl1pPr>
          </a:lstStyle>
          <a:p>
            <a:r>
              <a:rPr lang="en-US" dirty="0" smtClean="0"/>
              <a:t>Section Header</a:t>
            </a:r>
            <a:endParaRPr lang="en-US" dirty="0"/>
          </a:p>
        </p:txBody>
      </p:sp>
      <p:sp>
        <p:nvSpPr>
          <p:cNvPr id="3" name="Text Placeholder 2"/>
          <p:cNvSpPr>
            <a:spLocks noGrp="1"/>
          </p:cNvSpPr>
          <p:nvPr>
            <p:ph type="body" idx="1" hasCustomPrompt="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err="1" smtClean="0"/>
              <a:t>Subheader</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32485" y="5753100"/>
            <a:ext cx="2156684" cy="508879"/>
          </a:xfrm>
          <a:prstGeom prst="rect">
            <a:avLst/>
          </a:prstGeom>
        </p:spPr>
      </p:pic>
    </p:spTree>
    <p:extLst>
      <p:ext uri="{BB962C8B-B14F-4D97-AF65-F5344CB8AC3E}">
        <p14:creationId xmlns:p14="http://schemas.microsoft.com/office/powerpoint/2010/main" val="3382254670"/>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Re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8"/>
            <a:ext cx="10515600" cy="2852737"/>
          </a:xfrm>
        </p:spPr>
        <p:txBody>
          <a:bodyPr anchor="b"/>
          <a:lstStyle>
            <a:lvl1pPr>
              <a:defRPr sz="6000">
                <a:solidFill>
                  <a:schemeClr val="bg1"/>
                </a:solidFill>
              </a:defRPr>
            </a:lvl1pPr>
          </a:lstStyle>
          <a:p>
            <a:r>
              <a:rPr lang="en-US" dirty="0" smtClean="0"/>
              <a:t>Section Header</a:t>
            </a:r>
            <a:endParaRPr lang="en-US" dirty="0"/>
          </a:p>
        </p:txBody>
      </p:sp>
      <p:sp>
        <p:nvSpPr>
          <p:cNvPr id="3" name="Text Placeholder 2"/>
          <p:cNvSpPr>
            <a:spLocks noGrp="1"/>
          </p:cNvSpPr>
          <p:nvPr>
            <p:ph type="body" idx="1" hasCustomPrompt="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err="1" smtClean="0"/>
              <a:t>Subheader</a:t>
            </a:r>
            <a:endParaRPr lang="en-US" dirty="0" smtClean="0"/>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32485" y="5753100"/>
            <a:ext cx="2156684" cy="508879"/>
          </a:xfrm>
          <a:prstGeom prst="rect">
            <a:avLst/>
          </a:prstGeom>
        </p:spPr>
      </p:pic>
    </p:spTree>
    <p:extLst>
      <p:ext uri="{BB962C8B-B14F-4D97-AF65-F5344CB8AC3E}">
        <p14:creationId xmlns:p14="http://schemas.microsoft.com/office/powerpoint/2010/main" val="2884026681"/>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urpl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8"/>
            <a:ext cx="10515600" cy="2852737"/>
          </a:xfrm>
        </p:spPr>
        <p:txBody>
          <a:bodyPr anchor="b"/>
          <a:lstStyle>
            <a:lvl1pPr>
              <a:defRPr sz="6000">
                <a:solidFill>
                  <a:schemeClr val="bg1"/>
                </a:solidFill>
              </a:defRPr>
            </a:lvl1pPr>
          </a:lstStyle>
          <a:p>
            <a:r>
              <a:rPr lang="en-US" dirty="0" smtClean="0"/>
              <a:t>Section Header</a:t>
            </a:r>
            <a:endParaRPr lang="en-US" dirty="0"/>
          </a:p>
        </p:txBody>
      </p:sp>
      <p:sp>
        <p:nvSpPr>
          <p:cNvPr id="3" name="Text Placeholder 2"/>
          <p:cNvSpPr>
            <a:spLocks noGrp="1"/>
          </p:cNvSpPr>
          <p:nvPr>
            <p:ph type="body" idx="1" hasCustomPrompt="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err="1" smtClean="0"/>
              <a:t>Subheader</a:t>
            </a:r>
            <a:endParaRPr lang="en-US" dirty="0" smtClean="0"/>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32485" y="5753100"/>
            <a:ext cx="2156684" cy="508879"/>
          </a:xfrm>
          <a:prstGeom prst="rect">
            <a:avLst/>
          </a:prstGeom>
        </p:spPr>
      </p:pic>
    </p:spTree>
    <p:extLst>
      <p:ext uri="{BB962C8B-B14F-4D97-AF65-F5344CB8AC3E}">
        <p14:creationId xmlns:p14="http://schemas.microsoft.com/office/powerpoint/2010/main" val="58359570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Light Blu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8"/>
            <a:ext cx="10515600" cy="2852737"/>
          </a:xfrm>
        </p:spPr>
        <p:txBody>
          <a:bodyPr anchor="b"/>
          <a:lstStyle>
            <a:lvl1pPr>
              <a:defRPr sz="6000">
                <a:solidFill>
                  <a:schemeClr val="bg1"/>
                </a:solidFill>
              </a:defRPr>
            </a:lvl1pPr>
          </a:lstStyle>
          <a:p>
            <a:r>
              <a:rPr lang="en-US" dirty="0" smtClean="0"/>
              <a:t>Section Header</a:t>
            </a:r>
            <a:endParaRPr lang="en-US" dirty="0"/>
          </a:p>
        </p:txBody>
      </p:sp>
      <p:sp>
        <p:nvSpPr>
          <p:cNvPr id="3" name="Text Placeholder 2"/>
          <p:cNvSpPr>
            <a:spLocks noGrp="1"/>
          </p:cNvSpPr>
          <p:nvPr>
            <p:ph type="body" idx="1" hasCustomPrompt="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err="1" smtClean="0"/>
              <a:t>Subheader</a:t>
            </a:r>
            <a:endParaRPr lang="en-US" dirty="0" smtClean="0"/>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32485" y="5753100"/>
            <a:ext cx="2156684" cy="508879"/>
          </a:xfrm>
          <a:prstGeom prst="rect">
            <a:avLst/>
          </a:prstGeom>
        </p:spPr>
      </p:pic>
    </p:spTree>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Light Blu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8"/>
            <a:ext cx="10515600" cy="2852737"/>
          </a:xfrm>
        </p:spPr>
        <p:txBody>
          <a:bodyPr anchor="b"/>
          <a:lstStyle>
            <a:lvl1pPr>
              <a:defRPr sz="6000">
                <a:solidFill>
                  <a:schemeClr val="bg1"/>
                </a:solidFill>
              </a:defRPr>
            </a:lvl1pPr>
          </a:lstStyle>
          <a:p>
            <a:r>
              <a:rPr lang="en-US" dirty="0" smtClean="0"/>
              <a:t>Section Header</a:t>
            </a:r>
            <a:endParaRPr lang="en-US" dirty="0"/>
          </a:p>
        </p:txBody>
      </p:sp>
      <p:sp>
        <p:nvSpPr>
          <p:cNvPr id="3" name="Text Placeholder 2"/>
          <p:cNvSpPr>
            <a:spLocks noGrp="1"/>
          </p:cNvSpPr>
          <p:nvPr>
            <p:ph type="body" idx="1" hasCustomPrompt="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err="1" smtClean="0"/>
              <a:t>Subheader</a:t>
            </a:r>
            <a:endParaRPr lang="en-US" dirty="0" smtClean="0"/>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32485" y="5753100"/>
            <a:ext cx="2156684" cy="508879"/>
          </a:xfrm>
          <a:prstGeom prst="rect">
            <a:avLst/>
          </a:prstGeom>
        </p:spPr>
      </p:pic>
    </p:spTree>
    <p:extLst>
      <p:ext uri="{BB962C8B-B14F-4D97-AF65-F5344CB8AC3E}">
        <p14:creationId xmlns:p14="http://schemas.microsoft.com/office/powerpoint/2010/main" val="1422555146"/>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Green">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8"/>
            <a:ext cx="10515600" cy="2852737"/>
          </a:xfrm>
        </p:spPr>
        <p:txBody>
          <a:bodyPr anchor="b"/>
          <a:lstStyle>
            <a:lvl1pPr>
              <a:defRPr sz="6000">
                <a:solidFill>
                  <a:schemeClr val="bg1"/>
                </a:solidFill>
              </a:defRPr>
            </a:lvl1pPr>
          </a:lstStyle>
          <a:p>
            <a:r>
              <a:rPr lang="en-US" dirty="0" smtClean="0"/>
              <a:t>Section Header</a:t>
            </a:r>
            <a:endParaRPr lang="en-US" dirty="0"/>
          </a:p>
        </p:txBody>
      </p:sp>
      <p:sp>
        <p:nvSpPr>
          <p:cNvPr id="3" name="Text Placeholder 2"/>
          <p:cNvSpPr>
            <a:spLocks noGrp="1"/>
          </p:cNvSpPr>
          <p:nvPr>
            <p:ph type="body" idx="1" hasCustomPrompt="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err="1" smtClean="0"/>
              <a:t>Subheader</a:t>
            </a:r>
            <a:endParaRPr lang="en-US" dirty="0" smtClean="0"/>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32485" y="5753100"/>
            <a:ext cx="2156684" cy="508879"/>
          </a:xfrm>
          <a:prstGeom prst="rect">
            <a:avLst/>
          </a:prstGeom>
        </p:spPr>
      </p:pic>
    </p:spTree>
    <p:extLst>
      <p:ext uri="{BB962C8B-B14F-4D97-AF65-F5344CB8AC3E}">
        <p14:creationId xmlns:p14="http://schemas.microsoft.com/office/powerpoint/2010/main" val="2912170053"/>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Yellow">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8"/>
            <a:ext cx="10515600" cy="2852737"/>
          </a:xfrm>
        </p:spPr>
        <p:txBody>
          <a:bodyPr anchor="b"/>
          <a:lstStyle>
            <a:lvl1pPr>
              <a:defRPr sz="6000">
                <a:solidFill>
                  <a:schemeClr val="bg1"/>
                </a:solidFill>
              </a:defRPr>
            </a:lvl1pPr>
          </a:lstStyle>
          <a:p>
            <a:r>
              <a:rPr lang="en-US" dirty="0" smtClean="0"/>
              <a:t>Section Header</a:t>
            </a:r>
            <a:endParaRPr lang="en-US" dirty="0"/>
          </a:p>
        </p:txBody>
      </p:sp>
      <p:sp>
        <p:nvSpPr>
          <p:cNvPr id="3" name="Text Placeholder 2"/>
          <p:cNvSpPr>
            <a:spLocks noGrp="1"/>
          </p:cNvSpPr>
          <p:nvPr>
            <p:ph type="body" idx="1" hasCustomPrompt="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err="1" smtClean="0"/>
              <a:t>Subheader</a:t>
            </a:r>
            <a:endParaRPr lang="en-US" dirty="0" smtClean="0"/>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32485" y="5759969"/>
            <a:ext cx="2156684" cy="505623"/>
          </a:xfrm>
          <a:prstGeom prst="rect">
            <a:avLst/>
          </a:prstGeom>
        </p:spPr>
      </p:pic>
    </p:spTree>
    <p:extLst>
      <p:ext uri="{BB962C8B-B14F-4D97-AF65-F5344CB8AC3E}">
        <p14:creationId xmlns:p14="http://schemas.microsoft.com/office/powerpoint/2010/main" val="2992346089"/>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Grey">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8"/>
            <a:ext cx="10515600" cy="2852737"/>
          </a:xfrm>
        </p:spPr>
        <p:txBody>
          <a:bodyPr anchor="b"/>
          <a:lstStyle>
            <a:lvl1pPr>
              <a:defRPr sz="6000">
                <a:solidFill>
                  <a:schemeClr val="bg1"/>
                </a:solidFill>
              </a:defRPr>
            </a:lvl1pPr>
          </a:lstStyle>
          <a:p>
            <a:r>
              <a:rPr lang="en-US" dirty="0" smtClean="0"/>
              <a:t>Section Header</a:t>
            </a:r>
            <a:endParaRPr lang="en-US" dirty="0"/>
          </a:p>
        </p:txBody>
      </p:sp>
      <p:sp>
        <p:nvSpPr>
          <p:cNvPr id="3" name="Text Placeholder 2"/>
          <p:cNvSpPr>
            <a:spLocks noGrp="1"/>
          </p:cNvSpPr>
          <p:nvPr>
            <p:ph type="body" idx="1" hasCustomPrompt="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err="1" smtClean="0"/>
              <a:t>Subheader</a:t>
            </a:r>
            <a:endParaRPr lang="en-US" dirty="0" smtClean="0"/>
          </a:p>
        </p:txBody>
      </p:sp>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118600" y="5651500"/>
            <a:ext cx="2260600" cy="533400"/>
          </a:xfrm>
          <a:prstGeom prst="rect">
            <a:avLst/>
          </a:prstGeom>
        </p:spPr>
      </p:pic>
    </p:spTree>
    <p:extLst>
      <p:ext uri="{BB962C8B-B14F-4D97-AF65-F5344CB8AC3E}">
        <p14:creationId xmlns:p14="http://schemas.microsoft.com/office/powerpoint/2010/main" val="1207473813"/>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 Vertical Picture Right">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8"/>
            <a:ext cx="6609474" cy="2852737"/>
          </a:xfrm>
        </p:spPr>
        <p:txBody>
          <a:bodyPr anchor="b"/>
          <a:lstStyle>
            <a:lvl1pPr>
              <a:defRPr sz="6000">
                <a:solidFill>
                  <a:schemeClr val="bg1"/>
                </a:solidFill>
              </a:defRPr>
            </a:lvl1pPr>
          </a:lstStyle>
          <a:p>
            <a:r>
              <a:rPr lang="en-US" dirty="0" smtClean="0"/>
              <a:t>Section Header</a:t>
            </a:r>
            <a:endParaRPr lang="en-US" dirty="0"/>
          </a:p>
        </p:txBody>
      </p:sp>
      <p:sp>
        <p:nvSpPr>
          <p:cNvPr id="3" name="Text Placeholder 2"/>
          <p:cNvSpPr>
            <a:spLocks noGrp="1"/>
          </p:cNvSpPr>
          <p:nvPr>
            <p:ph type="body" idx="1" hasCustomPrompt="1"/>
          </p:nvPr>
        </p:nvSpPr>
        <p:spPr>
          <a:xfrm>
            <a:off x="831850" y="4589463"/>
            <a:ext cx="6619984"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err="1" smtClean="0"/>
              <a:t>Subheader</a:t>
            </a:r>
            <a:endParaRPr lang="en-US" dirty="0" smtClean="0"/>
          </a:p>
        </p:txBody>
      </p:sp>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987862" y="0"/>
            <a:ext cx="4204138" cy="6858000"/>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914400" y="1231900"/>
            <a:ext cx="2260600" cy="533400"/>
          </a:xfrm>
          <a:prstGeom prst="rect">
            <a:avLst/>
          </a:prstGeom>
        </p:spPr>
      </p:pic>
    </p:spTree>
    <p:extLst>
      <p:ext uri="{BB962C8B-B14F-4D97-AF65-F5344CB8AC3E}">
        <p14:creationId xmlns:p14="http://schemas.microsoft.com/office/powerpoint/2010/main" val="3277358591"/>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 Horizontal Picture Right">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37257" y="1783310"/>
            <a:ext cx="2836260" cy="2852737"/>
          </a:xfrm>
        </p:spPr>
        <p:txBody>
          <a:bodyPr anchor="b">
            <a:normAutofit/>
          </a:bodyPr>
          <a:lstStyle>
            <a:lvl1pPr>
              <a:defRPr sz="4000">
                <a:solidFill>
                  <a:schemeClr val="bg1"/>
                </a:solidFill>
              </a:defRPr>
            </a:lvl1pPr>
          </a:lstStyle>
          <a:p>
            <a:r>
              <a:rPr lang="en-US" dirty="0" smtClean="0"/>
              <a:t>Section Header</a:t>
            </a:r>
            <a:endParaRPr lang="en-US" dirty="0"/>
          </a:p>
        </p:txBody>
      </p:sp>
      <p:sp>
        <p:nvSpPr>
          <p:cNvPr id="3" name="Text Placeholder 2"/>
          <p:cNvSpPr>
            <a:spLocks noGrp="1"/>
          </p:cNvSpPr>
          <p:nvPr>
            <p:ph type="body" idx="1" hasCustomPrompt="1"/>
          </p:nvPr>
        </p:nvSpPr>
        <p:spPr>
          <a:xfrm>
            <a:off x="737257" y="4894263"/>
            <a:ext cx="2804729"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err="1" smtClean="0"/>
              <a:t>Subheader</a:t>
            </a:r>
            <a:endParaRPr lang="en-US" dirty="0" smtClean="0"/>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235669" y="0"/>
            <a:ext cx="7956331" cy="6858000"/>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87400" y="1231900"/>
            <a:ext cx="2260600" cy="533400"/>
          </a:xfrm>
          <a:prstGeom prst="rect">
            <a:avLst/>
          </a:prstGeom>
        </p:spPr>
      </p:pic>
    </p:spTree>
    <p:extLst>
      <p:ext uri="{BB962C8B-B14F-4D97-AF65-F5344CB8AC3E}">
        <p14:creationId xmlns:p14="http://schemas.microsoft.com/office/powerpoint/2010/main" val="367265753"/>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 Circle Picture">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37257" y="1783310"/>
            <a:ext cx="4475874" cy="2852737"/>
          </a:xfrm>
        </p:spPr>
        <p:txBody>
          <a:bodyPr anchor="b">
            <a:normAutofit/>
          </a:bodyPr>
          <a:lstStyle>
            <a:lvl1pPr>
              <a:defRPr sz="4000">
                <a:solidFill>
                  <a:schemeClr val="bg1"/>
                </a:solidFill>
              </a:defRPr>
            </a:lvl1pPr>
          </a:lstStyle>
          <a:p>
            <a:r>
              <a:rPr lang="en-US" dirty="0" smtClean="0"/>
              <a:t>Section Header</a:t>
            </a:r>
            <a:endParaRPr lang="en-US" dirty="0"/>
          </a:p>
        </p:txBody>
      </p:sp>
      <p:sp>
        <p:nvSpPr>
          <p:cNvPr id="3" name="Text Placeholder 2"/>
          <p:cNvSpPr>
            <a:spLocks noGrp="1"/>
          </p:cNvSpPr>
          <p:nvPr>
            <p:ph type="body" idx="1" hasCustomPrompt="1"/>
          </p:nvPr>
        </p:nvSpPr>
        <p:spPr>
          <a:xfrm>
            <a:off x="737257" y="4894263"/>
            <a:ext cx="4528426"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err="1" smtClean="0"/>
              <a:t>Subheader</a:t>
            </a:r>
            <a:endParaRPr lang="en-US" dirty="0" smtClean="0"/>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38041" y="914844"/>
            <a:ext cx="5064374" cy="5028312"/>
          </a:xfrm>
          <a:prstGeom prst="ellipse">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87400" y="1231900"/>
            <a:ext cx="2260600" cy="533400"/>
          </a:xfrm>
          <a:prstGeom prst="rect">
            <a:avLst/>
          </a:prstGeom>
        </p:spPr>
      </p:pic>
    </p:spTree>
    <p:extLst>
      <p:ext uri="{BB962C8B-B14F-4D97-AF65-F5344CB8AC3E}">
        <p14:creationId xmlns:p14="http://schemas.microsoft.com/office/powerpoint/2010/main" val="2351572231"/>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 Logo Watermark">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37257" y="1783310"/>
            <a:ext cx="4475874" cy="2852737"/>
          </a:xfrm>
        </p:spPr>
        <p:txBody>
          <a:bodyPr anchor="b">
            <a:normAutofit/>
          </a:bodyPr>
          <a:lstStyle>
            <a:lvl1pPr>
              <a:defRPr sz="4000">
                <a:solidFill>
                  <a:schemeClr val="bg1"/>
                </a:solidFill>
              </a:defRPr>
            </a:lvl1pPr>
          </a:lstStyle>
          <a:p>
            <a:r>
              <a:rPr lang="en-US" dirty="0" smtClean="0"/>
              <a:t>Section Header</a:t>
            </a:r>
            <a:endParaRPr lang="en-US" dirty="0"/>
          </a:p>
        </p:txBody>
      </p:sp>
      <p:sp>
        <p:nvSpPr>
          <p:cNvPr id="3" name="Text Placeholder 2"/>
          <p:cNvSpPr>
            <a:spLocks noGrp="1"/>
          </p:cNvSpPr>
          <p:nvPr>
            <p:ph type="body" idx="1" hasCustomPrompt="1"/>
          </p:nvPr>
        </p:nvSpPr>
        <p:spPr>
          <a:xfrm>
            <a:off x="737257" y="4894263"/>
            <a:ext cx="4528426"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err="1" smtClean="0"/>
              <a:t>Subheader</a:t>
            </a:r>
            <a:endParaRPr lang="en-US" dirty="0" smtClean="0"/>
          </a:p>
        </p:txBody>
      </p:sp>
      <p:pic>
        <p:nvPicPr>
          <p:cNvPr id="5" name="Picture 4"/>
          <p:cNvPicPr>
            <a:picLocks noChangeAspect="1"/>
          </p:cNvPicPr>
          <p:nvPr userDrawn="1"/>
        </p:nvPicPr>
        <p:blipFill>
          <a:blip r:embed="rId2">
            <a:alphaModFix amt="9000"/>
            <a:extLst>
              <a:ext uri="{28A0092B-C50C-407E-A947-70E740481C1C}">
                <a14:useLocalDpi xmlns:a14="http://schemas.microsoft.com/office/drawing/2010/main"/>
              </a:ext>
            </a:extLst>
          </a:blip>
          <a:stretch>
            <a:fillRect/>
          </a:stretch>
        </p:blipFill>
        <p:spPr>
          <a:xfrm>
            <a:off x="2151069" y="2197100"/>
            <a:ext cx="9159862" cy="7797800"/>
          </a:xfrm>
          <a:prstGeom prst="rect">
            <a:avLst/>
          </a:prstGeom>
        </p:spPr>
      </p:pic>
    </p:spTree>
    <p:extLst>
      <p:ext uri="{BB962C8B-B14F-4D97-AF65-F5344CB8AC3E}">
        <p14:creationId xmlns:p14="http://schemas.microsoft.com/office/powerpoint/2010/main" val="3261209642"/>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Section Header - Full Bleed Photo">
    <p:bg>
      <p:bgPr>
        <a:solidFill>
          <a:schemeClr val="accent6"/>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p:cNvSpPr>
            <a:spLocks noGrp="1"/>
          </p:cNvSpPr>
          <p:nvPr>
            <p:ph type="title" hasCustomPrompt="1"/>
          </p:nvPr>
        </p:nvSpPr>
        <p:spPr>
          <a:xfrm>
            <a:off x="7036457" y="2246860"/>
            <a:ext cx="4475874" cy="2852737"/>
          </a:xfrm>
        </p:spPr>
        <p:txBody>
          <a:bodyPr anchor="b">
            <a:normAutofit/>
          </a:bodyPr>
          <a:lstStyle>
            <a:lvl1pPr>
              <a:defRPr sz="4000">
                <a:solidFill>
                  <a:schemeClr val="bg1"/>
                </a:solidFill>
              </a:defRPr>
            </a:lvl1pPr>
          </a:lstStyle>
          <a:p>
            <a:r>
              <a:rPr lang="en-US" dirty="0" smtClean="0"/>
              <a:t>Section Header</a:t>
            </a:r>
            <a:endParaRPr lang="en-US" dirty="0"/>
          </a:p>
        </p:txBody>
      </p:sp>
      <p:sp>
        <p:nvSpPr>
          <p:cNvPr id="3" name="Text Placeholder 2"/>
          <p:cNvSpPr>
            <a:spLocks noGrp="1"/>
          </p:cNvSpPr>
          <p:nvPr>
            <p:ph type="body" idx="1" hasCustomPrompt="1"/>
          </p:nvPr>
        </p:nvSpPr>
        <p:spPr>
          <a:xfrm>
            <a:off x="7036457" y="5357813"/>
            <a:ext cx="4528426"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err="1" smtClean="0"/>
              <a:t>Subheader</a:t>
            </a:r>
            <a:endParaRPr lang="en-US" dirty="0" smtClean="0"/>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61200" y="3200400"/>
            <a:ext cx="2475895" cy="584200"/>
          </a:xfrm>
          <a:prstGeom prst="rect">
            <a:avLst/>
          </a:prstGeom>
        </p:spPr>
      </p:pic>
    </p:spTree>
    <p:extLst>
      <p:ext uri="{BB962C8B-B14F-4D97-AF65-F5344CB8AC3E}">
        <p14:creationId xmlns:p14="http://schemas.microsoft.com/office/powerpoint/2010/main" val="2229028621"/>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Aft>
                <a:spcPts val="900"/>
              </a:spcAft>
              <a:defRPr/>
            </a:lvl1pPr>
            <a:lvl2pPr>
              <a:spcAft>
                <a:spcPts val="900"/>
              </a:spcAft>
              <a:defRPr/>
            </a:lvl2pPr>
            <a:lvl3pPr>
              <a:spcAft>
                <a:spcPts val="900"/>
              </a:spcAft>
              <a:defRPr/>
            </a:lvl3pPr>
            <a:lvl4pPr>
              <a:spcAft>
                <a:spcPts val="900"/>
              </a:spcAft>
              <a:defRPr/>
            </a:lvl4pPr>
            <a:lvl5pPr>
              <a:spcAft>
                <a:spcPts val="900"/>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78663" y="5499100"/>
            <a:ext cx="2210506" cy="521580"/>
          </a:xfrm>
          <a:prstGeom prst="rect">
            <a:avLst/>
          </a:prstGeom>
        </p:spPr>
      </p:pic>
      <p:sp>
        <p:nvSpPr>
          <p:cNvPr id="7" name="Rectangle 6"/>
          <p:cNvSpPr/>
          <p:nvPr userDrawn="1"/>
        </p:nvSpPr>
        <p:spPr>
          <a:xfrm>
            <a:off x="0" y="6489700"/>
            <a:ext cx="12192000" cy="3683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42841601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Green">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8"/>
            <a:ext cx="10515600" cy="2852737"/>
          </a:xfrm>
        </p:spPr>
        <p:txBody>
          <a:bodyPr anchor="b"/>
          <a:lstStyle>
            <a:lvl1pPr>
              <a:defRPr sz="6000">
                <a:solidFill>
                  <a:schemeClr val="bg1"/>
                </a:solidFill>
              </a:defRPr>
            </a:lvl1pPr>
          </a:lstStyle>
          <a:p>
            <a:r>
              <a:rPr lang="en-US" dirty="0" smtClean="0"/>
              <a:t>Section Header</a:t>
            </a:r>
            <a:endParaRPr lang="en-US" dirty="0"/>
          </a:p>
        </p:txBody>
      </p:sp>
      <p:sp>
        <p:nvSpPr>
          <p:cNvPr id="3" name="Text Placeholder 2"/>
          <p:cNvSpPr>
            <a:spLocks noGrp="1"/>
          </p:cNvSpPr>
          <p:nvPr>
            <p:ph type="body" idx="1" hasCustomPrompt="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err="1" smtClean="0"/>
              <a:t>Subheader</a:t>
            </a:r>
            <a:endParaRPr lang="en-US" dirty="0" smtClean="0"/>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32485" y="5753100"/>
            <a:ext cx="2156684" cy="508879"/>
          </a:xfrm>
          <a:prstGeom prst="rect">
            <a:avLst/>
          </a:prstGeom>
        </p:spPr>
      </p:pic>
    </p:spTree>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15941512"/>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78663" y="5499100"/>
            <a:ext cx="2210506" cy="521580"/>
          </a:xfrm>
          <a:prstGeom prst="rect">
            <a:avLst/>
          </a:prstGeom>
        </p:spPr>
      </p:pic>
      <p:sp>
        <p:nvSpPr>
          <p:cNvPr id="8" name="Rectangle 7"/>
          <p:cNvSpPr/>
          <p:nvPr userDrawn="1"/>
        </p:nvSpPr>
        <p:spPr>
          <a:xfrm>
            <a:off x="0" y="6489700"/>
            <a:ext cx="12192000" cy="3683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2536948440"/>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78663" y="5499100"/>
            <a:ext cx="2210506" cy="521580"/>
          </a:xfrm>
          <a:prstGeom prst="rect">
            <a:avLst/>
          </a:prstGeom>
        </p:spPr>
      </p:pic>
      <p:sp>
        <p:nvSpPr>
          <p:cNvPr id="10" name="Rectangle 9"/>
          <p:cNvSpPr/>
          <p:nvPr userDrawn="1"/>
        </p:nvSpPr>
        <p:spPr>
          <a:xfrm>
            <a:off x="0" y="6489700"/>
            <a:ext cx="12192000" cy="3683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1632200275"/>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with Blue Body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a:p>
        </p:txBody>
      </p:sp>
      <p:sp>
        <p:nvSpPr>
          <p:cNvPr id="9" name="Text Placeholder 2"/>
          <p:cNvSpPr>
            <a:spLocks noGrp="1"/>
          </p:cNvSpPr>
          <p:nvPr>
            <p:ph type="body" idx="1"/>
          </p:nvPr>
        </p:nvSpPr>
        <p:spPr>
          <a:xfrm>
            <a:off x="838200" y="1551128"/>
            <a:ext cx="3524250" cy="1500187"/>
          </a:xfrm>
        </p:spPr>
        <p:txBody>
          <a:bodyPr>
            <a:normAutofit/>
          </a:bodyPr>
          <a:lstStyle>
            <a:lvl1pPr marL="0" indent="0">
              <a:buNone/>
              <a:defRPr sz="18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10" name="Text Placeholder 2"/>
          <p:cNvSpPr>
            <a:spLocks noGrp="1"/>
          </p:cNvSpPr>
          <p:nvPr>
            <p:ph type="body" idx="10"/>
          </p:nvPr>
        </p:nvSpPr>
        <p:spPr>
          <a:xfrm>
            <a:off x="4699000" y="1551128"/>
            <a:ext cx="3524250" cy="1500187"/>
          </a:xfrm>
        </p:spPr>
        <p:txBody>
          <a:bodyPr>
            <a:normAutofit/>
          </a:bodyPr>
          <a:lstStyle>
            <a:lvl1pPr marL="0" indent="0">
              <a:buNone/>
              <a:defRPr sz="18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78663" y="5499100"/>
            <a:ext cx="2210506" cy="521580"/>
          </a:xfrm>
          <a:prstGeom prst="rect">
            <a:avLst/>
          </a:prstGeom>
        </p:spPr>
      </p:pic>
      <p:sp>
        <p:nvSpPr>
          <p:cNvPr id="8" name="Rectangle 7"/>
          <p:cNvSpPr/>
          <p:nvPr userDrawn="1"/>
        </p:nvSpPr>
        <p:spPr>
          <a:xfrm>
            <a:off x="0" y="6489700"/>
            <a:ext cx="12192000" cy="3683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4157968734"/>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With Green Body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a:p>
        </p:txBody>
      </p:sp>
      <p:sp>
        <p:nvSpPr>
          <p:cNvPr id="9" name="Text Placeholder 2"/>
          <p:cNvSpPr>
            <a:spLocks noGrp="1"/>
          </p:cNvSpPr>
          <p:nvPr>
            <p:ph type="body" idx="1"/>
          </p:nvPr>
        </p:nvSpPr>
        <p:spPr>
          <a:xfrm>
            <a:off x="838200" y="1490225"/>
            <a:ext cx="3524250" cy="1500187"/>
          </a:xfrm>
        </p:spPr>
        <p:txBody>
          <a:bodyPr>
            <a:normAutofit/>
          </a:bodyPr>
          <a:lstStyle>
            <a:lvl1pPr marL="0" indent="0">
              <a:buNone/>
              <a:defRPr sz="1800">
                <a:solidFill>
                  <a:schemeClr val="accent4"/>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10" name="Text Placeholder 2"/>
          <p:cNvSpPr>
            <a:spLocks noGrp="1"/>
          </p:cNvSpPr>
          <p:nvPr>
            <p:ph type="body" idx="10"/>
          </p:nvPr>
        </p:nvSpPr>
        <p:spPr>
          <a:xfrm>
            <a:off x="4699000" y="1490225"/>
            <a:ext cx="3524250" cy="1500187"/>
          </a:xfrm>
        </p:spPr>
        <p:txBody>
          <a:bodyPr>
            <a:normAutofit/>
          </a:bodyPr>
          <a:lstStyle>
            <a:lvl1pPr marL="0" indent="0">
              <a:buNone/>
              <a:defRPr sz="1800">
                <a:solidFill>
                  <a:schemeClr val="accent4"/>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78663" y="5499100"/>
            <a:ext cx="2210506" cy="521580"/>
          </a:xfrm>
          <a:prstGeom prst="rect">
            <a:avLst/>
          </a:prstGeom>
        </p:spPr>
      </p:pic>
      <p:sp>
        <p:nvSpPr>
          <p:cNvPr id="8" name="Rectangle 7"/>
          <p:cNvSpPr/>
          <p:nvPr userDrawn="1"/>
        </p:nvSpPr>
        <p:spPr>
          <a:xfrm>
            <a:off x="0" y="6489700"/>
            <a:ext cx="12192000" cy="3683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4255307783"/>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with Light Blue Body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a:p>
        </p:txBody>
      </p:sp>
      <p:sp>
        <p:nvSpPr>
          <p:cNvPr id="9" name="Text Placeholder 2"/>
          <p:cNvSpPr>
            <a:spLocks noGrp="1"/>
          </p:cNvSpPr>
          <p:nvPr>
            <p:ph type="body" idx="1"/>
          </p:nvPr>
        </p:nvSpPr>
        <p:spPr>
          <a:xfrm>
            <a:off x="831850" y="1445323"/>
            <a:ext cx="3524250" cy="1500187"/>
          </a:xfrm>
        </p:spPr>
        <p:txBody>
          <a:bodyPr>
            <a:normAutofit/>
          </a:bodyPr>
          <a:lstStyle>
            <a:lvl1pPr marL="0" indent="0">
              <a:buNone/>
              <a:defRPr sz="18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10" name="Text Placeholder 2"/>
          <p:cNvSpPr>
            <a:spLocks noGrp="1"/>
          </p:cNvSpPr>
          <p:nvPr>
            <p:ph type="body" idx="10"/>
          </p:nvPr>
        </p:nvSpPr>
        <p:spPr>
          <a:xfrm>
            <a:off x="4692650" y="1445323"/>
            <a:ext cx="3524250" cy="1500187"/>
          </a:xfrm>
        </p:spPr>
        <p:txBody>
          <a:bodyPr>
            <a:normAutofit/>
          </a:bodyPr>
          <a:lstStyle>
            <a:lvl1pPr marL="0" indent="0">
              <a:buNone/>
              <a:defRPr sz="18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78663" y="5499100"/>
            <a:ext cx="2210506" cy="521580"/>
          </a:xfrm>
          <a:prstGeom prst="rect">
            <a:avLst/>
          </a:prstGeom>
        </p:spPr>
      </p:pic>
      <p:sp>
        <p:nvSpPr>
          <p:cNvPr id="8" name="Rectangle 7"/>
          <p:cNvSpPr/>
          <p:nvPr userDrawn="1"/>
        </p:nvSpPr>
        <p:spPr>
          <a:xfrm>
            <a:off x="0" y="6489700"/>
            <a:ext cx="12192000" cy="3683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1579576932"/>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with Purple Body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US" dirty="0"/>
          </a:p>
        </p:txBody>
      </p:sp>
      <p:sp>
        <p:nvSpPr>
          <p:cNvPr id="9" name="Text Placeholder 2"/>
          <p:cNvSpPr>
            <a:spLocks noGrp="1"/>
          </p:cNvSpPr>
          <p:nvPr>
            <p:ph type="body" idx="1"/>
          </p:nvPr>
        </p:nvSpPr>
        <p:spPr>
          <a:xfrm>
            <a:off x="831850" y="1411139"/>
            <a:ext cx="3524250" cy="1500187"/>
          </a:xfrm>
        </p:spPr>
        <p:txBody>
          <a:bodyPr>
            <a:normAutofit/>
          </a:bodyPr>
          <a:lstStyle>
            <a:lvl1pPr marL="0" indent="0">
              <a:buNone/>
              <a:defRPr sz="18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10" name="Text Placeholder 2"/>
          <p:cNvSpPr>
            <a:spLocks noGrp="1"/>
          </p:cNvSpPr>
          <p:nvPr>
            <p:ph type="body" idx="10"/>
          </p:nvPr>
        </p:nvSpPr>
        <p:spPr>
          <a:xfrm>
            <a:off x="4692650" y="1411139"/>
            <a:ext cx="3524250" cy="1500187"/>
          </a:xfrm>
        </p:spPr>
        <p:txBody>
          <a:bodyPr>
            <a:normAutofit/>
          </a:bodyPr>
          <a:lstStyle>
            <a:lvl1pPr marL="0" indent="0">
              <a:buNone/>
              <a:defRPr sz="18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78663" y="5499100"/>
            <a:ext cx="2210506" cy="521580"/>
          </a:xfrm>
          <a:prstGeom prst="rect">
            <a:avLst/>
          </a:prstGeom>
        </p:spPr>
      </p:pic>
      <p:sp>
        <p:nvSpPr>
          <p:cNvPr id="8" name="Rectangle 7"/>
          <p:cNvSpPr/>
          <p:nvPr userDrawn="1"/>
        </p:nvSpPr>
        <p:spPr>
          <a:xfrm>
            <a:off x="0" y="6489700"/>
            <a:ext cx="12192000" cy="3683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3086230146"/>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with Red Body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a:p>
        </p:txBody>
      </p:sp>
      <p:sp>
        <p:nvSpPr>
          <p:cNvPr id="9" name="Text Placeholder 2"/>
          <p:cNvSpPr>
            <a:spLocks noGrp="1"/>
          </p:cNvSpPr>
          <p:nvPr>
            <p:ph type="body" idx="1"/>
          </p:nvPr>
        </p:nvSpPr>
        <p:spPr>
          <a:xfrm>
            <a:off x="831850" y="1462415"/>
            <a:ext cx="3524250" cy="1500187"/>
          </a:xfrm>
        </p:spPr>
        <p:txBody>
          <a:bodyPr>
            <a:normAutofit/>
          </a:bodyPr>
          <a:lstStyle>
            <a:lvl1pPr marL="0" indent="0">
              <a:buNone/>
              <a:defRPr sz="18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10" name="Text Placeholder 2"/>
          <p:cNvSpPr>
            <a:spLocks noGrp="1"/>
          </p:cNvSpPr>
          <p:nvPr>
            <p:ph type="body" idx="10"/>
          </p:nvPr>
        </p:nvSpPr>
        <p:spPr>
          <a:xfrm>
            <a:off x="4692650" y="1462415"/>
            <a:ext cx="3524250" cy="1500187"/>
          </a:xfrm>
        </p:spPr>
        <p:txBody>
          <a:bodyPr>
            <a:normAutofit/>
          </a:bodyPr>
          <a:lstStyle>
            <a:lvl1pPr marL="0" indent="0">
              <a:buNone/>
              <a:defRPr sz="18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78663" y="5499100"/>
            <a:ext cx="2210506" cy="521580"/>
          </a:xfrm>
          <a:prstGeom prst="rect">
            <a:avLst/>
          </a:prstGeom>
        </p:spPr>
      </p:pic>
      <p:sp>
        <p:nvSpPr>
          <p:cNvPr id="8" name="Rectangle 7"/>
          <p:cNvSpPr/>
          <p:nvPr userDrawn="1"/>
        </p:nvSpPr>
        <p:spPr>
          <a:xfrm>
            <a:off x="0" y="6489700"/>
            <a:ext cx="12192000" cy="3683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1788969429"/>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rgbClr val="0070C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5183188" y="457201"/>
            <a:ext cx="6172200" cy="457288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78663" y="5499100"/>
            <a:ext cx="2210506" cy="521580"/>
          </a:xfrm>
          <a:prstGeom prst="rect">
            <a:avLst/>
          </a:prstGeom>
        </p:spPr>
      </p:pic>
      <p:sp>
        <p:nvSpPr>
          <p:cNvPr id="8" name="Rectangle 7"/>
          <p:cNvSpPr/>
          <p:nvPr userDrawn="1"/>
        </p:nvSpPr>
        <p:spPr>
          <a:xfrm>
            <a:off x="0" y="6489700"/>
            <a:ext cx="12192000" cy="3683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3187184600"/>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rgbClr val="0070C0"/>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5183188" y="457201"/>
            <a:ext cx="6172200" cy="457288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78663" y="5499100"/>
            <a:ext cx="2210506" cy="521580"/>
          </a:xfrm>
          <a:prstGeom prst="rect">
            <a:avLst/>
          </a:prstGeom>
        </p:spPr>
      </p:pic>
      <p:sp>
        <p:nvSpPr>
          <p:cNvPr id="8" name="Rectangle 7"/>
          <p:cNvSpPr/>
          <p:nvPr userDrawn="1"/>
        </p:nvSpPr>
        <p:spPr>
          <a:xfrm>
            <a:off x="0" y="6489700"/>
            <a:ext cx="12192000" cy="3683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91458497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Yellow">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8"/>
            <a:ext cx="10515600" cy="2852737"/>
          </a:xfrm>
        </p:spPr>
        <p:txBody>
          <a:bodyPr anchor="b"/>
          <a:lstStyle>
            <a:lvl1pPr>
              <a:defRPr sz="6000">
                <a:solidFill>
                  <a:schemeClr val="bg1"/>
                </a:solidFill>
              </a:defRPr>
            </a:lvl1pPr>
          </a:lstStyle>
          <a:p>
            <a:r>
              <a:rPr lang="en-US" dirty="0" smtClean="0"/>
              <a:t>Section Header</a:t>
            </a:r>
            <a:endParaRPr lang="en-US" dirty="0"/>
          </a:p>
        </p:txBody>
      </p:sp>
      <p:sp>
        <p:nvSpPr>
          <p:cNvPr id="3" name="Text Placeholder 2"/>
          <p:cNvSpPr>
            <a:spLocks noGrp="1"/>
          </p:cNvSpPr>
          <p:nvPr>
            <p:ph type="body" idx="1" hasCustomPrompt="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err="1" smtClean="0"/>
              <a:t>Subheader</a:t>
            </a:r>
            <a:endParaRPr lang="en-US" dirty="0" smtClean="0"/>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32485" y="5759969"/>
            <a:ext cx="2156684" cy="505623"/>
          </a:xfrm>
          <a:prstGeom prst="rect">
            <a:avLst/>
          </a:prstGeom>
        </p:spPr>
      </p:pic>
    </p:spTree>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78663" y="5499100"/>
            <a:ext cx="2210506" cy="521580"/>
          </a:xfrm>
          <a:prstGeom prst="rect">
            <a:avLst/>
          </a:prstGeom>
        </p:spPr>
      </p:pic>
      <p:sp>
        <p:nvSpPr>
          <p:cNvPr id="4" name="Rectangle 3"/>
          <p:cNvSpPr/>
          <p:nvPr userDrawn="1"/>
        </p:nvSpPr>
        <p:spPr>
          <a:xfrm>
            <a:off x="0" y="6489700"/>
            <a:ext cx="12192000" cy="3683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2171098224"/>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9943680"/>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Photo_Staff_1">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78663" y="5499100"/>
            <a:ext cx="2210506" cy="521580"/>
          </a:xfrm>
          <a:prstGeom prst="rect">
            <a:avLst/>
          </a:prstGeom>
        </p:spPr>
      </p:pic>
      <p:sp>
        <p:nvSpPr>
          <p:cNvPr id="8" name="Rectangle 7"/>
          <p:cNvSpPr/>
          <p:nvPr userDrawn="1"/>
        </p:nvSpPr>
        <p:spPr>
          <a:xfrm>
            <a:off x="0" y="6489700"/>
            <a:ext cx="12192000" cy="3683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5" name="Picture 4"/>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975123" y="414416"/>
            <a:ext cx="6880876" cy="4774328"/>
          </a:xfrm>
          <a:prstGeom prst="rect">
            <a:avLst/>
          </a:prstGeom>
        </p:spPr>
      </p:pic>
      <p:sp>
        <p:nvSpPr>
          <p:cNvPr id="9" name="Title 1"/>
          <p:cNvSpPr>
            <a:spLocks noGrp="1"/>
          </p:cNvSpPr>
          <p:nvPr>
            <p:ph type="title"/>
          </p:nvPr>
        </p:nvSpPr>
        <p:spPr>
          <a:xfrm>
            <a:off x="839789" y="427703"/>
            <a:ext cx="3879695" cy="968477"/>
          </a:xfrm>
        </p:spPr>
        <p:txBody>
          <a:bodyPr anchor="b"/>
          <a:lstStyle>
            <a:lvl1pPr>
              <a:defRPr sz="3200"/>
            </a:lvl1pPr>
          </a:lstStyle>
          <a:p>
            <a:r>
              <a:rPr lang="en-US" dirty="0" smtClean="0"/>
              <a:t>Click to edit Master title style</a:t>
            </a:r>
            <a:endParaRPr lang="en-US" dirty="0"/>
          </a:p>
        </p:txBody>
      </p:sp>
      <p:sp>
        <p:nvSpPr>
          <p:cNvPr id="10" name="Text Placeholder 3"/>
          <p:cNvSpPr>
            <a:spLocks noGrp="1"/>
          </p:cNvSpPr>
          <p:nvPr>
            <p:ph type="body" sz="half" idx="2"/>
          </p:nvPr>
        </p:nvSpPr>
        <p:spPr>
          <a:xfrm>
            <a:off x="839789" y="1632155"/>
            <a:ext cx="3879695" cy="420733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Tree>
    <p:extLst>
      <p:ext uri="{BB962C8B-B14F-4D97-AF65-F5344CB8AC3E}">
        <p14:creationId xmlns:p14="http://schemas.microsoft.com/office/powerpoint/2010/main" val="1161643681"/>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Photo_Staff_2">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78663" y="5499100"/>
            <a:ext cx="2210506" cy="521580"/>
          </a:xfrm>
          <a:prstGeom prst="rect">
            <a:avLst/>
          </a:prstGeom>
        </p:spPr>
      </p:pic>
      <p:sp>
        <p:nvSpPr>
          <p:cNvPr id="8" name="Rectangle 7"/>
          <p:cNvSpPr/>
          <p:nvPr userDrawn="1"/>
        </p:nvSpPr>
        <p:spPr>
          <a:xfrm>
            <a:off x="0" y="6489700"/>
            <a:ext cx="12192000" cy="3683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603226" y="457200"/>
            <a:ext cx="3138037" cy="4700844"/>
          </a:xfrm>
          <a:prstGeom prst="rect">
            <a:avLst/>
          </a:prstGeom>
        </p:spPr>
      </p:pic>
      <p:sp>
        <p:nvSpPr>
          <p:cNvPr id="9" name="Title 1"/>
          <p:cNvSpPr>
            <a:spLocks noGrp="1"/>
          </p:cNvSpPr>
          <p:nvPr>
            <p:ph type="title"/>
          </p:nvPr>
        </p:nvSpPr>
        <p:spPr>
          <a:xfrm>
            <a:off x="839788" y="427704"/>
            <a:ext cx="7085011" cy="653844"/>
          </a:xfrm>
        </p:spPr>
        <p:txBody>
          <a:bodyPr anchor="b"/>
          <a:lstStyle>
            <a:lvl1pPr>
              <a:defRPr sz="3200"/>
            </a:lvl1pPr>
          </a:lstStyle>
          <a:p>
            <a:r>
              <a:rPr lang="en-US" dirty="0" smtClean="0"/>
              <a:t>Click to edit Master title style</a:t>
            </a:r>
            <a:endParaRPr lang="en-US" dirty="0"/>
          </a:p>
        </p:txBody>
      </p:sp>
      <p:sp>
        <p:nvSpPr>
          <p:cNvPr id="10" name="Text Placeholder 3"/>
          <p:cNvSpPr>
            <a:spLocks noGrp="1"/>
          </p:cNvSpPr>
          <p:nvPr>
            <p:ph type="body" sz="half" idx="2"/>
          </p:nvPr>
        </p:nvSpPr>
        <p:spPr>
          <a:xfrm>
            <a:off x="839788" y="1396181"/>
            <a:ext cx="7085011" cy="444331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Tree>
    <p:extLst>
      <p:ext uri="{BB962C8B-B14F-4D97-AF65-F5344CB8AC3E}">
        <p14:creationId xmlns:p14="http://schemas.microsoft.com/office/powerpoint/2010/main" val="948444112"/>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Photo_Staff_3">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78663" y="5499100"/>
            <a:ext cx="2210506" cy="521580"/>
          </a:xfrm>
          <a:prstGeom prst="rect">
            <a:avLst/>
          </a:prstGeom>
        </p:spPr>
      </p:pic>
      <p:sp>
        <p:nvSpPr>
          <p:cNvPr id="8" name="Rectangle 7"/>
          <p:cNvSpPr/>
          <p:nvPr userDrawn="1"/>
        </p:nvSpPr>
        <p:spPr>
          <a:xfrm>
            <a:off x="0" y="6489700"/>
            <a:ext cx="12192000" cy="3683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3" name="Picture 2"/>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375571" y="427704"/>
            <a:ext cx="4078599" cy="4803057"/>
          </a:xfrm>
          <a:prstGeom prst="rect">
            <a:avLst/>
          </a:prstGeom>
        </p:spPr>
      </p:pic>
      <p:sp>
        <p:nvSpPr>
          <p:cNvPr id="9" name="Title 1"/>
          <p:cNvSpPr>
            <a:spLocks noGrp="1"/>
          </p:cNvSpPr>
          <p:nvPr>
            <p:ph type="title"/>
          </p:nvPr>
        </p:nvSpPr>
        <p:spPr>
          <a:xfrm>
            <a:off x="839788" y="427704"/>
            <a:ext cx="6200109" cy="653844"/>
          </a:xfrm>
        </p:spPr>
        <p:txBody>
          <a:bodyPr anchor="b"/>
          <a:lstStyle>
            <a:lvl1pPr>
              <a:defRPr sz="3200"/>
            </a:lvl1pPr>
          </a:lstStyle>
          <a:p>
            <a:r>
              <a:rPr lang="en-US" dirty="0" smtClean="0"/>
              <a:t>Click to edit Master title style</a:t>
            </a:r>
            <a:endParaRPr lang="en-US" dirty="0"/>
          </a:p>
        </p:txBody>
      </p:sp>
      <p:sp>
        <p:nvSpPr>
          <p:cNvPr id="10" name="Text Placeholder 3"/>
          <p:cNvSpPr>
            <a:spLocks noGrp="1"/>
          </p:cNvSpPr>
          <p:nvPr>
            <p:ph type="body" sz="half" idx="2"/>
          </p:nvPr>
        </p:nvSpPr>
        <p:spPr>
          <a:xfrm>
            <a:off x="839788" y="1396181"/>
            <a:ext cx="6200109" cy="444331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3319827575"/>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Photo_Staff_4">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78663" y="5499100"/>
            <a:ext cx="2210506" cy="521580"/>
          </a:xfrm>
          <a:prstGeom prst="rect">
            <a:avLst/>
          </a:prstGeom>
        </p:spPr>
      </p:pic>
      <p:sp>
        <p:nvSpPr>
          <p:cNvPr id="8" name="Rectangle 7"/>
          <p:cNvSpPr/>
          <p:nvPr userDrawn="1"/>
        </p:nvSpPr>
        <p:spPr>
          <a:xfrm>
            <a:off x="0" y="6489700"/>
            <a:ext cx="12192000" cy="3683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Title 1"/>
          <p:cNvSpPr>
            <a:spLocks noGrp="1"/>
          </p:cNvSpPr>
          <p:nvPr>
            <p:ph type="title"/>
          </p:nvPr>
        </p:nvSpPr>
        <p:spPr>
          <a:xfrm>
            <a:off x="839788" y="427704"/>
            <a:ext cx="5678999" cy="653844"/>
          </a:xfrm>
        </p:spPr>
        <p:txBody>
          <a:bodyPr anchor="b"/>
          <a:lstStyle>
            <a:lvl1pPr>
              <a:defRPr sz="3200"/>
            </a:lvl1pPr>
          </a:lstStyle>
          <a:p>
            <a:r>
              <a:rPr lang="en-US" dirty="0" smtClean="0"/>
              <a:t>Click to edit Master title style</a:t>
            </a:r>
            <a:endParaRPr lang="en-US" dirty="0"/>
          </a:p>
        </p:txBody>
      </p:sp>
      <p:sp>
        <p:nvSpPr>
          <p:cNvPr id="10" name="Text Placeholder 3"/>
          <p:cNvSpPr>
            <a:spLocks noGrp="1"/>
          </p:cNvSpPr>
          <p:nvPr>
            <p:ph type="body" sz="half" idx="2"/>
          </p:nvPr>
        </p:nvSpPr>
        <p:spPr>
          <a:xfrm>
            <a:off x="839788" y="1396181"/>
            <a:ext cx="5678999" cy="444331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pic>
        <p:nvPicPr>
          <p:cNvPr id="5" name="Picture 4"/>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803923" y="418304"/>
            <a:ext cx="4685246" cy="4923479"/>
          </a:xfrm>
          <a:prstGeom prst="rect">
            <a:avLst/>
          </a:prstGeom>
        </p:spPr>
      </p:pic>
    </p:spTree>
    <p:extLst>
      <p:ext uri="{BB962C8B-B14F-4D97-AF65-F5344CB8AC3E}">
        <p14:creationId xmlns:p14="http://schemas.microsoft.com/office/powerpoint/2010/main" val="222853520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Photo_Staff_5">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78663" y="5499100"/>
            <a:ext cx="2210506" cy="521580"/>
          </a:xfrm>
          <a:prstGeom prst="rect">
            <a:avLst/>
          </a:prstGeom>
        </p:spPr>
      </p:pic>
      <p:sp>
        <p:nvSpPr>
          <p:cNvPr id="8" name="Rectangle 7"/>
          <p:cNvSpPr/>
          <p:nvPr userDrawn="1"/>
        </p:nvSpPr>
        <p:spPr>
          <a:xfrm>
            <a:off x="0" y="6489700"/>
            <a:ext cx="12192000" cy="3683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Title 1"/>
          <p:cNvSpPr>
            <a:spLocks noGrp="1"/>
          </p:cNvSpPr>
          <p:nvPr>
            <p:ph type="title"/>
          </p:nvPr>
        </p:nvSpPr>
        <p:spPr>
          <a:xfrm>
            <a:off x="839789" y="427704"/>
            <a:ext cx="6249269" cy="653844"/>
          </a:xfrm>
        </p:spPr>
        <p:txBody>
          <a:bodyPr anchor="b"/>
          <a:lstStyle>
            <a:lvl1pPr>
              <a:defRPr sz="3200"/>
            </a:lvl1pPr>
          </a:lstStyle>
          <a:p>
            <a:r>
              <a:rPr lang="en-US" dirty="0" smtClean="0"/>
              <a:t>Click to edit Master title style</a:t>
            </a:r>
            <a:endParaRPr lang="en-US" dirty="0"/>
          </a:p>
        </p:txBody>
      </p:sp>
      <p:sp>
        <p:nvSpPr>
          <p:cNvPr id="10" name="Text Placeholder 3"/>
          <p:cNvSpPr>
            <a:spLocks noGrp="1"/>
          </p:cNvSpPr>
          <p:nvPr>
            <p:ph type="body" sz="half" idx="2"/>
          </p:nvPr>
        </p:nvSpPr>
        <p:spPr>
          <a:xfrm>
            <a:off x="839789" y="1396181"/>
            <a:ext cx="6249269" cy="444331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pic>
        <p:nvPicPr>
          <p:cNvPr id="3" name="Picture 2"/>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384026" y="426707"/>
            <a:ext cx="4105143" cy="4915076"/>
          </a:xfrm>
          <a:prstGeom prst="rect">
            <a:avLst/>
          </a:prstGeom>
        </p:spPr>
      </p:pic>
    </p:spTree>
    <p:extLst>
      <p:ext uri="{BB962C8B-B14F-4D97-AF65-F5344CB8AC3E}">
        <p14:creationId xmlns:p14="http://schemas.microsoft.com/office/powerpoint/2010/main" val="285551057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Photo_Staff_6">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78663" y="5499100"/>
            <a:ext cx="2210506" cy="521580"/>
          </a:xfrm>
          <a:prstGeom prst="rect">
            <a:avLst/>
          </a:prstGeom>
        </p:spPr>
      </p:pic>
      <p:sp>
        <p:nvSpPr>
          <p:cNvPr id="8" name="Rectangle 7"/>
          <p:cNvSpPr/>
          <p:nvPr userDrawn="1"/>
        </p:nvSpPr>
        <p:spPr>
          <a:xfrm>
            <a:off x="0" y="6489700"/>
            <a:ext cx="12192000" cy="3683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Title 1"/>
          <p:cNvSpPr>
            <a:spLocks noGrp="1"/>
          </p:cNvSpPr>
          <p:nvPr>
            <p:ph type="title"/>
          </p:nvPr>
        </p:nvSpPr>
        <p:spPr>
          <a:xfrm>
            <a:off x="839788" y="427704"/>
            <a:ext cx="6878535" cy="653844"/>
          </a:xfrm>
        </p:spPr>
        <p:txBody>
          <a:bodyPr anchor="b"/>
          <a:lstStyle>
            <a:lvl1pPr>
              <a:defRPr sz="3200"/>
            </a:lvl1pPr>
          </a:lstStyle>
          <a:p>
            <a:r>
              <a:rPr lang="en-US" dirty="0" smtClean="0"/>
              <a:t>Click to edit Master title style</a:t>
            </a:r>
            <a:endParaRPr lang="en-US" dirty="0"/>
          </a:p>
        </p:txBody>
      </p:sp>
      <p:sp>
        <p:nvSpPr>
          <p:cNvPr id="10" name="Text Placeholder 3"/>
          <p:cNvSpPr>
            <a:spLocks noGrp="1"/>
          </p:cNvSpPr>
          <p:nvPr>
            <p:ph type="body" sz="half" idx="2"/>
          </p:nvPr>
        </p:nvSpPr>
        <p:spPr>
          <a:xfrm>
            <a:off x="839788" y="1396181"/>
            <a:ext cx="6878535" cy="444331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pic>
        <p:nvPicPr>
          <p:cNvPr id="4" name="Picture 3"/>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8062452" y="431376"/>
            <a:ext cx="3505068" cy="4833214"/>
          </a:xfrm>
          <a:prstGeom prst="rect">
            <a:avLst/>
          </a:prstGeom>
        </p:spPr>
      </p:pic>
    </p:spTree>
    <p:extLst>
      <p:ext uri="{BB962C8B-B14F-4D97-AF65-F5344CB8AC3E}">
        <p14:creationId xmlns:p14="http://schemas.microsoft.com/office/powerpoint/2010/main" val="15981160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Photo_Staff_7">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78663" y="5499100"/>
            <a:ext cx="2210506" cy="521580"/>
          </a:xfrm>
          <a:prstGeom prst="rect">
            <a:avLst/>
          </a:prstGeom>
        </p:spPr>
      </p:pic>
      <p:sp>
        <p:nvSpPr>
          <p:cNvPr id="8" name="Rectangle 7"/>
          <p:cNvSpPr/>
          <p:nvPr userDrawn="1"/>
        </p:nvSpPr>
        <p:spPr>
          <a:xfrm>
            <a:off x="0" y="6489700"/>
            <a:ext cx="12192000" cy="3683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3" name="Picture 2"/>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401633" y="427704"/>
            <a:ext cx="6087536" cy="4832554"/>
          </a:xfrm>
          <a:prstGeom prst="rect">
            <a:avLst/>
          </a:prstGeom>
        </p:spPr>
      </p:pic>
      <p:sp>
        <p:nvSpPr>
          <p:cNvPr id="11" name="Title 1"/>
          <p:cNvSpPr>
            <a:spLocks noGrp="1"/>
          </p:cNvSpPr>
          <p:nvPr>
            <p:ph type="title"/>
          </p:nvPr>
        </p:nvSpPr>
        <p:spPr>
          <a:xfrm>
            <a:off x="839789" y="427703"/>
            <a:ext cx="4282817" cy="968477"/>
          </a:xfrm>
        </p:spPr>
        <p:txBody>
          <a:bodyPr anchor="b"/>
          <a:lstStyle>
            <a:lvl1pPr>
              <a:defRPr sz="3200"/>
            </a:lvl1pPr>
          </a:lstStyle>
          <a:p>
            <a:r>
              <a:rPr lang="en-US" dirty="0" smtClean="0"/>
              <a:t>Click to edit Master title style</a:t>
            </a:r>
            <a:endParaRPr lang="en-US" dirty="0"/>
          </a:p>
        </p:txBody>
      </p:sp>
      <p:sp>
        <p:nvSpPr>
          <p:cNvPr id="12" name="Text Placeholder 3"/>
          <p:cNvSpPr>
            <a:spLocks noGrp="1"/>
          </p:cNvSpPr>
          <p:nvPr>
            <p:ph type="body" sz="half" idx="2"/>
          </p:nvPr>
        </p:nvSpPr>
        <p:spPr>
          <a:xfrm>
            <a:off x="839789" y="1632155"/>
            <a:ext cx="4282817" cy="420733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Tree>
    <p:extLst>
      <p:ext uri="{BB962C8B-B14F-4D97-AF65-F5344CB8AC3E}">
        <p14:creationId xmlns:p14="http://schemas.microsoft.com/office/powerpoint/2010/main" val="264762136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Photo_Staff_8">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78663" y="5499100"/>
            <a:ext cx="2210506" cy="521580"/>
          </a:xfrm>
          <a:prstGeom prst="rect">
            <a:avLst/>
          </a:prstGeom>
        </p:spPr>
      </p:pic>
      <p:sp>
        <p:nvSpPr>
          <p:cNvPr id="8" name="Rectangle 7"/>
          <p:cNvSpPr/>
          <p:nvPr userDrawn="1"/>
        </p:nvSpPr>
        <p:spPr>
          <a:xfrm>
            <a:off x="0" y="6489700"/>
            <a:ext cx="12192000" cy="3683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Title 1"/>
          <p:cNvSpPr>
            <a:spLocks noGrp="1"/>
          </p:cNvSpPr>
          <p:nvPr>
            <p:ph type="title"/>
          </p:nvPr>
        </p:nvSpPr>
        <p:spPr>
          <a:xfrm>
            <a:off x="839788" y="427704"/>
            <a:ext cx="7173501" cy="653844"/>
          </a:xfrm>
        </p:spPr>
        <p:txBody>
          <a:bodyPr anchor="b"/>
          <a:lstStyle>
            <a:lvl1pPr>
              <a:defRPr sz="3200"/>
            </a:lvl1pPr>
          </a:lstStyle>
          <a:p>
            <a:r>
              <a:rPr lang="en-US" dirty="0" smtClean="0"/>
              <a:t>Click to edit Master title style</a:t>
            </a:r>
            <a:endParaRPr lang="en-US" dirty="0"/>
          </a:p>
        </p:txBody>
      </p:sp>
      <p:sp>
        <p:nvSpPr>
          <p:cNvPr id="10" name="Text Placeholder 3"/>
          <p:cNvSpPr>
            <a:spLocks noGrp="1"/>
          </p:cNvSpPr>
          <p:nvPr>
            <p:ph type="body" sz="half" idx="2"/>
          </p:nvPr>
        </p:nvSpPr>
        <p:spPr>
          <a:xfrm>
            <a:off x="839788" y="1396181"/>
            <a:ext cx="7173501" cy="444331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59097" y="425916"/>
            <a:ext cx="3230072" cy="4838673"/>
          </a:xfrm>
          <a:prstGeom prst="rect">
            <a:avLst/>
          </a:prstGeom>
        </p:spPr>
      </p:pic>
    </p:spTree>
    <p:extLst>
      <p:ext uri="{BB962C8B-B14F-4D97-AF65-F5344CB8AC3E}">
        <p14:creationId xmlns:p14="http://schemas.microsoft.com/office/powerpoint/2010/main" val="412601055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76.xml"/><Relationship Id="rId18" Type="http://schemas.openxmlformats.org/officeDocument/2006/relationships/slideLayout" Target="../slideLayouts/slideLayout81.xml"/><Relationship Id="rId26" Type="http://schemas.openxmlformats.org/officeDocument/2006/relationships/slideLayout" Target="../slideLayouts/slideLayout89.xml"/><Relationship Id="rId39" Type="http://schemas.openxmlformats.org/officeDocument/2006/relationships/slideLayout" Target="../slideLayouts/slideLayout102.xml"/><Relationship Id="rId21" Type="http://schemas.openxmlformats.org/officeDocument/2006/relationships/slideLayout" Target="../slideLayouts/slideLayout84.xml"/><Relationship Id="rId34" Type="http://schemas.openxmlformats.org/officeDocument/2006/relationships/slideLayout" Target="../slideLayouts/slideLayout97.xml"/><Relationship Id="rId42" Type="http://schemas.openxmlformats.org/officeDocument/2006/relationships/slideLayout" Target="../slideLayouts/slideLayout105.xml"/><Relationship Id="rId47" Type="http://schemas.openxmlformats.org/officeDocument/2006/relationships/slideLayout" Target="../slideLayouts/slideLayout110.xml"/><Relationship Id="rId50" Type="http://schemas.openxmlformats.org/officeDocument/2006/relationships/slideLayout" Target="../slideLayouts/slideLayout113.xml"/><Relationship Id="rId55" Type="http://schemas.openxmlformats.org/officeDocument/2006/relationships/slideLayout" Target="../slideLayouts/slideLayout118.xml"/><Relationship Id="rId63" Type="http://schemas.openxmlformats.org/officeDocument/2006/relationships/slideLayout" Target="../slideLayouts/slideLayout126.xml"/><Relationship Id="rId7" Type="http://schemas.openxmlformats.org/officeDocument/2006/relationships/slideLayout" Target="../slideLayouts/slideLayout70.xml"/><Relationship Id="rId2" Type="http://schemas.openxmlformats.org/officeDocument/2006/relationships/slideLayout" Target="../slideLayouts/slideLayout65.xml"/><Relationship Id="rId16" Type="http://schemas.openxmlformats.org/officeDocument/2006/relationships/slideLayout" Target="../slideLayouts/slideLayout79.xml"/><Relationship Id="rId20" Type="http://schemas.openxmlformats.org/officeDocument/2006/relationships/slideLayout" Target="../slideLayouts/slideLayout83.xml"/><Relationship Id="rId29" Type="http://schemas.openxmlformats.org/officeDocument/2006/relationships/slideLayout" Target="../slideLayouts/slideLayout92.xml"/><Relationship Id="rId41" Type="http://schemas.openxmlformats.org/officeDocument/2006/relationships/slideLayout" Target="../slideLayouts/slideLayout104.xml"/><Relationship Id="rId54" Type="http://schemas.openxmlformats.org/officeDocument/2006/relationships/slideLayout" Target="../slideLayouts/slideLayout117.xml"/><Relationship Id="rId62" Type="http://schemas.openxmlformats.org/officeDocument/2006/relationships/slideLayout" Target="../slideLayouts/slideLayout12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24" Type="http://schemas.openxmlformats.org/officeDocument/2006/relationships/slideLayout" Target="../slideLayouts/slideLayout87.xml"/><Relationship Id="rId32" Type="http://schemas.openxmlformats.org/officeDocument/2006/relationships/slideLayout" Target="../slideLayouts/slideLayout95.xml"/><Relationship Id="rId37" Type="http://schemas.openxmlformats.org/officeDocument/2006/relationships/slideLayout" Target="../slideLayouts/slideLayout100.xml"/><Relationship Id="rId40" Type="http://schemas.openxmlformats.org/officeDocument/2006/relationships/slideLayout" Target="../slideLayouts/slideLayout103.xml"/><Relationship Id="rId45" Type="http://schemas.openxmlformats.org/officeDocument/2006/relationships/slideLayout" Target="../slideLayouts/slideLayout108.xml"/><Relationship Id="rId53" Type="http://schemas.openxmlformats.org/officeDocument/2006/relationships/slideLayout" Target="../slideLayouts/slideLayout116.xml"/><Relationship Id="rId58" Type="http://schemas.openxmlformats.org/officeDocument/2006/relationships/slideLayout" Target="../slideLayouts/slideLayout121.xml"/><Relationship Id="rId5" Type="http://schemas.openxmlformats.org/officeDocument/2006/relationships/slideLayout" Target="../slideLayouts/slideLayout68.xml"/><Relationship Id="rId15" Type="http://schemas.openxmlformats.org/officeDocument/2006/relationships/slideLayout" Target="../slideLayouts/slideLayout78.xml"/><Relationship Id="rId23" Type="http://schemas.openxmlformats.org/officeDocument/2006/relationships/slideLayout" Target="../slideLayouts/slideLayout86.xml"/><Relationship Id="rId28" Type="http://schemas.openxmlformats.org/officeDocument/2006/relationships/slideLayout" Target="../slideLayouts/slideLayout91.xml"/><Relationship Id="rId36" Type="http://schemas.openxmlformats.org/officeDocument/2006/relationships/slideLayout" Target="../slideLayouts/slideLayout99.xml"/><Relationship Id="rId49" Type="http://schemas.openxmlformats.org/officeDocument/2006/relationships/slideLayout" Target="../slideLayouts/slideLayout112.xml"/><Relationship Id="rId57" Type="http://schemas.openxmlformats.org/officeDocument/2006/relationships/slideLayout" Target="../slideLayouts/slideLayout120.xml"/><Relationship Id="rId61" Type="http://schemas.openxmlformats.org/officeDocument/2006/relationships/slideLayout" Target="../slideLayouts/slideLayout124.xml"/><Relationship Id="rId10" Type="http://schemas.openxmlformats.org/officeDocument/2006/relationships/slideLayout" Target="../slideLayouts/slideLayout73.xml"/><Relationship Id="rId19" Type="http://schemas.openxmlformats.org/officeDocument/2006/relationships/slideLayout" Target="../slideLayouts/slideLayout82.xml"/><Relationship Id="rId31" Type="http://schemas.openxmlformats.org/officeDocument/2006/relationships/slideLayout" Target="../slideLayouts/slideLayout94.xml"/><Relationship Id="rId44" Type="http://schemas.openxmlformats.org/officeDocument/2006/relationships/slideLayout" Target="../slideLayouts/slideLayout107.xml"/><Relationship Id="rId52" Type="http://schemas.openxmlformats.org/officeDocument/2006/relationships/slideLayout" Target="../slideLayouts/slideLayout115.xml"/><Relationship Id="rId60" Type="http://schemas.openxmlformats.org/officeDocument/2006/relationships/slideLayout" Target="../slideLayouts/slideLayout123.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 Id="rId22" Type="http://schemas.openxmlformats.org/officeDocument/2006/relationships/slideLayout" Target="../slideLayouts/slideLayout85.xml"/><Relationship Id="rId27" Type="http://schemas.openxmlformats.org/officeDocument/2006/relationships/slideLayout" Target="../slideLayouts/slideLayout90.xml"/><Relationship Id="rId30" Type="http://schemas.openxmlformats.org/officeDocument/2006/relationships/slideLayout" Target="../slideLayouts/slideLayout93.xml"/><Relationship Id="rId35" Type="http://schemas.openxmlformats.org/officeDocument/2006/relationships/slideLayout" Target="../slideLayouts/slideLayout98.xml"/><Relationship Id="rId43" Type="http://schemas.openxmlformats.org/officeDocument/2006/relationships/slideLayout" Target="../slideLayouts/slideLayout106.xml"/><Relationship Id="rId48" Type="http://schemas.openxmlformats.org/officeDocument/2006/relationships/slideLayout" Target="../slideLayouts/slideLayout111.xml"/><Relationship Id="rId56" Type="http://schemas.openxmlformats.org/officeDocument/2006/relationships/slideLayout" Target="../slideLayouts/slideLayout119.xml"/><Relationship Id="rId64" Type="http://schemas.openxmlformats.org/officeDocument/2006/relationships/theme" Target="../theme/theme2.xml"/><Relationship Id="rId8" Type="http://schemas.openxmlformats.org/officeDocument/2006/relationships/slideLayout" Target="../slideLayouts/slideLayout71.xml"/><Relationship Id="rId51" Type="http://schemas.openxmlformats.org/officeDocument/2006/relationships/slideLayout" Target="../slideLayouts/slideLayout114.xml"/><Relationship Id="rId3" Type="http://schemas.openxmlformats.org/officeDocument/2006/relationships/slideLayout" Target="../slideLayouts/slideLayout66.xml"/><Relationship Id="rId12" Type="http://schemas.openxmlformats.org/officeDocument/2006/relationships/slideLayout" Target="../slideLayouts/slideLayout75.xml"/><Relationship Id="rId17" Type="http://schemas.openxmlformats.org/officeDocument/2006/relationships/slideLayout" Target="../slideLayouts/slideLayout80.xml"/><Relationship Id="rId25" Type="http://schemas.openxmlformats.org/officeDocument/2006/relationships/slideLayout" Target="../slideLayouts/slideLayout88.xml"/><Relationship Id="rId33" Type="http://schemas.openxmlformats.org/officeDocument/2006/relationships/slideLayout" Target="../slideLayouts/slideLayout96.xml"/><Relationship Id="rId38" Type="http://schemas.openxmlformats.org/officeDocument/2006/relationships/slideLayout" Target="../slideLayouts/slideLayout101.xml"/><Relationship Id="rId46" Type="http://schemas.openxmlformats.org/officeDocument/2006/relationships/slideLayout" Target="../slideLayouts/slideLayout109.xml"/><Relationship Id="rId59" Type="http://schemas.openxmlformats.org/officeDocument/2006/relationships/slideLayout" Target="../slideLayouts/slideLayout1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64" r:id="rId3"/>
    <p:sldLayoutId id="2147483651" r:id="rId4"/>
    <p:sldLayoutId id="2147483658" r:id="rId5"/>
    <p:sldLayoutId id="2147483659" r:id="rId6"/>
    <p:sldLayoutId id="2147483660" r:id="rId7"/>
    <p:sldLayoutId id="2147483661" r:id="rId8"/>
    <p:sldLayoutId id="2147483662" r:id="rId9"/>
    <p:sldLayoutId id="2147483663" r:id="rId10"/>
    <p:sldLayoutId id="2147483665" r:id="rId11"/>
    <p:sldLayoutId id="2147483666" r:id="rId12"/>
    <p:sldLayoutId id="2147483667" r:id="rId13"/>
    <p:sldLayoutId id="2147483673" r:id="rId14"/>
    <p:sldLayoutId id="2147483668" r:id="rId15"/>
    <p:sldLayoutId id="2147483650" r:id="rId16"/>
    <p:sldLayoutId id="2147483716" r:id="rId17"/>
    <p:sldLayoutId id="2147483652" r:id="rId18"/>
    <p:sldLayoutId id="2147483653" r:id="rId19"/>
    <p:sldLayoutId id="2147483672" r:id="rId20"/>
    <p:sldLayoutId id="2147483654" r:id="rId21"/>
    <p:sldLayoutId id="2147483669" r:id="rId22"/>
    <p:sldLayoutId id="2147483670" r:id="rId23"/>
    <p:sldLayoutId id="2147483671" r:id="rId24"/>
    <p:sldLayoutId id="2147483656" r:id="rId25"/>
    <p:sldLayoutId id="2147483657" r:id="rId26"/>
    <p:sldLayoutId id="2147483655" r:id="rId27"/>
    <p:sldLayoutId id="2147483674" r:id="rId28"/>
    <p:sldLayoutId id="2147483682" r:id="rId29"/>
    <p:sldLayoutId id="2147483681" r:id="rId30"/>
    <p:sldLayoutId id="2147483683" r:id="rId31"/>
    <p:sldLayoutId id="2147483709" r:id="rId32"/>
    <p:sldLayoutId id="2147483693" r:id="rId33"/>
    <p:sldLayoutId id="2147483707" r:id="rId34"/>
    <p:sldLayoutId id="2147483695" r:id="rId35"/>
    <p:sldLayoutId id="2147483697" r:id="rId36"/>
    <p:sldLayoutId id="2147483687" r:id="rId37"/>
    <p:sldLayoutId id="2147483688" r:id="rId38"/>
    <p:sldLayoutId id="2147483690" r:id="rId39"/>
    <p:sldLayoutId id="2147483714" r:id="rId40"/>
    <p:sldLayoutId id="2147483715" r:id="rId41"/>
    <p:sldLayoutId id="2147483689" r:id="rId42"/>
    <p:sldLayoutId id="2147483699" r:id="rId43"/>
    <p:sldLayoutId id="2147483684" r:id="rId44"/>
    <p:sldLayoutId id="2147483685" r:id="rId45"/>
    <p:sldLayoutId id="2147483686" r:id="rId46"/>
    <p:sldLayoutId id="2147483691" r:id="rId47"/>
    <p:sldLayoutId id="2147483702" r:id="rId48"/>
    <p:sldLayoutId id="2147483694" r:id="rId49"/>
    <p:sldLayoutId id="2147483696" r:id="rId50"/>
    <p:sldLayoutId id="2147483706" r:id="rId51"/>
    <p:sldLayoutId id="2147483692" r:id="rId52"/>
    <p:sldLayoutId id="2147483704" r:id="rId53"/>
    <p:sldLayoutId id="2147483708" r:id="rId54"/>
    <p:sldLayoutId id="2147483698" r:id="rId55"/>
    <p:sldLayoutId id="2147483700" r:id="rId56"/>
    <p:sldLayoutId id="2147483701" r:id="rId57"/>
    <p:sldLayoutId id="2147483703" r:id="rId58"/>
    <p:sldLayoutId id="2147483705" r:id="rId59"/>
    <p:sldLayoutId id="2147483710" r:id="rId60"/>
    <p:sldLayoutId id="2147483711" r:id="rId61"/>
    <p:sldLayoutId id="2147483712" r:id="rId62"/>
    <p:sldLayoutId id="2147483713" r:id="rId63"/>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1" i="0" kern="1200">
          <a:solidFill>
            <a:srgbClr val="5E5E5E"/>
          </a:solidFill>
          <a:latin typeface="+mn-lt"/>
          <a:ea typeface="Aller" charset="0"/>
          <a:cs typeface="Aller" charset="0"/>
        </a:defRPr>
      </a:lvl1pPr>
    </p:titleStyle>
    <p:bodyStyle>
      <a:lvl1pPr marL="228600" indent="-228600" algn="l" defTabSz="914400" rtl="0" eaLnBrk="1" latinLnBrk="0" hangingPunct="1">
        <a:lnSpc>
          <a:spcPct val="90000"/>
        </a:lnSpc>
        <a:spcBef>
          <a:spcPts val="1000"/>
        </a:spcBef>
        <a:buFont typeface="Arial"/>
        <a:buChar char="•"/>
        <a:defRPr sz="2800" kern="1200">
          <a:solidFill>
            <a:srgbClr val="5E5E5E"/>
          </a:solidFill>
          <a:latin typeface="+mn-lt"/>
          <a:ea typeface="Aller" charset="0"/>
          <a:cs typeface="Aller" charset="0"/>
        </a:defRPr>
      </a:lvl1pPr>
      <a:lvl2pPr marL="685800" indent="-228600" algn="l" defTabSz="914400" rtl="0" eaLnBrk="1" latinLnBrk="0" hangingPunct="1">
        <a:lnSpc>
          <a:spcPct val="90000"/>
        </a:lnSpc>
        <a:spcBef>
          <a:spcPts val="500"/>
        </a:spcBef>
        <a:buFont typeface="Arial"/>
        <a:buChar char="•"/>
        <a:defRPr sz="2400" kern="1200">
          <a:solidFill>
            <a:srgbClr val="5E5E5E"/>
          </a:solidFill>
          <a:latin typeface="+mn-lt"/>
          <a:ea typeface="Aller" charset="0"/>
          <a:cs typeface="Aller" charset="0"/>
        </a:defRPr>
      </a:lvl2pPr>
      <a:lvl3pPr marL="1143000" indent="-228600" algn="l" defTabSz="914400" rtl="0" eaLnBrk="1" latinLnBrk="0" hangingPunct="1">
        <a:lnSpc>
          <a:spcPct val="90000"/>
        </a:lnSpc>
        <a:spcBef>
          <a:spcPts val="500"/>
        </a:spcBef>
        <a:buFont typeface="Arial"/>
        <a:buChar char="•"/>
        <a:defRPr sz="2000" kern="1200">
          <a:solidFill>
            <a:srgbClr val="5E5E5E"/>
          </a:solidFill>
          <a:latin typeface="+mn-lt"/>
          <a:ea typeface="Aller" charset="0"/>
          <a:cs typeface="Aller" charset="0"/>
        </a:defRPr>
      </a:lvl3pPr>
      <a:lvl4pPr marL="1600200" indent="-228600" algn="l" defTabSz="914400" rtl="0" eaLnBrk="1" latinLnBrk="0" hangingPunct="1">
        <a:lnSpc>
          <a:spcPct val="90000"/>
        </a:lnSpc>
        <a:spcBef>
          <a:spcPts val="500"/>
        </a:spcBef>
        <a:buFont typeface="Arial"/>
        <a:buChar char="•"/>
        <a:defRPr sz="1800" kern="1200">
          <a:solidFill>
            <a:srgbClr val="5E5E5E"/>
          </a:solidFill>
          <a:latin typeface="+mn-lt"/>
          <a:ea typeface="Aller" charset="0"/>
          <a:cs typeface="Aller" charset="0"/>
        </a:defRPr>
      </a:lvl4pPr>
      <a:lvl5pPr marL="2057400" indent="-228600" algn="l" defTabSz="914400" rtl="0" eaLnBrk="1" latinLnBrk="0" hangingPunct="1">
        <a:lnSpc>
          <a:spcPct val="90000"/>
        </a:lnSpc>
        <a:spcBef>
          <a:spcPts val="500"/>
        </a:spcBef>
        <a:buFont typeface="Arial"/>
        <a:buChar char="•"/>
        <a:defRPr sz="1800" kern="1200">
          <a:solidFill>
            <a:srgbClr val="5E5E5E"/>
          </a:solidFill>
          <a:latin typeface="+mn-lt"/>
          <a:ea typeface="Aller" charset="0"/>
          <a:cs typeface="Aller"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79710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444239"/>
            <a:ext cx="10515600" cy="473272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46616115"/>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 id="2147483734" r:id="rId17"/>
    <p:sldLayoutId id="2147483735" r:id="rId18"/>
    <p:sldLayoutId id="2147483736" r:id="rId19"/>
    <p:sldLayoutId id="2147483737" r:id="rId20"/>
    <p:sldLayoutId id="2147483738" r:id="rId21"/>
    <p:sldLayoutId id="2147483739" r:id="rId22"/>
    <p:sldLayoutId id="2147483740" r:id="rId23"/>
    <p:sldLayoutId id="2147483741" r:id="rId24"/>
    <p:sldLayoutId id="2147483742" r:id="rId25"/>
    <p:sldLayoutId id="2147483743" r:id="rId26"/>
    <p:sldLayoutId id="2147483744" r:id="rId27"/>
    <p:sldLayoutId id="2147483745" r:id="rId28"/>
    <p:sldLayoutId id="2147483746" r:id="rId29"/>
    <p:sldLayoutId id="2147483747" r:id="rId30"/>
    <p:sldLayoutId id="2147483748" r:id="rId31"/>
    <p:sldLayoutId id="2147483749" r:id="rId32"/>
    <p:sldLayoutId id="2147483750" r:id="rId33"/>
    <p:sldLayoutId id="2147483751" r:id="rId34"/>
    <p:sldLayoutId id="2147483752" r:id="rId35"/>
    <p:sldLayoutId id="2147483753" r:id="rId36"/>
    <p:sldLayoutId id="2147483754" r:id="rId37"/>
    <p:sldLayoutId id="2147483755" r:id="rId38"/>
    <p:sldLayoutId id="2147483756" r:id="rId39"/>
    <p:sldLayoutId id="2147483757" r:id="rId40"/>
    <p:sldLayoutId id="2147483758" r:id="rId41"/>
    <p:sldLayoutId id="2147483759" r:id="rId42"/>
    <p:sldLayoutId id="2147483760" r:id="rId43"/>
    <p:sldLayoutId id="2147483761" r:id="rId44"/>
    <p:sldLayoutId id="2147483762" r:id="rId45"/>
    <p:sldLayoutId id="2147483763" r:id="rId46"/>
    <p:sldLayoutId id="2147483764" r:id="rId47"/>
    <p:sldLayoutId id="2147483765" r:id="rId48"/>
    <p:sldLayoutId id="2147483766" r:id="rId49"/>
    <p:sldLayoutId id="2147483767" r:id="rId50"/>
    <p:sldLayoutId id="2147483768" r:id="rId51"/>
    <p:sldLayoutId id="2147483769" r:id="rId52"/>
    <p:sldLayoutId id="2147483770" r:id="rId53"/>
    <p:sldLayoutId id="2147483771" r:id="rId54"/>
    <p:sldLayoutId id="2147483772" r:id="rId55"/>
    <p:sldLayoutId id="2147483773" r:id="rId56"/>
    <p:sldLayoutId id="2147483774" r:id="rId57"/>
    <p:sldLayoutId id="2147483775" r:id="rId58"/>
    <p:sldLayoutId id="2147483776" r:id="rId59"/>
    <p:sldLayoutId id="2147483777" r:id="rId60"/>
    <p:sldLayoutId id="2147483778" r:id="rId61"/>
    <p:sldLayoutId id="2147483779" r:id="rId62"/>
    <p:sldLayoutId id="2147483780" r:id="rId63"/>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1" i="0" kern="1200">
          <a:solidFill>
            <a:schemeClr val="tx1"/>
          </a:solidFill>
          <a:latin typeface="+mn-lt"/>
          <a:ea typeface="Aller" charset="0"/>
          <a:cs typeface="Aller"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2"/>
          </a:solidFill>
          <a:latin typeface="+mn-lt"/>
          <a:ea typeface="Aller" charset="0"/>
          <a:cs typeface="Aller" charset="0"/>
        </a:defRPr>
      </a:lvl1pPr>
      <a:lvl2pPr marL="685800" indent="-228600" algn="l" defTabSz="914400" rtl="0" eaLnBrk="1" latinLnBrk="0" hangingPunct="1">
        <a:lnSpc>
          <a:spcPct val="90000"/>
        </a:lnSpc>
        <a:spcBef>
          <a:spcPts val="500"/>
        </a:spcBef>
        <a:buFont typeface="Arial"/>
        <a:buChar char="•"/>
        <a:defRPr sz="2400" kern="1200">
          <a:solidFill>
            <a:schemeClr val="tx2"/>
          </a:solidFill>
          <a:latin typeface="+mn-lt"/>
          <a:ea typeface="Aller" charset="0"/>
          <a:cs typeface="Aller" charset="0"/>
        </a:defRPr>
      </a:lvl2pPr>
      <a:lvl3pPr marL="1143000" indent="-228600" algn="l" defTabSz="914400" rtl="0" eaLnBrk="1" latinLnBrk="0" hangingPunct="1">
        <a:lnSpc>
          <a:spcPct val="90000"/>
        </a:lnSpc>
        <a:spcBef>
          <a:spcPts val="500"/>
        </a:spcBef>
        <a:buFont typeface="Arial"/>
        <a:buChar char="•"/>
        <a:defRPr sz="2000" kern="1200">
          <a:solidFill>
            <a:schemeClr val="tx2"/>
          </a:solidFill>
          <a:latin typeface="+mn-lt"/>
          <a:ea typeface="Aller" charset="0"/>
          <a:cs typeface="Aller" charset="0"/>
        </a:defRPr>
      </a:lvl3pPr>
      <a:lvl4pPr marL="1600200" indent="-228600" algn="l" defTabSz="914400" rtl="0" eaLnBrk="1" latinLnBrk="0" hangingPunct="1">
        <a:lnSpc>
          <a:spcPct val="90000"/>
        </a:lnSpc>
        <a:spcBef>
          <a:spcPts val="500"/>
        </a:spcBef>
        <a:buFont typeface="Arial"/>
        <a:buChar char="•"/>
        <a:defRPr sz="1800" kern="1200">
          <a:solidFill>
            <a:schemeClr val="tx2"/>
          </a:solidFill>
          <a:latin typeface="+mn-lt"/>
          <a:ea typeface="Aller" charset="0"/>
          <a:cs typeface="Aller" charset="0"/>
        </a:defRPr>
      </a:lvl4pPr>
      <a:lvl5pPr marL="2057400" indent="-228600" algn="l" defTabSz="914400" rtl="0" eaLnBrk="1" latinLnBrk="0" hangingPunct="1">
        <a:lnSpc>
          <a:spcPct val="90000"/>
        </a:lnSpc>
        <a:spcBef>
          <a:spcPts val="500"/>
        </a:spcBef>
        <a:buFont typeface="Arial"/>
        <a:buChar char="•"/>
        <a:defRPr sz="1800" kern="1200">
          <a:solidFill>
            <a:schemeClr val="tx2"/>
          </a:solidFill>
          <a:latin typeface="+mn-lt"/>
          <a:ea typeface="Aller" charset="0"/>
          <a:cs typeface="Aller"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9.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1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1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7.xml"/><Relationship Id="rId1" Type="http://schemas.openxmlformats.org/officeDocument/2006/relationships/slideLayout" Target="../slideLayouts/slideLayout1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9.xml"/></Relationships>
</file>

<file path=ppt/slides/_rels/slide22.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19.xml"/><Relationship Id="rId1" Type="http://schemas.openxmlformats.org/officeDocument/2006/relationships/slideLayout" Target="../slideLayouts/slideLayout79.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0.xml"/><Relationship Id="rId1" Type="http://schemas.openxmlformats.org/officeDocument/2006/relationships/slideLayout" Target="../slideLayouts/slideLayout1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hyperlink" Target="mailto:Christine.Laguna@integralcare.org" TargetMode="External"/><Relationship Id="rId2" Type="http://schemas.openxmlformats.org/officeDocument/2006/relationships/notesSlide" Target="../notesSlides/notesSlide25.xml"/><Relationship Id="rId1" Type="http://schemas.openxmlformats.org/officeDocument/2006/relationships/slideLayout" Target="../slideLayouts/slideLayout16.xml"/><Relationship Id="rId5" Type="http://schemas.openxmlformats.org/officeDocument/2006/relationships/hyperlink" Target="mailto:Suzie.Brady@integralcare.org" TargetMode="External"/><Relationship Id="rId4" Type="http://schemas.openxmlformats.org/officeDocument/2006/relationships/hyperlink" Target="mailto:Lauren.Dreyer@integralcare.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32610" y="2585403"/>
            <a:ext cx="5079995" cy="1440351"/>
          </a:xfrm>
          <a:prstGeom prst="rect">
            <a:avLst/>
          </a:prstGeom>
        </p:spPr>
      </p:pic>
      <p:sp>
        <p:nvSpPr>
          <p:cNvPr id="2" name="Rectangle 1"/>
          <p:cNvSpPr/>
          <p:nvPr/>
        </p:nvSpPr>
        <p:spPr>
          <a:xfrm>
            <a:off x="0" y="6489700"/>
            <a:ext cx="12192000" cy="3683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22099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6"/>
                </a:solidFill>
              </a:rPr>
              <a:t>Integral Care and Housing Services</a:t>
            </a:r>
            <a:endParaRPr lang="en-US" dirty="0">
              <a:solidFill>
                <a:schemeClr val="accent6"/>
              </a:solidFill>
            </a:endParaRPr>
          </a:p>
        </p:txBody>
      </p:sp>
      <p:sp>
        <p:nvSpPr>
          <p:cNvPr id="3" name="Text Placeholder 2"/>
          <p:cNvSpPr>
            <a:spLocks noGrp="1"/>
          </p:cNvSpPr>
          <p:nvPr>
            <p:ph type="body" sz="half" idx="2"/>
          </p:nvPr>
        </p:nvSpPr>
        <p:spPr/>
        <p:txBody>
          <a:bodyPr>
            <a:normAutofit fontScale="70000" lnSpcReduction="20000"/>
          </a:bodyPr>
          <a:lstStyle/>
          <a:p>
            <a:pPr marL="571500" indent="-571500">
              <a:buFont typeface="Arial" panose="020B0604020202020204" pitchFamily="34" charset="0"/>
              <a:buChar char="•"/>
            </a:pPr>
            <a:r>
              <a:rPr lang="en-US" sz="3600" dirty="0" smtClean="0"/>
              <a:t>For more than 30 years, Integral Care has worked to address the intersection of homelessness and behavioral health issues. </a:t>
            </a:r>
          </a:p>
          <a:p>
            <a:pPr marL="571500" indent="-571500">
              <a:buFont typeface="Arial" panose="020B0604020202020204" pitchFamily="34" charset="0"/>
              <a:buChar char="•"/>
            </a:pPr>
            <a:r>
              <a:rPr lang="en-US" sz="3600" dirty="0" smtClean="0"/>
              <a:t>We provide permanent supportive housing to approximately 400 people, in 200 housing units that we own and another 200 secured from landlords across the community. </a:t>
            </a:r>
          </a:p>
          <a:p>
            <a:pPr marL="571500" indent="-571500">
              <a:buFont typeface="Arial" panose="020B0604020202020204" pitchFamily="34" charset="0"/>
              <a:buChar char="•"/>
            </a:pPr>
            <a:r>
              <a:rPr lang="en-US" sz="3600" dirty="0" smtClean="0"/>
              <a:t>Using a Housing First approach, we engage people in services, place them in housing, and offer rehabilitation supports to move them from chronic homelessness to recovery and housing stability</a:t>
            </a:r>
            <a:r>
              <a:rPr lang="en-US" dirty="0" smtClean="0"/>
              <a:t>. </a:t>
            </a:r>
            <a:endParaRPr lang="en-US" sz="6200" dirty="0">
              <a:latin typeface="Copperplate Gothic Bold" panose="020E0705020206020404" pitchFamily="34" charset="0"/>
            </a:endParaRPr>
          </a:p>
        </p:txBody>
      </p:sp>
    </p:spTree>
    <p:extLst>
      <p:ext uri="{BB962C8B-B14F-4D97-AF65-F5344CB8AC3E}">
        <p14:creationId xmlns:p14="http://schemas.microsoft.com/office/powerpoint/2010/main" val="29314521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838200" y="543632"/>
            <a:ext cx="10515600" cy="797103"/>
          </a:xfrm>
        </p:spPr>
        <p:txBody>
          <a:bodyPr/>
          <a:lstStyle/>
          <a:p>
            <a:r>
              <a:rPr lang="en-US" altLang="en-US" dirty="0" smtClean="0"/>
              <a:t>Where We Provide Services</a:t>
            </a:r>
          </a:p>
        </p:txBody>
      </p:sp>
      <p:sp>
        <p:nvSpPr>
          <p:cNvPr id="7171" name="Content Placeholder 2"/>
          <p:cNvSpPr>
            <a:spLocks noGrp="1"/>
          </p:cNvSpPr>
          <p:nvPr>
            <p:ph idx="1"/>
          </p:nvPr>
        </p:nvSpPr>
        <p:spPr>
          <a:xfrm>
            <a:off x="838200" y="1583140"/>
            <a:ext cx="10515600" cy="4732724"/>
          </a:xfrm>
        </p:spPr>
        <p:txBody>
          <a:bodyPr>
            <a:normAutofit/>
          </a:bodyPr>
          <a:lstStyle/>
          <a:p>
            <a:r>
              <a:rPr lang="en-US" altLang="en-US" dirty="0" smtClean="0"/>
              <a:t>Over the phone</a:t>
            </a:r>
          </a:p>
          <a:p>
            <a:r>
              <a:rPr lang="en-US" altLang="en-US" dirty="0" smtClean="0"/>
              <a:t>On a street corner </a:t>
            </a:r>
          </a:p>
          <a:p>
            <a:r>
              <a:rPr lang="en-US" altLang="en-US" dirty="0" smtClean="0"/>
              <a:t>In schools</a:t>
            </a:r>
          </a:p>
          <a:p>
            <a:r>
              <a:rPr lang="en-US" altLang="en-US" dirty="0" smtClean="0"/>
              <a:t>In clinics and residential facilities</a:t>
            </a:r>
          </a:p>
          <a:p>
            <a:r>
              <a:rPr lang="en-US" altLang="en-US" dirty="0" smtClean="0"/>
              <a:t>In jails</a:t>
            </a:r>
          </a:p>
          <a:p>
            <a:r>
              <a:rPr lang="en-US" altLang="en-US" dirty="0" smtClean="0"/>
              <a:t>In emergency rooms</a:t>
            </a:r>
          </a:p>
          <a:p>
            <a:r>
              <a:rPr lang="en-US" altLang="en-US" dirty="0" smtClean="0"/>
              <a:t>At home</a:t>
            </a:r>
          </a:p>
          <a:p>
            <a:endParaRPr lang="en-US" altLang="en-US" dirty="0" smtClean="0"/>
          </a:p>
          <a:p>
            <a:pPr lvl="1"/>
            <a:endParaRPr lang="en-US" altLang="en-US" dirty="0"/>
          </a:p>
        </p:txBody>
      </p:sp>
      <p:sp>
        <p:nvSpPr>
          <p:cNvPr id="2" name="TextBox 1"/>
          <p:cNvSpPr txBox="1"/>
          <p:nvPr/>
        </p:nvSpPr>
        <p:spPr>
          <a:xfrm>
            <a:off x="8144934" y="2781866"/>
            <a:ext cx="2523067" cy="1323439"/>
          </a:xfrm>
          <a:prstGeom prst="rect">
            <a:avLst/>
          </a:prstGeom>
          <a:noFill/>
        </p:spPr>
        <p:txBody>
          <a:bodyPr wrap="square" rtlCol="0">
            <a:spAutoFit/>
          </a:bodyPr>
          <a:lstStyle/>
          <a:p>
            <a:pPr algn="ctr"/>
            <a:r>
              <a:rPr lang="en-US" altLang="en-US" sz="2000" b="1" dirty="0">
                <a:solidFill>
                  <a:srgbClr val="FFFFFF"/>
                </a:solidFill>
                <a:latin typeface="Lucida Sans" panose="020B0602030504020204" pitchFamily="34" charset="0"/>
                <a:cs typeface="Arial" panose="020B0604020202020204" pitchFamily="34" charset="0"/>
              </a:rPr>
              <a:t>46 FACILITIES SPREAD OVER</a:t>
            </a:r>
          </a:p>
          <a:p>
            <a:pPr algn="ctr"/>
            <a:r>
              <a:rPr lang="en-US" altLang="en-US" sz="2000" b="1" dirty="0">
                <a:solidFill>
                  <a:srgbClr val="FFFFFF"/>
                </a:solidFill>
                <a:latin typeface="Lucida Sans" panose="020B0602030504020204" pitchFamily="34" charset="0"/>
                <a:cs typeface="Arial" panose="020B0604020202020204" pitchFamily="34" charset="0"/>
              </a:rPr>
              <a:t>16 CAMPUSES</a:t>
            </a:r>
          </a:p>
          <a:p>
            <a:pPr algn="ctr"/>
            <a:endParaRPr lang="en-US" sz="2000" b="1" dirty="0">
              <a:solidFill>
                <a:srgbClr val="FFFFFF"/>
              </a:solidFill>
              <a:latin typeface="Lucida Sans" panose="020B0602030504020204" pitchFamily="34" charset="0"/>
            </a:endParaRPr>
          </a:p>
        </p:txBody>
      </p:sp>
      <p:sp>
        <p:nvSpPr>
          <p:cNvPr id="4" name="Oval 3"/>
          <p:cNvSpPr/>
          <p:nvPr/>
        </p:nvSpPr>
        <p:spPr>
          <a:xfrm>
            <a:off x="7574972" y="1583140"/>
            <a:ext cx="3210791" cy="3210791"/>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2800" dirty="0">
                <a:solidFill>
                  <a:srgbClr val="FFFFFF"/>
                </a:solidFill>
              </a:rPr>
              <a:t>We go anywhere a person needs help</a:t>
            </a:r>
            <a:r>
              <a:rPr lang="en-US" altLang="en-US" sz="2800" dirty="0" smtClean="0">
                <a:solidFill>
                  <a:srgbClr val="FFFFFF"/>
                </a:solidFill>
              </a:rPr>
              <a:t>.</a:t>
            </a:r>
            <a:endParaRPr lang="en-US" sz="2800" dirty="0">
              <a:solidFill>
                <a:srgbClr val="FFFFFF"/>
              </a:solidFill>
            </a:endParaRPr>
          </a:p>
        </p:txBody>
      </p:sp>
    </p:spTree>
    <p:extLst>
      <p:ext uri="{BB962C8B-B14F-4D97-AF65-F5344CB8AC3E}">
        <p14:creationId xmlns:p14="http://schemas.microsoft.com/office/powerpoint/2010/main" val="32698708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6"/>
                </a:solidFill>
              </a:rPr>
              <a:t>What is HCC?</a:t>
            </a:r>
            <a:endParaRPr lang="en-US" dirty="0">
              <a:solidFill>
                <a:schemeClr val="accent6"/>
              </a:solidFill>
            </a:endParaRP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334731099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018504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6"/>
                </a:solidFill>
              </a:rPr>
              <a:t>HCC Team within Integral Care</a:t>
            </a:r>
            <a:endParaRPr lang="en-US" dirty="0">
              <a:solidFill>
                <a:schemeClr val="accent6"/>
              </a:solidFill>
            </a:endParaRPr>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116467003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245390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solidFill>
                  <a:schemeClr val="accent6"/>
                </a:solidFill>
              </a:rPr>
              <a:t>Why SOAR?</a:t>
            </a:r>
            <a:endParaRPr lang="en-US" dirty="0">
              <a:solidFill>
                <a:schemeClr val="accent6"/>
              </a:solidFill>
            </a:endParaRPr>
          </a:p>
        </p:txBody>
      </p:sp>
      <p:sp>
        <p:nvSpPr>
          <p:cNvPr id="5" name="Content Placeholder 4"/>
          <p:cNvSpPr>
            <a:spLocks noGrp="1"/>
          </p:cNvSpPr>
          <p:nvPr>
            <p:ph idx="1"/>
          </p:nvPr>
        </p:nvSpPr>
        <p:spPr/>
        <p:txBody>
          <a:bodyPr>
            <a:normAutofit/>
          </a:bodyPr>
          <a:lstStyle/>
          <a:p>
            <a:r>
              <a:rPr lang="en-US" dirty="0" smtClean="0"/>
              <a:t>SOAR is a specialized model of completing SSI/SSDI claims for </a:t>
            </a:r>
            <a:r>
              <a:rPr lang="en-US" dirty="0"/>
              <a:t>individuals experiencing or at risk of homelessness that have a mental illness, medical impairment, and/or a co-occurring substance use </a:t>
            </a:r>
            <a:r>
              <a:rPr lang="en-US" dirty="0" smtClean="0"/>
              <a:t>disorder</a:t>
            </a:r>
          </a:p>
          <a:p>
            <a:r>
              <a:rPr lang="en-US" dirty="0" smtClean="0"/>
              <a:t>SOAR Works! for our population</a:t>
            </a:r>
          </a:p>
          <a:p>
            <a:r>
              <a:rPr lang="en-US" dirty="0" smtClean="0"/>
              <a:t>Provides assistance to individuals to help get basic needs met</a:t>
            </a:r>
          </a:p>
          <a:p>
            <a:pPr lvl="1"/>
            <a:r>
              <a:rPr lang="en-US" dirty="0" smtClean="0"/>
              <a:t>Income</a:t>
            </a:r>
          </a:p>
          <a:p>
            <a:pPr lvl="1"/>
            <a:r>
              <a:rPr lang="en-US" dirty="0" smtClean="0"/>
              <a:t>Access to health care through </a:t>
            </a:r>
            <a:r>
              <a:rPr lang="en-US" dirty="0"/>
              <a:t>M</a:t>
            </a:r>
            <a:r>
              <a:rPr lang="en-US" dirty="0" smtClean="0"/>
              <a:t>edicaid</a:t>
            </a:r>
          </a:p>
          <a:p>
            <a:r>
              <a:rPr lang="en-US" dirty="0" smtClean="0"/>
              <a:t>Overall ability to increase agency PSH capacity</a:t>
            </a:r>
          </a:p>
        </p:txBody>
      </p:sp>
    </p:spTree>
    <p:extLst>
      <p:ext uri="{BB962C8B-B14F-4D97-AF65-F5344CB8AC3E}">
        <p14:creationId xmlns:p14="http://schemas.microsoft.com/office/powerpoint/2010/main" val="7642673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6"/>
                </a:solidFill>
              </a:rPr>
              <a:t>SOAR Key Components</a:t>
            </a:r>
            <a:endParaRPr lang="en-US" dirty="0">
              <a:solidFill>
                <a:schemeClr val="accent6"/>
              </a:solidFill>
            </a:endParaRPr>
          </a:p>
        </p:txBody>
      </p:sp>
      <p:sp>
        <p:nvSpPr>
          <p:cNvPr id="3" name="Content Placeholder 2"/>
          <p:cNvSpPr>
            <a:spLocks noGrp="1"/>
          </p:cNvSpPr>
          <p:nvPr>
            <p:ph idx="1"/>
          </p:nvPr>
        </p:nvSpPr>
        <p:spPr/>
        <p:txBody>
          <a:bodyPr>
            <a:normAutofit/>
          </a:bodyPr>
          <a:lstStyle/>
          <a:p>
            <a:r>
              <a:rPr lang="en-US" dirty="0" smtClean="0"/>
              <a:t>SOAR key components helps the disability determination process move more smoothly and quickly by providing assistance to SSA and DDS</a:t>
            </a:r>
          </a:p>
          <a:p>
            <a:pPr lvl="1"/>
            <a:r>
              <a:rPr lang="en-US" dirty="0" smtClean="0"/>
              <a:t>SOAR Specialist is liaison between client, DDS, and SSA</a:t>
            </a:r>
          </a:p>
          <a:p>
            <a:pPr lvl="1"/>
            <a:r>
              <a:rPr lang="en-US" dirty="0" smtClean="0"/>
              <a:t>SOAR Specialist requests and collects medical records</a:t>
            </a:r>
          </a:p>
          <a:p>
            <a:pPr lvl="1"/>
            <a:r>
              <a:rPr lang="en-US" dirty="0" smtClean="0"/>
              <a:t>SOAR Specialist writes and submits a Medical Summary Report</a:t>
            </a:r>
          </a:p>
          <a:p>
            <a:pPr lvl="1"/>
            <a:r>
              <a:rPr lang="en-US" dirty="0" smtClean="0"/>
              <a:t>SOAR Specialist maintains contact throughout with client throughout the  process and assists with medical appointments, referrals, and follow-up paperwork</a:t>
            </a:r>
            <a:endParaRPr lang="en-US" dirty="0"/>
          </a:p>
        </p:txBody>
      </p:sp>
    </p:spTree>
    <p:extLst>
      <p:ext uri="{BB962C8B-B14F-4D97-AF65-F5344CB8AC3E}">
        <p14:creationId xmlns:p14="http://schemas.microsoft.com/office/powerpoint/2010/main" val="15971897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6"/>
                </a:solidFill>
              </a:rPr>
              <a:t>The Dedicated SOAR Specialist</a:t>
            </a:r>
            <a:endParaRPr lang="en-US" dirty="0">
              <a:solidFill>
                <a:schemeClr val="accent6"/>
              </a:solidFill>
            </a:endParaRPr>
          </a:p>
        </p:txBody>
      </p:sp>
      <p:sp>
        <p:nvSpPr>
          <p:cNvPr id="3" name="Content Placeholder 2"/>
          <p:cNvSpPr>
            <a:spLocks noGrp="1"/>
          </p:cNvSpPr>
          <p:nvPr>
            <p:ph idx="1"/>
          </p:nvPr>
        </p:nvSpPr>
        <p:spPr/>
        <p:txBody>
          <a:bodyPr/>
          <a:lstStyle/>
          <a:p>
            <a:r>
              <a:rPr lang="en-US" dirty="0" smtClean="0"/>
              <a:t>A novel concept at the time (early 2015)</a:t>
            </a:r>
          </a:p>
          <a:p>
            <a:r>
              <a:rPr lang="en-US" dirty="0" smtClean="0"/>
              <a:t>SOAR had not taken off in any other capacity at the agency</a:t>
            </a:r>
          </a:p>
          <a:p>
            <a:r>
              <a:rPr lang="en-US" dirty="0" smtClean="0"/>
              <a:t>Feedback from other agencies was that doing SOAR as part of case management wasn’t working (it’s hard to become an expert in something you do just every once in awhile)</a:t>
            </a:r>
          </a:p>
          <a:p>
            <a:r>
              <a:rPr lang="en-US" dirty="0" smtClean="0"/>
              <a:t>Investment up front in position with </a:t>
            </a:r>
            <a:r>
              <a:rPr lang="en-US" dirty="0"/>
              <a:t>e</a:t>
            </a:r>
            <a:r>
              <a:rPr lang="en-US" dirty="0" smtClean="0"/>
              <a:t>xpectations it would pay dividends for clients (and the agency)</a:t>
            </a:r>
          </a:p>
          <a:p>
            <a:r>
              <a:rPr lang="en-US" dirty="0" smtClean="0"/>
              <a:t>Helps with collaboration between DDS/SSA </a:t>
            </a:r>
          </a:p>
          <a:p>
            <a:endParaRPr lang="en-US" dirty="0"/>
          </a:p>
        </p:txBody>
      </p:sp>
    </p:spTree>
    <p:extLst>
      <p:ext uri="{BB962C8B-B14F-4D97-AF65-F5344CB8AC3E}">
        <p14:creationId xmlns:p14="http://schemas.microsoft.com/office/powerpoint/2010/main" val="27488164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6"/>
                </a:solidFill>
              </a:rPr>
              <a:t>SOAR Referral Process</a:t>
            </a:r>
            <a:endParaRPr lang="en-US" dirty="0">
              <a:solidFill>
                <a:schemeClr val="accent6"/>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9188995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050845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solidFill>
                  <a:schemeClr val="accent6"/>
                </a:solidFill>
              </a:rPr>
              <a:t>To Assess for SOAR Eligibility:</a:t>
            </a:r>
            <a:r>
              <a:rPr lang="en-US" dirty="0"/>
              <a:t/>
            </a:r>
            <a:br>
              <a:rPr lang="en-US" dirty="0"/>
            </a:br>
            <a:r>
              <a:rPr lang="en-US" i="1" dirty="0" smtClean="0">
                <a:solidFill>
                  <a:schemeClr val="accent6"/>
                </a:solidFill>
              </a:rPr>
              <a:t>What are we looking for?</a:t>
            </a:r>
            <a:endParaRPr lang="en-US" i="1" dirty="0">
              <a:solidFill>
                <a:schemeClr val="accent6"/>
              </a:solidFill>
            </a:endParaRPr>
          </a:p>
        </p:txBody>
      </p:sp>
      <p:sp>
        <p:nvSpPr>
          <p:cNvPr id="3" name="Content Placeholder 2"/>
          <p:cNvSpPr>
            <a:spLocks noGrp="1"/>
          </p:cNvSpPr>
          <p:nvPr>
            <p:ph idx="1"/>
          </p:nvPr>
        </p:nvSpPr>
        <p:spPr/>
        <p:txBody>
          <a:bodyPr/>
          <a:lstStyle/>
          <a:p>
            <a:pPr lvl="0"/>
            <a:r>
              <a:rPr lang="en-US" dirty="0" smtClean="0"/>
              <a:t>The </a:t>
            </a:r>
            <a:r>
              <a:rPr lang="en-US" dirty="0"/>
              <a:t>presence of medical and/or psychiatric conditions or symptoms which would fit an SSA listing</a:t>
            </a:r>
          </a:p>
          <a:p>
            <a:pPr lvl="0"/>
            <a:r>
              <a:rPr lang="en-US" dirty="0"/>
              <a:t>Current treatment, or a history of treatment for conditions</a:t>
            </a:r>
          </a:p>
          <a:p>
            <a:pPr lvl="0"/>
            <a:r>
              <a:rPr lang="en-US" dirty="0"/>
              <a:t>Inability to work and earn SGA ($1170/month in 2017) due to medical and/or psychiatric conditions (not because he/she cannot find work or was laid off)</a:t>
            </a:r>
          </a:p>
          <a:p>
            <a:r>
              <a:rPr lang="en-US" dirty="0"/>
              <a:t>Impairments in functioning due to medical and/or psychiatric conditions</a:t>
            </a:r>
          </a:p>
        </p:txBody>
      </p:sp>
    </p:spTree>
    <p:extLst>
      <p:ext uri="{BB962C8B-B14F-4D97-AF65-F5344CB8AC3E}">
        <p14:creationId xmlns:p14="http://schemas.microsoft.com/office/powerpoint/2010/main" val="10048675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6"/>
                </a:solidFill>
              </a:rPr>
              <a:t>Role of SOAR Specialist within Team</a:t>
            </a:r>
            <a:endParaRPr lang="en-US" dirty="0">
              <a:solidFill>
                <a:schemeClr val="accent6"/>
              </a:solidFill>
            </a:endParaRPr>
          </a:p>
        </p:txBody>
      </p:sp>
      <p:sp>
        <p:nvSpPr>
          <p:cNvPr id="3" name="Content Placeholder 2"/>
          <p:cNvSpPr>
            <a:spLocks noGrp="1"/>
          </p:cNvSpPr>
          <p:nvPr>
            <p:ph idx="1"/>
          </p:nvPr>
        </p:nvSpPr>
        <p:spPr/>
        <p:txBody>
          <a:bodyPr/>
          <a:lstStyle/>
          <a:p>
            <a:r>
              <a:rPr lang="en-US" dirty="0" smtClean="0"/>
              <a:t>Job responsibilities focus on helping clients apply for SSI/SSDI using the SOAR model</a:t>
            </a:r>
          </a:p>
          <a:p>
            <a:r>
              <a:rPr lang="en-US" dirty="0" smtClean="0"/>
              <a:t>Team subject matter expert for SSI/SSDI issues or questions for all clients</a:t>
            </a:r>
          </a:p>
          <a:p>
            <a:r>
              <a:rPr lang="en-US" dirty="0" smtClean="0"/>
              <a:t>Assists with case management to support the SOAR application</a:t>
            </a:r>
          </a:p>
          <a:p>
            <a:r>
              <a:rPr lang="en-US" dirty="0" smtClean="0"/>
              <a:t>Coordination of medical/psychiatric appointments, consultative exams (if needed), and SSA appointments</a:t>
            </a:r>
          </a:p>
          <a:p>
            <a:endParaRPr lang="en-US" dirty="0" smtClean="0"/>
          </a:p>
        </p:txBody>
      </p:sp>
    </p:spTree>
    <p:extLst>
      <p:ext uri="{BB962C8B-B14F-4D97-AF65-F5344CB8AC3E}">
        <p14:creationId xmlns:p14="http://schemas.microsoft.com/office/powerpoint/2010/main" val="6469305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25412" y="1860527"/>
            <a:ext cx="3501797" cy="992878"/>
          </a:xfrm>
          <a:prstGeom prst="rect">
            <a:avLst/>
          </a:prstGeom>
        </p:spPr>
      </p:pic>
      <p:sp>
        <p:nvSpPr>
          <p:cNvPr id="3" name="Title 1"/>
          <p:cNvSpPr txBox="1">
            <a:spLocks/>
          </p:cNvSpPr>
          <p:nvPr/>
        </p:nvSpPr>
        <p:spPr>
          <a:xfrm>
            <a:off x="1047750" y="2992439"/>
            <a:ext cx="10515600" cy="1338262"/>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Aller" charset="0"/>
                <a:ea typeface="Aller" charset="0"/>
                <a:cs typeface="Aller" charset="0"/>
              </a:defRPr>
            </a:lvl1pPr>
          </a:lstStyle>
          <a:p>
            <a:pPr algn="ctr"/>
            <a:endParaRPr lang="en-US" sz="8000" dirty="0">
              <a:solidFill>
                <a:schemeClr val="accent6"/>
              </a:solidFill>
            </a:endParaRPr>
          </a:p>
        </p:txBody>
      </p:sp>
      <p:sp>
        <p:nvSpPr>
          <p:cNvPr id="4" name="Title 1"/>
          <p:cNvSpPr txBox="1">
            <a:spLocks/>
          </p:cNvSpPr>
          <p:nvPr/>
        </p:nvSpPr>
        <p:spPr>
          <a:xfrm>
            <a:off x="831850" y="4440238"/>
            <a:ext cx="10515600" cy="1712911"/>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Aller" charset="0"/>
                <a:ea typeface="Aller" charset="0"/>
                <a:cs typeface="Aller" charset="0"/>
              </a:defRPr>
            </a:lvl1pPr>
          </a:lstStyle>
          <a:p>
            <a:pPr algn="ctr"/>
            <a:r>
              <a:rPr lang="en-US" sz="2000" b="0" dirty="0" smtClean="0">
                <a:latin typeface="Aller Light" charset="0"/>
                <a:ea typeface="Aller Light" charset="0"/>
                <a:cs typeface="Aller Light" charset="0"/>
              </a:rPr>
              <a:t>Christine Laguna, Practice Manager </a:t>
            </a:r>
          </a:p>
          <a:p>
            <a:pPr algn="ctr"/>
            <a:r>
              <a:rPr lang="en-US" sz="2000" b="0" dirty="0" smtClean="0">
                <a:latin typeface="Aller Light" charset="0"/>
                <a:ea typeface="Aller Light" charset="0"/>
                <a:cs typeface="Aller Light" charset="0"/>
              </a:rPr>
              <a:t>Lauren Dreyer, Program Manager</a:t>
            </a:r>
          </a:p>
          <a:p>
            <a:pPr algn="ctr"/>
            <a:r>
              <a:rPr lang="en-US" sz="2000" b="0" dirty="0" smtClean="0">
                <a:latin typeface="Aller Light" charset="0"/>
                <a:ea typeface="Aller Light" charset="0"/>
                <a:cs typeface="Aller Light" charset="0"/>
              </a:rPr>
              <a:t>Suzie Brady, SOAR Team Lead</a:t>
            </a:r>
          </a:p>
          <a:p>
            <a:pPr algn="ctr"/>
            <a:endParaRPr lang="en-US" sz="2000" b="0" dirty="0" smtClean="0">
              <a:latin typeface="Aller Light" charset="0"/>
              <a:ea typeface="Aller Light" charset="0"/>
              <a:cs typeface="Aller Light" charset="0"/>
            </a:endParaRPr>
          </a:p>
          <a:p>
            <a:pPr algn="ctr"/>
            <a:r>
              <a:rPr lang="en-US" sz="2000" b="0" dirty="0" smtClean="0">
                <a:latin typeface="Aller Light" charset="0"/>
                <a:ea typeface="Aller Light" charset="0"/>
                <a:cs typeface="Aller Light" charset="0"/>
              </a:rPr>
              <a:t>Healthy Community Collaborative Program</a:t>
            </a:r>
          </a:p>
          <a:p>
            <a:pPr algn="ctr"/>
            <a:r>
              <a:rPr lang="en-US" sz="2000" b="0" dirty="0" smtClean="0">
                <a:latin typeface="Aller Light" charset="0"/>
                <a:ea typeface="Aller Light" charset="0"/>
                <a:cs typeface="Aller Light" charset="0"/>
              </a:rPr>
              <a:t>Austin, Texas</a:t>
            </a:r>
          </a:p>
          <a:p>
            <a:pPr algn="ctr"/>
            <a:endParaRPr lang="en-US" sz="3200" b="0" dirty="0">
              <a:latin typeface="Aller Light" charset="0"/>
              <a:ea typeface="Aller Light" charset="0"/>
              <a:cs typeface="Aller Light" charset="0"/>
            </a:endParaRPr>
          </a:p>
        </p:txBody>
      </p:sp>
      <p:sp>
        <p:nvSpPr>
          <p:cNvPr id="5" name="Rectangle 4"/>
          <p:cNvSpPr/>
          <p:nvPr/>
        </p:nvSpPr>
        <p:spPr>
          <a:xfrm>
            <a:off x="1228725" y="2784407"/>
            <a:ext cx="9972675" cy="1446550"/>
          </a:xfrm>
          <a:prstGeom prst="rect">
            <a:avLst/>
          </a:prstGeom>
        </p:spPr>
        <p:txBody>
          <a:bodyPr wrap="square">
            <a:spAutoFit/>
          </a:bodyPr>
          <a:lstStyle/>
          <a:p>
            <a:pPr algn="ctr"/>
            <a:r>
              <a:rPr lang="en-US" sz="4400" b="1" dirty="0" smtClean="0">
                <a:solidFill>
                  <a:schemeClr val="accent6"/>
                </a:solidFill>
              </a:rPr>
              <a:t>Making SOAR Work for Your Community:  </a:t>
            </a:r>
            <a:endParaRPr lang="en-US" sz="4400" b="1" dirty="0">
              <a:solidFill>
                <a:schemeClr val="accent6"/>
              </a:solidFill>
            </a:endParaRPr>
          </a:p>
          <a:p>
            <a:pPr algn="ctr"/>
            <a:r>
              <a:rPr lang="en-US" sz="4400" b="1" dirty="0" smtClean="0">
                <a:solidFill>
                  <a:schemeClr val="accent6"/>
                </a:solidFill>
              </a:rPr>
              <a:t>Collaboration is Key!</a:t>
            </a:r>
            <a:endParaRPr lang="en-US" sz="2000" dirty="0">
              <a:solidFill>
                <a:schemeClr val="accent6"/>
              </a:solidFill>
            </a:endParaRPr>
          </a:p>
        </p:txBody>
      </p:sp>
    </p:spTree>
    <p:extLst>
      <p:ext uri="{BB962C8B-B14F-4D97-AF65-F5344CB8AC3E}">
        <p14:creationId xmlns:p14="http://schemas.microsoft.com/office/powerpoint/2010/main" val="1898931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6"/>
                </a:solidFill>
              </a:rPr>
              <a:t>Role of Team Members in SOAR Process</a:t>
            </a:r>
            <a:endParaRPr lang="en-US" dirty="0">
              <a:solidFill>
                <a:schemeClr val="accent6"/>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69331975"/>
              </p:ext>
            </p:extLst>
          </p:nvPr>
        </p:nvGraphicFramePr>
        <p:xfrm>
          <a:off x="1525954" y="1606794"/>
          <a:ext cx="7586784"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82180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in Collaboration: Lynn</a:t>
            </a:r>
            <a:endParaRPr lang="en-US" dirty="0"/>
          </a:p>
        </p:txBody>
      </p:sp>
      <p:sp>
        <p:nvSpPr>
          <p:cNvPr id="3" name="Content Placeholder 2"/>
          <p:cNvSpPr>
            <a:spLocks noGrp="1"/>
          </p:cNvSpPr>
          <p:nvPr>
            <p:ph idx="1"/>
          </p:nvPr>
        </p:nvSpPr>
        <p:spPr/>
        <p:txBody>
          <a:bodyPr>
            <a:normAutofit/>
          </a:bodyPr>
          <a:lstStyle/>
          <a:p>
            <a:pPr marL="0" indent="0">
              <a:spcBef>
                <a:spcPts val="0"/>
              </a:spcBef>
              <a:spcAft>
                <a:spcPts val="0"/>
              </a:spcAft>
              <a:buNone/>
            </a:pPr>
            <a:r>
              <a:rPr lang="en-US" sz="2600" b="1" i="1" dirty="0" smtClean="0">
                <a:solidFill>
                  <a:schemeClr val="accent1"/>
                </a:solidFill>
              </a:rPr>
              <a:t>Lynn is a 55 year-old female that was housed at Community First! Village with Rapid Rehousing funds in April, 2017. </a:t>
            </a:r>
          </a:p>
          <a:p>
            <a:pPr marL="0" indent="0">
              <a:spcBef>
                <a:spcPts val="0"/>
              </a:spcBef>
              <a:spcAft>
                <a:spcPts val="0"/>
              </a:spcAft>
              <a:buNone/>
            </a:pPr>
            <a:r>
              <a:rPr lang="en-US" sz="2000" dirty="0" smtClean="0"/>
              <a:t>Lynn has a history of chronic homelessness since she first ran away from home in her early teens.  She has a variety of chronic health issues that contribute to her inability to obtain and maintain employment (hepatitis C, chronic pain from fibromyalgia and bone fractures, glaucoma, gastro-esophageal reflux disease, and a history of traumatic brain injury from domestic violence). Lynn states that she was first diagnosed with major depressive disorder and post-traumatic stress disorder after her ex-boyfriend broke into her trailer and attempted to kill her in Bryan, Texas in 2007. Lynn was connected to HCC by mobile intake at the Austin Resource Center for the Homeless in October, 2015. She was then connected to a case manager, and her SOAR referral was completed in December, 2015. Her SOAR intake appointment took place approximately 6 months later. Lynn’s initial SOAR claim was filed </a:t>
            </a:r>
            <a:r>
              <a:rPr lang="en-US" sz="2000" dirty="0"/>
              <a:t>o</a:t>
            </a:r>
            <a:r>
              <a:rPr lang="en-US" sz="2000" dirty="0" smtClean="0"/>
              <a:t>n November 28, 2016. Her initial claim was denied and her Request for Reconsideration was filed </a:t>
            </a:r>
            <a:r>
              <a:rPr lang="en-US" sz="2000" dirty="0"/>
              <a:t>o</a:t>
            </a:r>
            <a:r>
              <a:rPr lang="en-US" sz="2000" dirty="0" smtClean="0"/>
              <a:t>n May 1, 2017. She received her first monthly SSI check in July, 2017.  She is currently set to start paying her entire rent and utility bills as of December, 2017!  </a:t>
            </a:r>
          </a:p>
          <a:p>
            <a:pPr marL="0" indent="0">
              <a:buNone/>
            </a:pPr>
            <a:endParaRPr lang="en-US" sz="2400" dirty="0" smtClean="0"/>
          </a:p>
        </p:txBody>
      </p:sp>
    </p:spTree>
    <p:extLst>
      <p:ext uri="{BB962C8B-B14F-4D97-AF65-F5344CB8AC3E}">
        <p14:creationId xmlns:p14="http://schemas.microsoft.com/office/powerpoint/2010/main" val="9905372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Case Study in Collaboration: Lynn</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658339" y="1374287"/>
            <a:ext cx="6181969" cy="3908913"/>
          </a:xfrm>
        </p:spPr>
      </p:pic>
      <p:sp>
        <p:nvSpPr>
          <p:cNvPr id="5" name="TextBox 4"/>
          <p:cNvSpPr txBox="1"/>
          <p:nvPr/>
        </p:nvSpPr>
        <p:spPr>
          <a:xfrm>
            <a:off x="625230" y="1800337"/>
            <a:ext cx="4220308" cy="3477875"/>
          </a:xfrm>
          <a:prstGeom prst="rect">
            <a:avLst/>
          </a:prstGeom>
          <a:noFill/>
        </p:spPr>
        <p:txBody>
          <a:bodyPr wrap="square" rtlCol="0">
            <a:spAutoFit/>
          </a:bodyPr>
          <a:lstStyle/>
          <a:p>
            <a:r>
              <a:rPr lang="en-US" sz="2000" b="1" dirty="0" smtClean="0"/>
              <a:t>Community </a:t>
            </a:r>
            <a:r>
              <a:rPr lang="en-US" sz="2000" b="1" dirty="0"/>
              <a:t>First! Village</a:t>
            </a:r>
            <a:r>
              <a:rPr lang="en-US" sz="2000" dirty="0"/>
              <a:t> is </a:t>
            </a:r>
            <a:r>
              <a:rPr lang="en-US" sz="2000" dirty="0" smtClean="0"/>
              <a:t>where Lynn was housed with Rapid Rehousing funding. Community First! Village is an innovative community of tiny homes, RV’s and canvas-sided cottages run by the faith-based organization Mobile Loaves &amp; Fishes. HCC has partnered with them to provide onsite mental health services and coordinate primary care in partnership with </a:t>
            </a:r>
            <a:r>
              <a:rPr lang="en-US" sz="2000" dirty="0" err="1" smtClean="0"/>
              <a:t>CommUnity</a:t>
            </a:r>
            <a:r>
              <a:rPr lang="en-US" sz="2000" dirty="0" smtClean="0"/>
              <a:t> Care. </a:t>
            </a:r>
          </a:p>
        </p:txBody>
      </p:sp>
    </p:spTree>
    <p:extLst>
      <p:ext uri="{BB962C8B-B14F-4D97-AF65-F5344CB8AC3E}">
        <p14:creationId xmlns:p14="http://schemas.microsoft.com/office/powerpoint/2010/main" val="14675304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solidFill>
              </a:rPr>
              <a:t>Case Study in Collaboration: Lynn</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987471353"/>
              </p:ext>
            </p:extLst>
          </p:nvPr>
        </p:nvGraphicFramePr>
        <p:xfrm>
          <a:off x="928685" y="1616075"/>
          <a:ext cx="75979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169832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6"/>
                </a:solidFill>
              </a:rPr>
              <a:t>Successes</a:t>
            </a:r>
            <a:endParaRPr lang="en-US" dirty="0">
              <a:solidFill>
                <a:schemeClr val="accent6"/>
              </a:solidFill>
            </a:endParaRPr>
          </a:p>
        </p:txBody>
      </p:sp>
      <p:sp>
        <p:nvSpPr>
          <p:cNvPr id="3" name="Content Placeholder 2"/>
          <p:cNvSpPr>
            <a:spLocks noGrp="1"/>
          </p:cNvSpPr>
          <p:nvPr>
            <p:ph type="body" sz="half" idx="2"/>
          </p:nvPr>
        </p:nvSpPr>
        <p:spPr/>
        <p:txBody>
          <a:bodyPr/>
          <a:lstStyle/>
          <a:p>
            <a:pPr marL="285750" indent="-285750">
              <a:buFont typeface="Arial" panose="020B0604020202020204" pitchFamily="34" charset="0"/>
              <a:buChar char="•"/>
            </a:pPr>
            <a:r>
              <a:rPr lang="en-US" sz="2400" dirty="0" smtClean="0"/>
              <a:t>Last fiscal </a:t>
            </a:r>
            <a:r>
              <a:rPr lang="en-US" sz="2400" dirty="0"/>
              <a:t>y</a:t>
            </a:r>
            <a:r>
              <a:rPr lang="en-US" sz="2400" dirty="0" smtClean="0"/>
              <a:t>ear (September, 2016 – August, 2017) – 20 approvals using the SOAR model</a:t>
            </a:r>
          </a:p>
          <a:p>
            <a:pPr marL="285750" indent="-285750">
              <a:buFont typeface="Arial" panose="020B0604020202020204" pitchFamily="34" charset="0"/>
              <a:buChar char="•"/>
            </a:pPr>
            <a:endParaRPr lang="en-US" sz="2400" dirty="0" smtClean="0"/>
          </a:p>
          <a:p>
            <a:pPr marL="285750" indent="-285750">
              <a:buFont typeface="Arial" panose="020B0604020202020204" pitchFamily="34" charset="0"/>
              <a:buChar char="•"/>
            </a:pPr>
            <a:r>
              <a:rPr lang="en-US" sz="2400" dirty="0" smtClean="0"/>
              <a:t>Medicaid reimbursement over $86,000</a:t>
            </a:r>
          </a:p>
          <a:p>
            <a:pPr marL="285750" indent="-285750">
              <a:buFont typeface="Arial" panose="020B0604020202020204" pitchFamily="34" charset="0"/>
              <a:buChar char="•"/>
            </a:pPr>
            <a:endParaRPr lang="en-US" sz="2400" dirty="0" smtClean="0"/>
          </a:p>
          <a:p>
            <a:pPr marL="285750" indent="-285750">
              <a:buFont typeface="Arial" panose="020B0604020202020204" pitchFamily="34" charset="0"/>
              <a:buChar char="•"/>
            </a:pPr>
            <a:r>
              <a:rPr lang="en-US" sz="2400" dirty="0" smtClean="0"/>
              <a:t>Fast Approvals!  From date of submission to date of award letter: </a:t>
            </a:r>
          </a:p>
          <a:p>
            <a:pPr marL="742950" lvl="1" indent="-285750">
              <a:buFont typeface="Arial" panose="020B0604020202020204" pitchFamily="34" charset="0"/>
              <a:buChar char="•"/>
            </a:pPr>
            <a:r>
              <a:rPr lang="en-US" sz="2400" dirty="0" smtClean="0"/>
              <a:t>Several claims in a month and a half</a:t>
            </a:r>
          </a:p>
          <a:p>
            <a:pPr marL="742950" lvl="1" indent="-285750">
              <a:buFont typeface="Arial" panose="020B0604020202020204" pitchFamily="34" charset="0"/>
              <a:buChar char="•"/>
            </a:pPr>
            <a:r>
              <a:rPr lang="en-US" sz="2400" dirty="0" smtClean="0"/>
              <a:t>One claim in a week and a half!</a:t>
            </a:r>
          </a:p>
          <a:p>
            <a:pPr marL="742950" lvl="1" indent="-285750">
              <a:buFont typeface="Arial" panose="020B0604020202020204" pitchFamily="34" charset="0"/>
              <a:buChar char="•"/>
            </a:pPr>
            <a:r>
              <a:rPr lang="en-US" sz="2400" dirty="0" smtClean="0"/>
              <a:t>Average of 5 months from date of intake with SOAR Specialist to medical decision</a:t>
            </a:r>
          </a:p>
          <a:p>
            <a:pPr marL="285750" indent="-285750">
              <a:buFont typeface="Arial" panose="020B0604020202020204" pitchFamily="34" charset="0"/>
              <a:buChar char="•"/>
            </a:pPr>
            <a:endParaRPr lang="en-US" dirty="0" smtClean="0"/>
          </a:p>
          <a:p>
            <a:endParaRPr lang="en-US" dirty="0" smtClean="0"/>
          </a:p>
          <a:p>
            <a:endParaRPr lang="en-US" dirty="0"/>
          </a:p>
        </p:txBody>
      </p:sp>
    </p:spTree>
    <p:extLst>
      <p:ext uri="{BB962C8B-B14F-4D97-AF65-F5344CB8AC3E}">
        <p14:creationId xmlns:p14="http://schemas.microsoft.com/office/powerpoint/2010/main" val="2109042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13074"/>
            <a:ext cx="10515600" cy="1325563"/>
          </a:xfrm>
        </p:spPr>
        <p:txBody>
          <a:bodyPr/>
          <a:lstStyle/>
          <a:p>
            <a:pPr algn="ctr"/>
            <a:r>
              <a:rPr lang="en-US" dirty="0" smtClean="0">
                <a:solidFill>
                  <a:schemeClr val="accent6"/>
                </a:solidFill>
              </a:rPr>
              <a:t>Growth of SOAR Agency-Wide</a:t>
            </a:r>
            <a:endParaRPr lang="en-US" dirty="0">
              <a:solidFill>
                <a:schemeClr val="accent6"/>
              </a:solidFill>
            </a:endParaRPr>
          </a:p>
        </p:txBody>
      </p:sp>
      <p:sp>
        <p:nvSpPr>
          <p:cNvPr id="3" name="Content Placeholder 2"/>
          <p:cNvSpPr>
            <a:spLocks noGrp="1"/>
          </p:cNvSpPr>
          <p:nvPr>
            <p:ph idx="1"/>
          </p:nvPr>
        </p:nvSpPr>
        <p:spPr>
          <a:xfrm>
            <a:off x="838200" y="1825625"/>
            <a:ext cx="10515600" cy="4351338"/>
          </a:xfrm>
        </p:spPr>
        <p:txBody>
          <a:bodyPr>
            <a:normAutofit/>
          </a:bodyPr>
          <a:lstStyle/>
          <a:p>
            <a:r>
              <a:rPr lang="en-US" dirty="0" smtClean="0"/>
              <a:t>Demonstrated success with dedicated SOAR Specialist encouraged ACT team to follow the same model </a:t>
            </a:r>
          </a:p>
          <a:p>
            <a:pPr lvl="0"/>
            <a:r>
              <a:rPr lang="en-US" dirty="0" smtClean="0"/>
              <a:t>Partnership with University </a:t>
            </a:r>
            <a:r>
              <a:rPr lang="en-US" dirty="0"/>
              <a:t>of Texas School of Social Work </a:t>
            </a:r>
            <a:r>
              <a:rPr lang="en-US" dirty="0" smtClean="0"/>
              <a:t>placed two interns with Integral Care to increase SOAR capacity</a:t>
            </a:r>
          </a:p>
          <a:p>
            <a:pPr lvl="0"/>
            <a:r>
              <a:rPr lang="en-US" dirty="0" smtClean="0"/>
              <a:t>Revenue recouped by the agency got attention of the business office and top administration</a:t>
            </a:r>
          </a:p>
          <a:p>
            <a:pPr lvl="0"/>
            <a:r>
              <a:rPr lang="en-US" dirty="0" smtClean="0"/>
              <a:t>Successes highlighted in newsletters to keep momentum going strong</a:t>
            </a:r>
          </a:p>
          <a:p>
            <a:pPr lvl="0"/>
            <a:r>
              <a:rPr lang="en-US" dirty="0" smtClean="0"/>
              <a:t>Created SOAR team within agency – new lead position and additional specialist</a:t>
            </a:r>
          </a:p>
          <a:p>
            <a:pPr lvl="0"/>
            <a:endParaRPr lang="en-US" dirty="0"/>
          </a:p>
          <a:p>
            <a:endParaRPr lang="en-US" dirty="0" smtClean="0"/>
          </a:p>
        </p:txBody>
      </p:sp>
    </p:spTree>
    <p:extLst>
      <p:ext uri="{BB962C8B-B14F-4D97-AF65-F5344CB8AC3E}">
        <p14:creationId xmlns:p14="http://schemas.microsoft.com/office/powerpoint/2010/main" val="6389662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6"/>
                </a:solidFill>
              </a:rPr>
              <a:t>SOAR Collaboration in Larger Community</a:t>
            </a:r>
            <a:endParaRPr lang="en-US" dirty="0">
              <a:solidFill>
                <a:schemeClr val="accent6"/>
              </a:solidFill>
            </a:endParaRPr>
          </a:p>
        </p:txBody>
      </p:sp>
      <p:sp>
        <p:nvSpPr>
          <p:cNvPr id="3" name="Content Placeholder 2"/>
          <p:cNvSpPr>
            <a:spLocks noGrp="1"/>
          </p:cNvSpPr>
          <p:nvPr>
            <p:ph idx="1"/>
          </p:nvPr>
        </p:nvSpPr>
        <p:spPr/>
        <p:txBody>
          <a:bodyPr>
            <a:normAutofit/>
          </a:bodyPr>
          <a:lstStyle/>
          <a:p>
            <a:r>
              <a:rPr lang="en-US" dirty="0" smtClean="0"/>
              <a:t>Success with dedicated SOAR Specialist was catalyst for more agencies to look for funding sources </a:t>
            </a:r>
          </a:p>
          <a:p>
            <a:r>
              <a:rPr lang="en-US" dirty="0" smtClean="0"/>
              <a:t>Monthly SOAR Support Meetings</a:t>
            </a:r>
          </a:p>
          <a:p>
            <a:r>
              <a:rPr lang="en-US" dirty="0" smtClean="0"/>
              <a:t>More agencies interested in having staff trained</a:t>
            </a:r>
          </a:p>
          <a:p>
            <a:r>
              <a:rPr lang="en-US" dirty="0" smtClean="0"/>
              <a:t>Collaboration with Ending Community Homeless Coalition (ECHO)</a:t>
            </a:r>
          </a:p>
          <a:p>
            <a:r>
              <a:rPr lang="en-US" dirty="0"/>
              <a:t>Implementation of SOAR referral in Coordinated Entry </a:t>
            </a:r>
            <a:r>
              <a:rPr lang="en-US" dirty="0" smtClean="0"/>
              <a:t>process</a:t>
            </a:r>
          </a:p>
          <a:p>
            <a:r>
              <a:rPr lang="en-US" dirty="0" smtClean="0"/>
              <a:t>Collaboration with criminal justice systems</a:t>
            </a:r>
          </a:p>
          <a:p>
            <a:r>
              <a:rPr lang="en-US" smtClean="0"/>
              <a:t>Collaboration </a:t>
            </a:r>
            <a:r>
              <a:rPr lang="en-US" dirty="0" smtClean="0"/>
              <a:t>with THN and State Lead for hybrid training</a:t>
            </a:r>
          </a:p>
        </p:txBody>
      </p:sp>
    </p:spTree>
    <p:extLst>
      <p:ext uri="{BB962C8B-B14F-4D97-AF65-F5344CB8AC3E}">
        <p14:creationId xmlns:p14="http://schemas.microsoft.com/office/powerpoint/2010/main" val="8306710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6"/>
                </a:solidFill>
              </a:rPr>
              <a:t>Challenges</a:t>
            </a:r>
            <a:endParaRPr lang="en-US" dirty="0">
              <a:solidFill>
                <a:schemeClr val="accent6"/>
              </a:solidFill>
            </a:endParaRPr>
          </a:p>
        </p:txBody>
      </p:sp>
      <p:sp>
        <p:nvSpPr>
          <p:cNvPr id="3" name="Content Placeholder 2"/>
          <p:cNvSpPr>
            <a:spLocks noGrp="1"/>
          </p:cNvSpPr>
          <p:nvPr>
            <p:ph idx="1"/>
          </p:nvPr>
        </p:nvSpPr>
        <p:spPr/>
        <p:txBody>
          <a:bodyPr/>
          <a:lstStyle/>
          <a:p>
            <a:r>
              <a:rPr lang="en-US" dirty="0" smtClean="0"/>
              <a:t>SOAR capacity within the community</a:t>
            </a:r>
          </a:p>
          <a:p>
            <a:r>
              <a:rPr lang="en-US" dirty="0" smtClean="0"/>
              <a:t>Different views on the process and fidelity to the process (within agency and across the community)</a:t>
            </a:r>
          </a:p>
          <a:p>
            <a:r>
              <a:rPr lang="en-US" dirty="0" smtClean="0"/>
              <a:t>Communication with SSA/DDS</a:t>
            </a:r>
          </a:p>
          <a:p>
            <a:r>
              <a:rPr lang="en-US" dirty="0" smtClean="0"/>
              <a:t>Follow through after being SOAR-trained</a:t>
            </a:r>
            <a:endParaRPr lang="en-US" dirty="0"/>
          </a:p>
        </p:txBody>
      </p:sp>
    </p:spTree>
    <p:extLst>
      <p:ext uri="{BB962C8B-B14F-4D97-AF65-F5344CB8AC3E}">
        <p14:creationId xmlns:p14="http://schemas.microsoft.com/office/powerpoint/2010/main" val="2899974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6"/>
                </a:solidFill>
              </a:rPr>
              <a:t>Questions?</a:t>
            </a:r>
            <a:endParaRPr lang="en-US" dirty="0">
              <a:solidFill>
                <a:schemeClr val="accent6"/>
              </a:solidFill>
            </a:endParaRPr>
          </a:p>
        </p:txBody>
      </p:sp>
      <p:sp>
        <p:nvSpPr>
          <p:cNvPr id="3" name="Content Placeholder 2"/>
          <p:cNvSpPr>
            <a:spLocks noGrp="1"/>
          </p:cNvSpPr>
          <p:nvPr>
            <p:ph idx="1"/>
          </p:nvPr>
        </p:nvSpPr>
        <p:spPr/>
        <p:txBody>
          <a:bodyPr/>
          <a:lstStyle/>
          <a:p>
            <a:pPr marL="0" indent="0" algn="ctr">
              <a:buNone/>
            </a:pPr>
            <a:endParaRPr lang="en-US" dirty="0" smtClean="0">
              <a:hlinkClick r:id="rId3"/>
            </a:endParaRPr>
          </a:p>
          <a:p>
            <a:pPr marL="0" indent="0" algn="ctr">
              <a:buNone/>
            </a:pPr>
            <a:r>
              <a:rPr lang="en-US" dirty="0" smtClean="0">
                <a:hlinkClick r:id="rId3"/>
              </a:rPr>
              <a:t>Christine.Laguna@integralcare.org</a:t>
            </a:r>
            <a:endParaRPr lang="en-US" dirty="0" smtClean="0"/>
          </a:p>
          <a:p>
            <a:pPr marL="0" indent="0" algn="ctr">
              <a:buNone/>
            </a:pPr>
            <a:endParaRPr lang="en-US" dirty="0"/>
          </a:p>
          <a:p>
            <a:pPr marL="0" indent="0" algn="ctr">
              <a:buNone/>
            </a:pPr>
            <a:r>
              <a:rPr lang="en-US" dirty="0" smtClean="0">
                <a:hlinkClick r:id="rId4"/>
              </a:rPr>
              <a:t>Lauren.Dreyer@integralcare.org</a:t>
            </a:r>
            <a:endParaRPr lang="en-US" dirty="0" smtClean="0"/>
          </a:p>
          <a:p>
            <a:pPr marL="0" indent="0" algn="ctr">
              <a:buNone/>
            </a:pPr>
            <a:endParaRPr lang="en-US" dirty="0"/>
          </a:p>
          <a:p>
            <a:pPr marL="0" indent="0" algn="ctr">
              <a:buNone/>
            </a:pPr>
            <a:r>
              <a:rPr lang="en-US" dirty="0" smtClean="0">
                <a:hlinkClick r:id="rId5"/>
              </a:rPr>
              <a:t>Suzie.Brady@integralcare.org</a:t>
            </a:r>
            <a:endParaRPr lang="en-US" dirty="0" smtClean="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4001894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6"/>
                </a:solidFill>
              </a:rPr>
              <a:t>What do YOU need from this session?</a:t>
            </a:r>
            <a:endParaRPr lang="en-US" dirty="0">
              <a:solidFill>
                <a:schemeClr val="accent6"/>
              </a:solidFill>
            </a:endParaRPr>
          </a:p>
        </p:txBody>
      </p:sp>
      <p:sp>
        <p:nvSpPr>
          <p:cNvPr id="3" name="Content Placeholder 2"/>
          <p:cNvSpPr>
            <a:spLocks noGrp="1"/>
          </p:cNvSpPr>
          <p:nvPr>
            <p:ph idx="1"/>
          </p:nvPr>
        </p:nvSpPr>
        <p:spPr/>
        <p:txBody>
          <a:bodyPr>
            <a:normAutofit/>
          </a:bodyPr>
          <a:lstStyle/>
          <a:p>
            <a:r>
              <a:rPr lang="en-US" sz="4000" dirty="0" smtClean="0"/>
              <a:t> Where do you work?</a:t>
            </a:r>
          </a:p>
          <a:p>
            <a:r>
              <a:rPr lang="en-US" sz="4000" dirty="0" smtClean="0"/>
              <a:t> Are you familiar with the SOAR process?</a:t>
            </a:r>
          </a:p>
          <a:p>
            <a:r>
              <a:rPr lang="en-US" sz="4000" dirty="0" smtClean="0"/>
              <a:t> Do you use the SOAR process or do you have           people in your agency that do?</a:t>
            </a:r>
          </a:p>
          <a:p>
            <a:r>
              <a:rPr lang="en-US" sz="4000" dirty="0" smtClean="0"/>
              <a:t> What questions do you want answered?</a:t>
            </a:r>
          </a:p>
        </p:txBody>
      </p:sp>
    </p:spTree>
    <p:extLst>
      <p:ext uri="{BB962C8B-B14F-4D97-AF65-F5344CB8AC3E}">
        <p14:creationId xmlns:p14="http://schemas.microsoft.com/office/powerpoint/2010/main" val="4978077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solidFill>
              </a:rPr>
              <a:t>Learning Objectives:</a:t>
            </a:r>
            <a:endParaRPr lang="en-US" dirty="0">
              <a:solidFill>
                <a:schemeClr val="accent6"/>
              </a:solidFill>
            </a:endParaRPr>
          </a:p>
        </p:txBody>
      </p:sp>
      <p:sp>
        <p:nvSpPr>
          <p:cNvPr id="3" name="Content Placeholder 2"/>
          <p:cNvSpPr>
            <a:spLocks noGrp="1"/>
          </p:cNvSpPr>
          <p:nvPr>
            <p:ph idx="1"/>
          </p:nvPr>
        </p:nvSpPr>
        <p:spPr/>
        <p:txBody>
          <a:bodyPr/>
          <a:lstStyle/>
          <a:p>
            <a:r>
              <a:rPr lang="en-US" dirty="0" smtClean="0"/>
              <a:t>Recognize effective utilization of a dedicated SOAR Specialist within a larger team serving individuals experiencing homelessness</a:t>
            </a:r>
          </a:p>
          <a:p>
            <a:r>
              <a:rPr lang="en-US" dirty="0" smtClean="0"/>
              <a:t>Understand the basic tenets of the SOAR model and how a larger team improves the quality of the application</a:t>
            </a:r>
          </a:p>
          <a:p>
            <a:r>
              <a:rPr lang="en-US" dirty="0" smtClean="0"/>
              <a:t>Learn how to establish a supportive and collaborative SOAR community in your local area</a:t>
            </a:r>
            <a:endParaRPr lang="en-US" dirty="0"/>
          </a:p>
        </p:txBody>
      </p:sp>
    </p:spTree>
    <p:extLst>
      <p:ext uri="{BB962C8B-B14F-4D97-AF65-F5344CB8AC3E}">
        <p14:creationId xmlns:p14="http://schemas.microsoft.com/office/powerpoint/2010/main" val="28982166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oAutofit/>
          </a:bodyPr>
          <a:lstStyle/>
          <a:p>
            <a:r>
              <a:rPr lang="en-US" altLang="en-US" sz="4400" dirty="0" smtClean="0">
                <a:solidFill>
                  <a:schemeClr val="accent6"/>
                </a:solidFill>
              </a:rPr>
              <a:t>Who Is Integral Care?</a:t>
            </a:r>
          </a:p>
        </p:txBody>
      </p:sp>
      <p:sp>
        <p:nvSpPr>
          <p:cNvPr id="3" name="Content Placeholder 2"/>
          <p:cNvSpPr>
            <a:spLocks noGrp="1"/>
          </p:cNvSpPr>
          <p:nvPr>
            <p:ph type="body" sz="half" idx="2"/>
          </p:nvPr>
        </p:nvSpPr>
        <p:spPr>
          <a:xfrm>
            <a:off x="839788" y="1396181"/>
            <a:ext cx="6465580" cy="4636319"/>
          </a:xfrm>
        </p:spPr>
        <p:txBody>
          <a:bodyPr>
            <a:normAutofit fontScale="77500" lnSpcReduction="20000"/>
          </a:bodyPr>
          <a:lstStyle/>
          <a:p>
            <a:pPr marL="285750" indent="-285750">
              <a:lnSpc>
                <a:spcPct val="120000"/>
              </a:lnSpc>
              <a:buFont typeface="Arial" panose="020B0604020202020204" pitchFamily="34" charset="0"/>
              <a:buChar char="•"/>
            </a:pPr>
            <a:r>
              <a:rPr lang="en-US" altLang="en-US" sz="3100" b="1" dirty="0" smtClean="0">
                <a:solidFill>
                  <a:schemeClr val="tx1"/>
                </a:solidFill>
              </a:rPr>
              <a:t>1967</a:t>
            </a:r>
            <a:r>
              <a:rPr lang="en-US" altLang="en-US" sz="3100" dirty="0" smtClean="0">
                <a:solidFill>
                  <a:schemeClr val="tx1"/>
                </a:solidFill>
              </a:rPr>
              <a:t>: </a:t>
            </a:r>
            <a:r>
              <a:rPr lang="en-US" altLang="en-US" sz="3100" dirty="0" smtClean="0"/>
              <a:t>50 years of proud service in Travis County</a:t>
            </a:r>
            <a:br>
              <a:rPr lang="en-US" altLang="en-US" sz="3100" dirty="0" smtClean="0"/>
            </a:br>
            <a:r>
              <a:rPr lang="en-US" altLang="en-US" sz="3100" dirty="0"/>
              <a:t>E</a:t>
            </a:r>
            <a:r>
              <a:rPr lang="en-US" altLang="en-US" sz="3100" dirty="0" smtClean="0"/>
              <a:t>stablished as local authority for mental health, substance use and intellectual and developmental disabilities as designated by state law</a:t>
            </a:r>
          </a:p>
          <a:p>
            <a:pPr>
              <a:lnSpc>
                <a:spcPct val="110000"/>
              </a:lnSpc>
            </a:pPr>
            <a:endParaRPr lang="en-US" altLang="en-US" dirty="0" smtClean="0"/>
          </a:p>
          <a:p>
            <a:pPr marL="285750" indent="-285750">
              <a:lnSpc>
                <a:spcPct val="110000"/>
              </a:lnSpc>
              <a:buFont typeface="Arial" panose="020B0604020202020204" pitchFamily="34" charset="0"/>
              <a:buChar char="•"/>
            </a:pPr>
            <a:r>
              <a:rPr lang="en-US" altLang="en-US" sz="3100" b="1" dirty="0" smtClean="0">
                <a:solidFill>
                  <a:schemeClr val="tx1"/>
                </a:solidFill>
              </a:rPr>
              <a:t>1 of 39 </a:t>
            </a:r>
            <a:r>
              <a:rPr lang="en-US" altLang="en-US" sz="3100" dirty="0" smtClean="0"/>
              <a:t>Community Mental Health Centers in Texas</a:t>
            </a:r>
            <a:r>
              <a:rPr lang="en-US" altLang="en-US" sz="2800" dirty="0" smtClean="0"/>
              <a:t/>
            </a:r>
            <a:br>
              <a:rPr lang="en-US" altLang="en-US" sz="2800" dirty="0" smtClean="0"/>
            </a:br>
            <a:endParaRPr lang="en-US" altLang="en-US" dirty="0" smtClean="0"/>
          </a:p>
          <a:p>
            <a:pPr marL="285750" indent="-285750">
              <a:lnSpc>
                <a:spcPct val="120000"/>
              </a:lnSpc>
              <a:buFont typeface="Arial" panose="020B0604020202020204" pitchFamily="34" charset="0"/>
              <a:buChar char="•"/>
            </a:pPr>
            <a:r>
              <a:rPr lang="en-US" altLang="en-US" sz="3100" dirty="0" smtClean="0"/>
              <a:t>Governed by a Board of Trustees appointed by Central Health, City of Austin and Travis County</a:t>
            </a:r>
          </a:p>
          <a:p>
            <a:endParaRPr lang="en-US" dirty="0"/>
          </a:p>
        </p:txBody>
      </p:sp>
    </p:spTree>
    <p:extLst>
      <p:ext uri="{BB962C8B-B14F-4D97-AF65-F5344CB8AC3E}">
        <p14:creationId xmlns:p14="http://schemas.microsoft.com/office/powerpoint/2010/main" val="35136090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Oval 13"/>
          <p:cNvSpPr/>
          <p:nvPr/>
        </p:nvSpPr>
        <p:spPr>
          <a:xfrm>
            <a:off x="8894381" y="2173125"/>
            <a:ext cx="1998518" cy="199851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6302040" y="2178185"/>
            <a:ext cx="1998518" cy="199851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3608341" y="2178185"/>
            <a:ext cx="1998518" cy="199851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1016000" y="2183245"/>
            <a:ext cx="1998518" cy="199851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solidFill>
                  <a:schemeClr val="accent6"/>
                </a:solidFill>
              </a:rPr>
              <a:t>Overview</a:t>
            </a:r>
            <a:endParaRPr lang="en-US" dirty="0">
              <a:solidFill>
                <a:schemeClr val="accent6"/>
              </a:solidFill>
            </a:endParaRPr>
          </a:p>
        </p:txBody>
      </p:sp>
      <p:sp>
        <p:nvSpPr>
          <p:cNvPr id="3" name="Content Placeholder 2"/>
          <p:cNvSpPr>
            <a:spLocks noGrp="1"/>
          </p:cNvSpPr>
          <p:nvPr>
            <p:ph idx="1"/>
          </p:nvPr>
        </p:nvSpPr>
        <p:spPr>
          <a:xfrm>
            <a:off x="838200" y="1308100"/>
            <a:ext cx="10515600" cy="4868863"/>
          </a:xfrm>
        </p:spPr>
        <p:txBody>
          <a:bodyPr/>
          <a:lstStyle/>
          <a:p>
            <a:pPr marL="0" indent="0">
              <a:buNone/>
            </a:pPr>
            <a:r>
              <a:rPr lang="en-US" sz="3200" dirty="0"/>
              <a:t>Integral Care helps provide a strong foundation for well-being. </a:t>
            </a:r>
          </a:p>
          <a:p>
            <a:pPr marL="0" indent="0">
              <a:buNone/>
            </a:pPr>
            <a:endParaRPr lang="en-US" dirty="0"/>
          </a:p>
        </p:txBody>
      </p:sp>
      <p:sp>
        <p:nvSpPr>
          <p:cNvPr id="4" name="Rectangle 3"/>
          <p:cNvSpPr/>
          <p:nvPr/>
        </p:nvSpPr>
        <p:spPr>
          <a:xfrm>
            <a:off x="731340" y="2813652"/>
            <a:ext cx="2655871" cy="707886"/>
          </a:xfrm>
          <a:prstGeom prst="rect">
            <a:avLst/>
          </a:prstGeom>
          <a:noFill/>
        </p:spPr>
        <p:txBody>
          <a:bodyPr wrap="square" lIns="91440" tIns="45720" rIns="91440" bIns="45720">
            <a:spAutoFit/>
          </a:bodyPr>
          <a:lstStyle/>
          <a:p>
            <a:pPr algn="ctr"/>
            <a:r>
              <a:rPr lang="en-US" sz="4000" b="1" dirty="0" smtClean="0">
                <a:ln w="0"/>
                <a:solidFill>
                  <a:srgbClr val="016EB1"/>
                </a:solidFill>
                <a:effectLst>
                  <a:outerShdw blurRad="38100" dist="19050" dir="2700000" algn="tl" rotWithShape="0">
                    <a:srgbClr val="016EB1">
                      <a:alpha val="40000"/>
                    </a:srgbClr>
                  </a:outerShdw>
                </a:effectLst>
              </a:rPr>
              <a:t>24,581</a:t>
            </a:r>
            <a:endParaRPr lang="en-US" sz="4000" b="1" dirty="0">
              <a:ln w="0"/>
              <a:solidFill>
                <a:srgbClr val="016EB1"/>
              </a:solidFill>
              <a:effectLst>
                <a:outerShdw blurRad="38100" dist="19050" dir="2700000" algn="tl" rotWithShape="0">
                  <a:srgbClr val="016EB1">
                    <a:alpha val="40000"/>
                  </a:srgbClr>
                </a:outerShdw>
              </a:effectLst>
            </a:endParaRPr>
          </a:p>
        </p:txBody>
      </p:sp>
      <p:sp>
        <p:nvSpPr>
          <p:cNvPr id="5" name="TextBox 4"/>
          <p:cNvSpPr txBox="1"/>
          <p:nvPr/>
        </p:nvSpPr>
        <p:spPr>
          <a:xfrm>
            <a:off x="655623" y="4245120"/>
            <a:ext cx="2665606" cy="1015663"/>
          </a:xfrm>
          <a:prstGeom prst="rect">
            <a:avLst/>
          </a:prstGeom>
          <a:noFill/>
        </p:spPr>
        <p:txBody>
          <a:bodyPr wrap="square" rtlCol="0">
            <a:spAutoFit/>
          </a:bodyPr>
          <a:lstStyle/>
          <a:p>
            <a:pPr algn="ctr"/>
            <a:r>
              <a:rPr lang="en-US" sz="2000" dirty="0" smtClean="0">
                <a:solidFill>
                  <a:srgbClr val="5E5E5E"/>
                </a:solidFill>
              </a:rPr>
              <a:t>Travis County </a:t>
            </a:r>
            <a:br>
              <a:rPr lang="en-US" sz="2000" dirty="0" smtClean="0">
                <a:solidFill>
                  <a:srgbClr val="5E5E5E"/>
                </a:solidFill>
              </a:rPr>
            </a:br>
            <a:r>
              <a:rPr lang="en-US" sz="2000" dirty="0" smtClean="0">
                <a:solidFill>
                  <a:srgbClr val="5E5E5E"/>
                </a:solidFill>
              </a:rPr>
              <a:t>residents served </a:t>
            </a:r>
            <a:br>
              <a:rPr lang="en-US" sz="2000" dirty="0" smtClean="0">
                <a:solidFill>
                  <a:srgbClr val="5E5E5E"/>
                </a:solidFill>
              </a:rPr>
            </a:br>
            <a:r>
              <a:rPr lang="en-US" sz="2000" dirty="0" smtClean="0">
                <a:solidFill>
                  <a:srgbClr val="5E5E5E"/>
                </a:solidFill>
              </a:rPr>
              <a:t>last year</a:t>
            </a:r>
            <a:endParaRPr lang="en-US" sz="2000" dirty="0">
              <a:solidFill>
                <a:srgbClr val="5E5E5E"/>
              </a:solidFill>
            </a:endParaRPr>
          </a:p>
        </p:txBody>
      </p:sp>
      <p:sp>
        <p:nvSpPr>
          <p:cNvPr id="6" name="Rectangle 5"/>
          <p:cNvSpPr/>
          <p:nvPr/>
        </p:nvSpPr>
        <p:spPr>
          <a:xfrm>
            <a:off x="3321229" y="2797033"/>
            <a:ext cx="2655871" cy="707886"/>
          </a:xfrm>
          <a:prstGeom prst="rect">
            <a:avLst/>
          </a:prstGeom>
          <a:noFill/>
        </p:spPr>
        <p:txBody>
          <a:bodyPr wrap="square" lIns="91440" tIns="45720" rIns="91440" bIns="45720">
            <a:spAutoFit/>
          </a:bodyPr>
          <a:lstStyle/>
          <a:p>
            <a:pPr algn="ctr"/>
            <a:r>
              <a:rPr lang="en-US" sz="4000" b="1" dirty="0" smtClean="0">
                <a:ln w="0"/>
                <a:solidFill>
                  <a:srgbClr val="016EB1"/>
                </a:solidFill>
                <a:effectLst>
                  <a:outerShdw blurRad="38100" dist="19050" dir="2700000" algn="tl" rotWithShape="0">
                    <a:srgbClr val="016EB1">
                      <a:alpha val="40000"/>
                    </a:srgbClr>
                  </a:outerShdw>
                </a:effectLst>
              </a:rPr>
              <a:t>30+</a:t>
            </a:r>
            <a:endParaRPr lang="en-US" sz="4000" b="1" dirty="0">
              <a:ln w="0"/>
              <a:solidFill>
                <a:srgbClr val="016EB1"/>
              </a:solidFill>
              <a:effectLst>
                <a:outerShdw blurRad="38100" dist="19050" dir="2700000" algn="tl" rotWithShape="0">
                  <a:srgbClr val="016EB1">
                    <a:alpha val="40000"/>
                  </a:srgbClr>
                </a:outerShdw>
              </a:effectLst>
            </a:endParaRPr>
          </a:p>
        </p:txBody>
      </p:sp>
      <p:sp>
        <p:nvSpPr>
          <p:cNvPr id="7" name="TextBox 6"/>
          <p:cNvSpPr txBox="1"/>
          <p:nvPr/>
        </p:nvSpPr>
        <p:spPr>
          <a:xfrm>
            <a:off x="3226435" y="4232528"/>
            <a:ext cx="2845458" cy="707886"/>
          </a:xfrm>
          <a:prstGeom prst="rect">
            <a:avLst/>
          </a:prstGeom>
          <a:noFill/>
        </p:spPr>
        <p:txBody>
          <a:bodyPr wrap="square" rtlCol="0">
            <a:spAutoFit/>
          </a:bodyPr>
          <a:lstStyle/>
          <a:p>
            <a:pPr algn="ctr"/>
            <a:r>
              <a:rPr lang="en-US" sz="2000" dirty="0">
                <a:solidFill>
                  <a:srgbClr val="5E5E5E"/>
                </a:solidFill>
              </a:rPr>
              <a:t>Programs and services </a:t>
            </a:r>
            <a:r>
              <a:rPr lang="en-US" sz="2000" dirty="0" smtClean="0">
                <a:solidFill>
                  <a:srgbClr val="5E5E5E"/>
                </a:solidFill>
              </a:rPr>
              <a:t>offered</a:t>
            </a:r>
            <a:endParaRPr lang="en-US" sz="2000" dirty="0">
              <a:solidFill>
                <a:srgbClr val="5E5E5E"/>
              </a:solidFill>
            </a:endParaRPr>
          </a:p>
        </p:txBody>
      </p:sp>
      <p:sp>
        <p:nvSpPr>
          <p:cNvPr id="8" name="Rectangle 7"/>
          <p:cNvSpPr/>
          <p:nvPr/>
        </p:nvSpPr>
        <p:spPr>
          <a:xfrm>
            <a:off x="6010778" y="2797033"/>
            <a:ext cx="2655871" cy="707886"/>
          </a:xfrm>
          <a:prstGeom prst="rect">
            <a:avLst/>
          </a:prstGeom>
          <a:noFill/>
        </p:spPr>
        <p:txBody>
          <a:bodyPr wrap="square" lIns="91440" tIns="45720" rIns="91440" bIns="45720">
            <a:spAutoFit/>
          </a:bodyPr>
          <a:lstStyle/>
          <a:p>
            <a:pPr algn="ctr"/>
            <a:r>
              <a:rPr lang="en-US" sz="4000" b="1" dirty="0">
                <a:ln w="0"/>
                <a:solidFill>
                  <a:srgbClr val="016EB1"/>
                </a:solidFill>
                <a:effectLst>
                  <a:outerShdw blurRad="38100" dist="19050" dir="2700000" algn="tl" rotWithShape="0">
                    <a:srgbClr val="016EB1">
                      <a:alpha val="40000"/>
                    </a:srgbClr>
                  </a:outerShdw>
                </a:effectLst>
              </a:rPr>
              <a:t>528,527</a:t>
            </a:r>
          </a:p>
        </p:txBody>
      </p:sp>
      <p:sp>
        <p:nvSpPr>
          <p:cNvPr id="9" name="TextBox 8"/>
          <p:cNvSpPr txBox="1"/>
          <p:nvPr/>
        </p:nvSpPr>
        <p:spPr>
          <a:xfrm>
            <a:off x="6151417" y="4220518"/>
            <a:ext cx="2374592" cy="707886"/>
          </a:xfrm>
          <a:prstGeom prst="rect">
            <a:avLst/>
          </a:prstGeom>
          <a:noFill/>
        </p:spPr>
        <p:txBody>
          <a:bodyPr wrap="square" rtlCol="0">
            <a:spAutoFit/>
          </a:bodyPr>
          <a:lstStyle/>
          <a:p>
            <a:pPr algn="ctr"/>
            <a:r>
              <a:rPr lang="en-US" sz="2000" dirty="0">
                <a:solidFill>
                  <a:srgbClr val="5E5E5E"/>
                </a:solidFill>
              </a:rPr>
              <a:t>Services provided </a:t>
            </a:r>
          </a:p>
          <a:p>
            <a:pPr algn="ctr"/>
            <a:r>
              <a:rPr lang="en-US" sz="2000" dirty="0">
                <a:solidFill>
                  <a:srgbClr val="5E5E5E"/>
                </a:solidFill>
              </a:rPr>
              <a:t>last year</a:t>
            </a:r>
          </a:p>
        </p:txBody>
      </p:sp>
      <p:sp>
        <p:nvSpPr>
          <p:cNvPr id="10" name="Rectangle 9"/>
          <p:cNvSpPr/>
          <p:nvPr/>
        </p:nvSpPr>
        <p:spPr>
          <a:xfrm>
            <a:off x="8582462" y="2797033"/>
            <a:ext cx="2655871" cy="707886"/>
          </a:xfrm>
          <a:prstGeom prst="rect">
            <a:avLst/>
          </a:prstGeom>
          <a:noFill/>
        </p:spPr>
        <p:txBody>
          <a:bodyPr wrap="square" lIns="91440" tIns="45720" rIns="91440" bIns="45720">
            <a:spAutoFit/>
          </a:bodyPr>
          <a:lstStyle/>
          <a:p>
            <a:pPr algn="ctr"/>
            <a:r>
              <a:rPr lang="en-US" sz="4000" b="1" dirty="0" smtClean="0">
                <a:ln w="0"/>
                <a:solidFill>
                  <a:srgbClr val="016EB1"/>
                </a:solidFill>
                <a:effectLst>
                  <a:outerShdw blurRad="38100" dist="19050" dir="2700000" algn="tl" rotWithShape="0">
                    <a:srgbClr val="016EB1">
                      <a:alpha val="40000"/>
                    </a:srgbClr>
                  </a:outerShdw>
                </a:effectLst>
              </a:rPr>
              <a:t>40+</a:t>
            </a:r>
            <a:endParaRPr lang="en-US" sz="4000" b="1" dirty="0">
              <a:ln w="0"/>
              <a:solidFill>
                <a:srgbClr val="016EB1"/>
              </a:solidFill>
              <a:effectLst>
                <a:outerShdw blurRad="38100" dist="19050" dir="2700000" algn="tl" rotWithShape="0">
                  <a:srgbClr val="016EB1">
                    <a:alpha val="40000"/>
                  </a:srgbClr>
                </a:outerShdw>
              </a:effectLst>
            </a:endParaRPr>
          </a:p>
        </p:txBody>
      </p:sp>
      <p:sp>
        <p:nvSpPr>
          <p:cNvPr id="11" name="TextBox 10"/>
          <p:cNvSpPr txBox="1"/>
          <p:nvPr/>
        </p:nvSpPr>
        <p:spPr>
          <a:xfrm>
            <a:off x="8792849" y="4226803"/>
            <a:ext cx="2235096" cy="1323439"/>
          </a:xfrm>
          <a:prstGeom prst="rect">
            <a:avLst/>
          </a:prstGeom>
          <a:noFill/>
        </p:spPr>
        <p:txBody>
          <a:bodyPr wrap="square" rtlCol="0">
            <a:spAutoFit/>
          </a:bodyPr>
          <a:lstStyle/>
          <a:p>
            <a:pPr algn="ctr"/>
            <a:r>
              <a:rPr lang="en-US" sz="2000" dirty="0">
                <a:solidFill>
                  <a:srgbClr val="5E5E5E"/>
                </a:solidFill>
              </a:rPr>
              <a:t>Locations with</a:t>
            </a:r>
          </a:p>
          <a:p>
            <a:pPr algn="ctr"/>
            <a:r>
              <a:rPr lang="en-US" sz="2000" dirty="0">
                <a:solidFill>
                  <a:srgbClr val="5E5E5E"/>
                </a:solidFill>
              </a:rPr>
              <a:t>direct services and</a:t>
            </a:r>
          </a:p>
          <a:p>
            <a:pPr algn="ctr"/>
            <a:r>
              <a:rPr lang="en-US" sz="2000" dirty="0">
                <a:solidFill>
                  <a:srgbClr val="5E5E5E"/>
                </a:solidFill>
              </a:rPr>
              <a:t>mobile teams</a:t>
            </a:r>
          </a:p>
          <a:p>
            <a:pPr algn="ctr"/>
            <a:endParaRPr lang="en-US" sz="2000" dirty="0">
              <a:solidFill>
                <a:srgbClr val="5E5E5E"/>
              </a:solidFill>
            </a:endParaRPr>
          </a:p>
        </p:txBody>
      </p:sp>
    </p:spTree>
    <p:extLst>
      <p:ext uri="{BB962C8B-B14F-4D97-AF65-F5344CB8AC3E}">
        <p14:creationId xmlns:p14="http://schemas.microsoft.com/office/powerpoint/2010/main" val="4517844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solidFill>
              </a:rPr>
              <a:t>Why Our Work Is Important</a:t>
            </a:r>
            <a:endParaRPr lang="en-US" dirty="0">
              <a:solidFill>
                <a:schemeClr val="accent6"/>
              </a:solidFill>
            </a:endParaRPr>
          </a:p>
        </p:txBody>
      </p:sp>
      <p:sp>
        <p:nvSpPr>
          <p:cNvPr id="3" name="Content Placeholder 2"/>
          <p:cNvSpPr>
            <a:spLocks noGrp="1"/>
          </p:cNvSpPr>
          <p:nvPr>
            <p:ph idx="1"/>
          </p:nvPr>
        </p:nvSpPr>
        <p:spPr/>
        <p:txBody>
          <a:bodyPr>
            <a:normAutofit fontScale="92500" lnSpcReduction="20000"/>
          </a:bodyPr>
          <a:lstStyle/>
          <a:p>
            <a:pPr marL="0" indent="0">
              <a:lnSpc>
                <a:spcPct val="120000"/>
              </a:lnSpc>
              <a:buNone/>
            </a:pPr>
            <a:r>
              <a:rPr lang="en-US" dirty="0" smtClean="0"/>
              <a:t>Mental illness, substance use disorder and intellectual and developmental disabilities don’t discriminate. They affect people of all walks of life.</a:t>
            </a:r>
          </a:p>
          <a:p>
            <a:r>
              <a:rPr lang="en-US" dirty="0" smtClean="0"/>
              <a:t>Individuals, families, neighbors, community</a:t>
            </a:r>
          </a:p>
          <a:p>
            <a:r>
              <a:rPr lang="en-US" dirty="0" smtClean="0"/>
              <a:t>Cost</a:t>
            </a:r>
          </a:p>
          <a:p>
            <a:pPr lvl="1"/>
            <a:r>
              <a:rPr lang="en-US" dirty="0" smtClean="0"/>
              <a:t>Co-occurrence with mental illness and chronic disease</a:t>
            </a:r>
          </a:p>
          <a:p>
            <a:pPr lvl="1"/>
            <a:r>
              <a:rPr lang="en-US" dirty="0" smtClean="0"/>
              <a:t>High rates of injury</a:t>
            </a:r>
          </a:p>
          <a:p>
            <a:pPr lvl="1"/>
            <a:r>
              <a:rPr lang="en-US" dirty="0" smtClean="0"/>
              <a:t>Services/systems </a:t>
            </a:r>
          </a:p>
          <a:p>
            <a:r>
              <a:rPr lang="en-US" dirty="0" smtClean="0"/>
              <a:t>Suicide and early death from disease</a:t>
            </a:r>
          </a:p>
          <a:p>
            <a:pPr lvl="1">
              <a:lnSpc>
                <a:spcPct val="120000"/>
              </a:lnSpc>
            </a:pPr>
            <a:r>
              <a:rPr lang="en-US" altLang="en-US" dirty="0" smtClean="0"/>
              <a:t>On average, people with mental illness die 25 years earlier from </a:t>
            </a:r>
            <a:br>
              <a:rPr lang="en-US" altLang="en-US" dirty="0" smtClean="0"/>
            </a:br>
            <a:r>
              <a:rPr lang="en-US" altLang="en-US" dirty="0" smtClean="0"/>
              <a:t>unaddressed risk factors and chronic disease such as smoking, </a:t>
            </a:r>
            <a:br>
              <a:rPr lang="en-US" altLang="en-US" dirty="0" smtClean="0"/>
            </a:br>
            <a:r>
              <a:rPr lang="en-US" altLang="en-US" dirty="0" smtClean="0"/>
              <a:t>obesity, inactivity, diet, diabetes and high cholesterol</a:t>
            </a:r>
          </a:p>
          <a:p>
            <a:pPr lvl="1"/>
            <a:endParaRPr lang="en-US" dirty="0" smtClean="0"/>
          </a:p>
          <a:p>
            <a:endParaRPr lang="en-US" dirty="0" smtClean="0"/>
          </a:p>
          <a:p>
            <a:endParaRPr lang="en-US" dirty="0"/>
          </a:p>
        </p:txBody>
      </p:sp>
    </p:spTree>
    <p:extLst>
      <p:ext uri="{BB962C8B-B14F-4D97-AF65-F5344CB8AC3E}">
        <p14:creationId xmlns:p14="http://schemas.microsoft.com/office/powerpoint/2010/main" val="30880357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1"/>
          <p:cNvSpPr>
            <a:spLocks noGrp="1"/>
          </p:cNvSpPr>
          <p:nvPr>
            <p:ph type="title"/>
          </p:nvPr>
        </p:nvSpPr>
        <p:spPr/>
        <p:txBody>
          <a:bodyPr/>
          <a:lstStyle/>
          <a:p>
            <a:r>
              <a:rPr lang="en-US" altLang="en-US" dirty="0" smtClean="0"/>
              <a:t>What We Do</a:t>
            </a:r>
            <a:endParaRPr lang="en-US" altLang="en-US" dirty="0"/>
          </a:p>
        </p:txBody>
      </p:sp>
      <p:graphicFrame>
        <p:nvGraphicFramePr>
          <p:cNvPr id="2" name="Content Placeholder 1"/>
          <p:cNvGraphicFramePr>
            <a:graphicFrameLocks noGrp="1"/>
          </p:cNvGraphicFramePr>
          <p:nvPr>
            <p:ph idx="1"/>
            <p:extLst/>
          </p:nvPr>
        </p:nvGraphicFramePr>
        <p:xfrm>
          <a:off x="292141" y="1073739"/>
          <a:ext cx="11607717" cy="52238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606212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t>Our Care Approach</a:t>
            </a:r>
            <a:endParaRPr lang="en-US" sz="4400" dirty="0"/>
          </a:p>
        </p:txBody>
      </p:sp>
      <p:sp>
        <p:nvSpPr>
          <p:cNvPr id="3" name="Content Placeholder 2"/>
          <p:cNvSpPr>
            <a:spLocks noGrp="1"/>
          </p:cNvSpPr>
          <p:nvPr>
            <p:ph type="body" sz="half" idx="2"/>
          </p:nvPr>
        </p:nvSpPr>
        <p:spPr/>
        <p:txBody>
          <a:bodyPr>
            <a:normAutofit/>
          </a:bodyPr>
          <a:lstStyle/>
          <a:p>
            <a:pPr marL="285750" indent="-285750">
              <a:buFont typeface="Arial" panose="020B0604020202020204" pitchFamily="34" charset="0"/>
              <a:buChar char="•"/>
            </a:pPr>
            <a:r>
              <a:rPr lang="en-US" sz="3200" dirty="0" smtClean="0"/>
              <a:t>Person-Centered</a:t>
            </a:r>
          </a:p>
          <a:p>
            <a:pPr marL="285750" indent="-285750">
              <a:buFont typeface="Arial" panose="020B0604020202020204" pitchFamily="34" charset="0"/>
              <a:buChar char="•"/>
            </a:pPr>
            <a:r>
              <a:rPr lang="en-US" sz="3200" dirty="0" smtClean="0"/>
              <a:t>Trauma-Informed</a:t>
            </a:r>
          </a:p>
          <a:p>
            <a:pPr marL="285750" indent="-285750">
              <a:buFont typeface="Arial" panose="020B0604020202020204" pitchFamily="34" charset="0"/>
              <a:buChar char="•"/>
            </a:pPr>
            <a:r>
              <a:rPr lang="en-US" sz="3200" dirty="0" smtClean="0"/>
              <a:t>Culturally Competent</a:t>
            </a:r>
          </a:p>
          <a:p>
            <a:pPr marL="285750" indent="-285750">
              <a:buFont typeface="Arial" panose="020B0604020202020204" pitchFamily="34" charset="0"/>
              <a:buChar char="•"/>
            </a:pPr>
            <a:r>
              <a:rPr lang="en-US" sz="3200" dirty="0" smtClean="0"/>
              <a:t>Integrated Care</a:t>
            </a:r>
          </a:p>
          <a:p>
            <a:pPr marL="285750" indent="-285750">
              <a:buFont typeface="Arial" panose="020B0604020202020204" pitchFamily="34" charset="0"/>
              <a:buChar char="•"/>
            </a:pPr>
            <a:r>
              <a:rPr lang="en-US" sz="3200" dirty="0" smtClean="0"/>
              <a:t>Collaborative</a:t>
            </a:r>
          </a:p>
          <a:p>
            <a:pPr marL="285750" indent="-285750">
              <a:buFont typeface="Arial" panose="020B0604020202020204" pitchFamily="34" charset="0"/>
              <a:buChar char="•"/>
            </a:pPr>
            <a:r>
              <a:rPr lang="en-US" sz="3200" dirty="0" smtClean="0"/>
              <a:t>Community Partnerships</a:t>
            </a:r>
            <a:endParaRPr lang="en-US" sz="3200" dirty="0"/>
          </a:p>
        </p:txBody>
      </p:sp>
    </p:spTree>
    <p:extLst>
      <p:ext uri="{BB962C8B-B14F-4D97-AF65-F5344CB8AC3E}">
        <p14:creationId xmlns:p14="http://schemas.microsoft.com/office/powerpoint/2010/main" val="25150983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1">
      <a:dk1>
        <a:srgbClr val="5E5E5E"/>
      </a:dk1>
      <a:lt1>
        <a:srgbClr val="FFFFFF"/>
      </a:lt1>
      <a:dk2>
        <a:srgbClr val="535556"/>
      </a:dk2>
      <a:lt2>
        <a:srgbClr val="E7E6E6"/>
      </a:lt2>
      <a:accent1>
        <a:srgbClr val="F05127"/>
      </a:accent1>
      <a:accent2>
        <a:srgbClr val="8857A3"/>
      </a:accent2>
      <a:accent3>
        <a:srgbClr val="2C9ED9"/>
      </a:accent3>
      <a:accent4>
        <a:srgbClr val="5BBA47"/>
      </a:accent4>
      <a:accent5>
        <a:srgbClr val="FCAF17"/>
      </a:accent5>
      <a:accent6>
        <a:srgbClr val="016EB1"/>
      </a:accent6>
      <a:hlink>
        <a:srgbClr val="000000"/>
      </a:hlink>
      <a:folHlink>
        <a:srgbClr val="00000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22">
      <a:dk1>
        <a:srgbClr val="016EB1"/>
      </a:dk1>
      <a:lt1>
        <a:srgbClr val="FFFFFF"/>
      </a:lt1>
      <a:dk2>
        <a:srgbClr val="535556"/>
      </a:dk2>
      <a:lt2>
        <a:srgbClr val="E7E6E6"/>
      </a:lt2>
      <a:accent1>
        <a:srgbClr val="2C9ED9"/>
      </a:accent1>
      <a:accent2>
        <a:srgbClr val="8857A3"/>
      </a:accent2>
      <a:accent3>
        <a:srgbClr val="F05127"/>
      </a:accent3>
      <a:accent4>
        <a:srgbClr val="5BBA47"/>
      </a:accent4>
      <a:accent5>
        <a:srgbClr val="FCAF17"/>
      </a:accent5>
      <a:accent6>
        <a:srgbClr val="016EB1"/>
      </a:accent6>
      <a:hlink>
        <a:srgbClr val="000000"/>
      </a:hlink>
      <a:folHlink>
        <a:srgbClr val="00000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3089</TotalTime>
  <Words>2074</Words>
  <Application>Microsoft Office PowerPoint</Application>
  <PresentationFormat>Widescreen</PresentationFormat>
  <Paragraphs>260</Paragraphs>
  <Slides>28</Slides>
  <Notes>25</Notes>
  <HiddenSlides>4</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28</vt:i4>
      </vt:variant>
    </vt:vector>
  </HeadingPairs>
  <TitlesOfParts>
    <vt:vector size="36" baseType="lpstr">
      <vt:lpstr>Aller</vt:lpstr>
      <vt:lpstr>Aller Light</vt:lpstr>
      <vt:lpstr>Arial</vt:lpstr>
      <vt:lpstr>Calibri</vt:lpstr>
      <vt:lpstr>Copperplate Gothic Bold</vt:lpstr>
      <vt:lpstr>Lucida Sans</vt:lpstr>
      <vt:lpstr>Office Theme</vt:lpstr>
      <vt:lpstr>1_Office Theme</vt:lpstr>
      <vt:lpstr>PowerPoint Presentation</vt:lpstr>
      <vt:lpstr>PowerPoint Presentation</vt:lpstr>
      <vt:lpstr>What do YOU need from this session?</vt:lpstr>
      <vt:lpstr>Learning Objectives:</vt:lpstr>
      <vt:lpstr>Who Is Integral Care?</vt:lpstr>
      <vt:lpstr>Overview</vt:lpstr>
      <vt:lpstr>Why Our Work Is Important</vt:lpstr>
      <vt:lpstr>What We Do</vt:lpstr>
      <vt:lpstr>Our Care Approach</vt:lpstr>
      <vt:lpstr>Integral Care and Housing Services</vt:lpstr>
      <vt:lpstr>Where We Provide Services</vt:lpstr>
      <vt:lpstr>What is HCC?</vt:lpstr>
      <vt:lpstr>HCC Team within Integral Care</vt:lpstr>
      <vt:lpstr>Why SOAR?</vt:lpstr>
      <vt:lpstr>SOAR Key Components</vt:lpstr>
      <vt:lpstr>The Dedicated SOAR Specialist</vt:lpstr>
      <vt:lpstr>SOAR Referral Process</vt:lpstr>
      <vt:lpstr>To Assess for SOAR Eligibility: What are we looking for?</vt:lpstr>
      <vt:lpstr>Role of SOAR Specialist within Team</vt:lpstr>
      <vt:lpstr>Role of Team Members in SOAR Process</vt:lpstr>
      <vt:lpstr>Case Study in Collaboration: Lynn</vt:lpstr>
      <vt:lpstr>Case Study in Collaboration: Lynn</vt:lpstr>
      <vt:lpstr>Case Study in Collaboration: Lynn</vt:lpstr>
      <vt:lpstr>Successes</vt:lpstr>
      <vt:lpstr>Growth of SOAR Agency-Wide</vt:lpstr>
      <vt:lpstr>SOAR Collaboration in Larger Community</vt:lpstr>
      <vt:lpstr>Challenges</vt:lpstr>
      <vt:lpstr>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Annie Lampton</dc:creator>
  <cp:lastModifiedBy>Suzie Brady</cp:lastModifiedBy>
  <cp:revision>163</cp:revision>
  <dcterms:created xsi:type="dcterms:W3CDTF">2016-12-14T18:13:52Z</dcterms:created>
  <dcterms:modified xsi:type="dcterms:W3CDTF">2017-10-11T00:55:05Z</dcterms:modified>
</cp:coreProperties>
</file>