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2"/>
  </p:notesMasterIdLst>
  <p:handoutMasterIdLst>
    <p:handoutMasterId r:id="rId53"/>
  </p:handoutMasterIdLst>
  <p:sldIdLst>
    <p:sldId id="310" r:id="rId2"/>
    <p:sldId id="311" r:id="rId3"/>
    <p:sldId id="312" r:id="rId4"/>
    <p:sldId id="259" r:id="rId5"/>
    <p:sldId id="300" r:id="rId6"/>
    <p:sldId id="301" r:id="rId7"/>
    <p:sldId id="299" r:id="rId8"/>
    <p:sldId id="298" r:id="rId9"/>
    <p:sldId id="279" r:id="rId10"/>
    <p:sldId id="278" r:id="rId11"/>
    <p:sldId id="302" r:id="rId12"/>
    <p:sldId id="262" r:id="rId13"/>
    <p:sldId id="297" r:id="rId14"/>
    <p:sldId id="263" r:id="rId15"/>
    <p:sldId id="260" r:id="rId16"/>
    <p:sldId id="264" r:id="rId17"/>
    <p:sldId id="305" r:id="rId18"/>
    <p:sldId id="304" r:id="rId19"/>
    <p:sldId id="280" r:id="rId20"/>
    <p:sldId id="266" r:id="rId21"/>
    <p:sldId id="268" r:id="rId22"/>
    <p:sldId id="324" r:id="rId23"/>
    <p:sldId id="325" r:id="rId24"/>
    <p:sldId id="306" r:id="rId25"/>
    <p:sldId id="309" r:id="rId26"/>
    <p:sldId id="290" r:id="rId27"/>
    <p:sldId id="322" r:id="rId28"/>
    <p:sldId id="291" r:id="rId29"/>
    <p:sldId id="276" r:id="rId30"/>
    <p:sldId id="277" r:id="rId31"/>
    <p:sldId id="283" r:id="rId32"/>
    <p:sldId id="284" r:id="rId33"/>
    <p:sldId id="286" r:id="rId34"/>
    <p:sldId id="308" r:id="rId35"/>
    <p:sldId id="307" r:id="rId36"/>
    <p:sldId id="272" r:id="rId37"/>
    <p:sldId id="315" r:id="rId38"/>
    <p:sldId id="316" r:id="rId39"/>
    <p:sldId id="317" r:id="rId40"/>
    <p:sldId id="318" r:id="rId41"/>
    <p:sldId id="319" r:id="rId42"/>
    <p:sldId id="320" r:id="rId43"/>
    <p:sldId id="321" r:id="rId44"/>
    <p:sldId id="296" r:id="rId45"/>
    <p:sldId id="292" r:id="rId46"/>
    <p:sldId id="293" r:id="rId47"/>
    <p:sldId id="294" r:id="rId48"/>
    <p:sldId id="313" r:id="rId49"/>
    <p:sldId id="314" r:id="rId50"/>
    <p:sldId id="323" r:id="rId51"/>
  </p:sldIdLst>
  <p:sldSz cx="12192000" cy="6858000"/>
  <p:notesSz cx="6858000" cy="9296400"/>
  <p:embeddedFontLst>
    <p:embeddedFont>
      <p:font typeface="Calibri" panose="020F0502020204030204" pitchFamily="34" charset="0"/>
      <p:regular r:id="rId54"/>
      <p:bold r:id="rId55"/>
      <p:italic r:id="rId56"/>
      <p:boldItalic r:id="rId57"/>
    </p:embeddedFont>
    <p:embeddedFont>
      <p:font typeface="Playfair Display Black" panose="00000A00000000000000" pitchFamily="2" charset="0"/>
      <p:bold r:id="rId58"/>
    </p:embeddedFont>
    <p:embeddedFont>
      <p:font typeface="Raleway" panose="020B0503030101060003" pitchFamily="34" charset="0"/>
      <p:regular r:id="rId59"/>
      <p:bold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a Checa" initials="S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77402" autoAdjust="0"/>
  </p:normalViewPr>
  <p:slideViewPr>
    <p:cSldViewPr snapToGrid="0">
      <p:cViewPr varScale="1">
        <p:scale>
          <a:sx n="51" d="100"/>
          <a:sy n="51" d="100"/>
        </p:scale>
        <p:origin x="-1056"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png"/><Relationship Id="rId4" Type="http://schemas.openxmlformats.org/officeDocument/2006/relationships/image" Target="../media/image18.jpe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eg"/><Relationship Id="rId4" Type="http://schemas.openxmlformats.org/officeDocument/2006/relationships/image" Target="../media/image3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png"/><Relationship Id="rId4" Type="http://schemas.openxmlformats.org/officeDocument/2006/relationships/image" Target="../media/image18.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eg"/><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1FFB1-8883-4285-945D-B362BC7C5E4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C3F2E89-136F-4254-8718-7FE6439E45BF}">
      <dgm:prSet phldrT="[Text]" custT="1"/>
      <dgm:spPr/>
      <dgm:t>
        <a:bodyPr/>
        <a:lstStyle/>
        <a:p>
          <a:r>
            <a:rPr lang="en-US" sz="2400" dirty="0" smtClean="0"/>
            <a:t>Understand the role that LHCs play in carrying out the work of a large CoC</a:t>
          </a:r>
        </a:p>
      </dgm:t>
    </dgm:pt>
    <dgm:pt modelId="{6DFC61DF-84C7-42B1-8369-EE62D8BFE9E6}" type="parTrans" cxnId="{0636796F-8089-4334-B69F-23920782C6CB}">
      <dgm:prSet/>
      <dgm:spPr/>
      <dgm:t>
        <a:bodyPr/>
        <a:lstStyle/>
        <a:p>
          <a:endParaRPr lang="en-US"/>
        </a:p>
      </dgm:t>
    </dgm:pt>
    <dgm:pt modelId="{E12788CC-774C-4C4E-AC9F-E361B49D5B6C}" type="sibTrans" cxnId="{0636796F-8089-4334-B69F-23920782C6CB}">
      <dgm:prSet/>
      <dgm:spPr/>
      <dgm:t>
        <a:bodyPr/>
        <a:lstStyle/>
        <a:p>
          <a:endParaRPr lang="en-US"/>
        </a:p>
      </dgm:t>
    </dgm:pt>
    <dgm:pt modelId="{65F7ADF3-C737-4605-8E7A-90FA0595611E}">
      <dgm:prSet phldrT="[Text]" custT="1"/>
      <dgm:spPr/>
      <dgm:t>
        <a:bodyPr/>
        <a:lstStyle/>
        <a:p>
          <a:r>
            <a:rPr lang="en-US" sz="2400" dirty="0" smtClean="0"/>
            <a:t>Gain strategies to work as part of the CoC to end homelessness</a:t>
          </a:r>
          <a:endParaRPr lang="en-US" sz="2400" dirty="0"/>
        </a:p>
      </dgm:t>
    </dgm:pt>
    <dgm:pt modelId="{6C9EE518-0E5A-4351-9028-48AD1E234D09}" type="parTrans" cxnId="{FC491E84-1619-4E0C-A4C6-FFCB7287E006}">
      <dgm:prSet/>
      <dgm:spPr/>
      <dgm:t>
        <a:bodyPr/>
        <a:lstStyle/>
        <a:p>
          <a:endParaRPr lang="en-US"/>
        </a:p>
      </dgm:t>
    </dgm:pt>
    <dgm:pt modelId="{CED972A9-5C93-42A5-9804-DAE6C3060A66}" type="sibTrans" cxnId="{FC491E84-1619-4E0C-A4C6-FFCB7287E006}">
      <dgm:prSet/>
      <dgm:spPr/>
      <dgm:t>
        <a:bodyPr/>
        <a:lstStyle/>
        <a:p>
          <a:endParaRPr lang="en-US"/>
        </a:p>
      </dgm:t>
    </dgm:pt>
    <dgm:pt modelId="{BC5C7C69-7CD4-40EB-91FA-2E2FC914B44E}">
      <dgm:prSet phldrT="[Text]" custT="1"/>
      <dgm:spPr/>
      <dgm:t>
        <a:bodyPr/>
        <a:lstStyle/>
        <a:p>
          <a:r>
            <a:rPr lang="en-US" sz="2400" dirty="0" smtClean="0"/>
            <a:t>Learn about LHC Requirements in order to be recognized by the TX BoS CoC</a:t>
          </a:r>
          <a:endParaRPr lang="en-US" sz="2400" dirty="0"/>
        </a:p>
      </dgm:t>
    </dgm:pt>
    <dgm:pt modelId="{1AE3A404-A72C-4C55-9109-DB2F958B812D}" type="parTrans" cxnId="{3080D006-6F38-46DA-A2D1-ED74E85E3C20}">
      <dgm:prSet/>
      <dgm:spPr/>
      <dgm:t>
        <a:bodyPr/>
        <a:lstStyle/>
        <a:p>
          <a:endParaRPr lang="en-US"/>
        </a:p>
      </dgm:t>
    </dgm:pt>
    <dgm:pt modelId="{9CE876B6-CCCF-45BE-8881-55670AEF426D}" type="sibTrans" cxnId="{3080D006-6F38-46DA-A2D1-ED74E85E3C20}">
      <dgm:prSet/>
      <dgm:spPr/>
      <dgm:t>
        <a:bodyPr/>
        <a:lstStyle/>
        <a:p>
          <a:endParaRPr lang="en-US"/>
        </a:p>
      </dgm:t>
    </dgm:pt>
    <dgm:pt modelId="{B82CA71A-DE27-47BE-A839-4D1A866FE4EB}" type="pres">
      <dgm:prSet presAssocID="{DBA1FFB1-8883-4285-945D-B362BC7C5E4A}" presName="linear" presStyleCnt="0">
        <dgm:presLayoutVars>
          <dgm:dir/>
          <dgm:animLvl val="lvl"/>
          <dgm:resizeHandles val="exact"/>
        </dgm:presLayoutVars>
      </dgm:prSet>
      <dgm:spPr/>
      <dgm:t>
        <a:bodyPr/>
        <a:lstStyle/>
        <a:p>
          <a:endParaRPr lang="en-US"/>
        </a:p>
      </dgm:t>
    </dgm:pt>
    <dgm:pt modelId="{D2FE985A-A418-4023-A4C1-C799E5BC5574}" type="pres">
      <dgm:prSet presAssocID="{AC3F2E89-136F-4254-8718-7FE6439E45BF}" presName="parentLin" presStyleCnt="0"/>
      <dgm:spPr/>
    </dgm:pt>
    <dgm:pt modelId="{0431FAF5-4904-42D5-8521-AA0806E39395}" type="pres">
      <dgm:prSet presAssocID="{AC3F2E89-136F-4254-8718-7FE6439E45BF}" presName="parentLeftMargin" presStyleLbl="node1" presStyleIdx="0" presStyleCnt="3"/>
      <dgm:spPr/>
      <dgm:t>
        <a:bodyPr/>
        <a:lstStyle/>
        <a:p>
          <a:endParaRPr lang="en-US"/>
        </a:p>
      </dgm:t>
    </dgm:pt>
    <dgm:pt modelId="{76C25041-8CCF-4F7F-9152-8AD21DFF15AF}" type="pres">
      <dgm:prSet presAssocID="{AC3F2E89-136F-4254-8718-7FE6439E45BF}" presName="parentText" presStyleLbl="node1" presStyleIdx="0" presStyleCnt="3" custScaleY="232627">
        <dgm:presLayoutVars>
          <dgm:chMax val="0"/>
          <dgm:bulletEnabled val="1"/>
        </dgm:presLayoutVars>
      </dgm:prSet>
      <dgm:spPr/>
      <dgm:t>
        <a:bodyPr/>
        <a:lstStyle/>
        <a:p>
          <a:endParaRPr lang="en-US"/>
        </a:p>
      </dgm:t>
    </dgm:pt>
    <dgm:pt modelId="{CDB4CCB6-B9C7-4B96-A14C-BE013E6A445B}" type="pres">
      <dgm:prSet presAssocID="{AC3F2E89-136F-4254-8718-7FE6439E45BF}" presName="negativeSpace" presStyleCnt="0"/>
      <dgm:spPr/>
    </dgm:pt>
    <dgm:pt modelId="{6A6D94AF-2528-4E6A-92FF-B7C2B97338D6}" type="pres">
      <dgm:prSet presAssocID="{AC3F2E89-136F-4254-8718-7FE6439E45BF}" presName="childText" presStyleLbl="conFgAcc1" presStyleIdx="0" presStyleCnt="3" custScaleY="232627">
        <dgm:presLayoutVars>
          <dgm:bulletEnabled val="1"/>
        </dgm:presLayoutVars>
      </dgm:prSet>
      <dgm:spPr/>
    </dgm:pt>
    <dgm:pt modelId="{625156F2-61C8-4EC3-96D1-AFB794F629F0}" type="pres">
      <dgm:prSet presAssocID="{E12788CC-774C-4C4E-AC9F-E361B49D5B6C}" presName="spaceBetweenRectangles" presStyleCnt="0"/>
      <dgm:spPr/>
    </dgm:pt>
    <dgm:pt modelId="{7FB6A2A9-C589-4AC2-A926-939C360F22D5}" type="pres">
      <dgm:prSet presAssocID="{65F7ADF3-C737-4605-8E7A-90FA0595611E}" presName="parentLin" presStyleCnt="0"/>
      <dgm:spPr/>
    </dgm:pt>
    <dgm:pt modelId="{3DEBBBA9-913A-4BA8-B8A2-FD7075B56676}" type="pres">
      <dgm:prSet presAssocID="{65F7ADF3-C737-4605-8E7A-90FA0595611E}" presName="parentLeftMargin" presStyleLbl="node1" presStyleIdx="0" presStyleCnt="3"/>
      <dgm:spPr/>
      <dgm:t>
        <a:bodyPr/>
        <a:lstStyle/>
        <a:p>
          <a:endParaRPr lang="en-US"/>
        </a:p>
      </dgm:t>
    </dgm:pt>
    <dgm:pt modelId="{92B210CB-C8F6-4186-9FF9-40ACCAC92887}" type="pres">
      <dgm:prSet presAssocID="{65F7ADF3-C737-4605-8E7A-90FA0595611E}" presName="parentText" presStyleLbl="node1" presStyleIdx="1" presStyleCnt="3" custScaleY="232627">
        <dgm:presLayoutVars>
          <dgm:chMax val="0"/>
          <dgm:bulletEnabled val="1"/>
        </dgm:presLayoutVars>
      </dgm:prSet>
      <dgm:spPr/>
      <dgm:t>
        <a:bodyPr/>
        <a:lstStyle/>
        <a:p>
          <a:endParaRPr lang="en-US"/>
        </a:p>
      </dgm:t>
    </dgm:pt>
    <dgm:pt modelId="{FD04598A-0217-4BA7-AA49-50EFA878C05A}" type="pres">
      <dgm:prSet presAssocID="{65F7ADF3-C737-4605-8E7A-90FA0595611E}" presName="negativeSpace" presStyleCnt="0"/>
      <dgm:spPr/>
    </dgm:pt>
    <dgm:pt modelId="{C3671F77-8BA7-42DF-A206-9C396DDB0D50}" type="pres">
      <dgm:prSet presAssocID="{65F7ADF3-C737-4605-8E7A-90FA0595611E}" presName="childText" presStyleLbl="conFgAcc1" presStyleIdx="1" presStyleCnt="3" custScaleY="232627">
        <dgm:presLayoutVars>
          <dgm:bulletEnabled val="1"/>
        </dgm:presLayoutVars>
      </dgm:prSet>
      <dgm:spPr/>
    </dgm:pt>
    <dgm:pt modelId="{02E72D34-E774-4EAB-8A25-A973FF08004F}" type="pres">
      <dgm:prSet presAssocID="{CED972A9-5C93-42A5-9804-DAE6C3060A66}" presName="spaceBetweenRectangles" presStyleCnt="0"/>
      <dgm:spPr/>
    </dgm:pt>
    <dgm:pt modelId="{1C6E012C-1108-4E6C-8830-DFA08D1E5E2B}" type="pres">
      <dgm:prSet presAssocID="{BC5C7C69-7CD4-40EB-91FA-2E2FC914B44E}" presName="parentLin" presStyleCnt="0"/>
      <dgm:spPr/>
    </dgm:pt>
    <dgm:pt modelId="{4DBE1C4F-4F3C-4218-8526-923B227314A1}" type="pres">
      <dgm:prSet presAssocID="{BC5C7C69-7CD4-40EB-91FA-2E2FC914B44E}" presName="parentLeftMargin" presStyleLbl="node1" presStyleIdx="1" presStyleCnt="3"/>
      <dgm:spPr/>
      <dgm:t>
        <a:bodyPr/>
        <a:lstStyle/>
        <a:p>
          <a:endParaRPr lang="en-US"/>
        </a:p>
      </dgm:t>
    </dgm:pt>
    <dgm:pt modelId="{5E96D640-A6AD-45E1-87A0-15814036E16F}" type="pres">
      <dgm:prSet presAssocID="{BC5C7C69-7CD4-40EB-91FA-2E2FC914B44E}" presName="parentText" presStyleLbl="node1" presStyleIdx="2" presStyleCnt="3" custScaleY="232627">
        <dgm:presLayoutVars>
          <dgm:chMax val="0"/>
          <dgm:bulletEnabled val="1"/>
        </dgm:presLayoutVars>
      </dgm:prSet>
      <dgm:spPr/>
      <dgm:t>
        <a:bodyPr/>
        <a:lstStyle/>
        <a:p>
          <a:endParaRPr lang="en-US"/>
        </a:p>
      </dgm:t>
    </dgm:pt>
    <dgm:pt modelId="{E5D9BCEA-E234-4D47-A5AE-BA9B23997E49}" type="pres">
      <dgm:prSet presAssocID="{BC5C7C69-7CD4-40EB-91FA-2E2FC914B44E}" presName="negativeSpace" presStyleCnt="0"/>
      <dgm:spPr/>
    </dgm:pt>
    <dgm:pt modelId="{0FC77884-860D-419C-8A08-AF11FBE10ABE}" type="pres">
      <dgm:prSet presAssocID="{BC5C7C69-7CD4-40EB-91FA-2E2FC914B44E}" presName="childText" presStyleLbl="conFgAcc1" presStyleIdx="2" presStyleCnt="3" custScaleY="232627">
        <dgm:presLayoutVars>
          <dgm:bulletEnabled val="1"/>
        </dgm:presLayoutVars>
      </dgm:prSet>
      <dgm:spPr/>
    </dgm:pt>
  </dgm:ptLst>
  <dgm:cxnLst>
    <dgm:cxn modelId="{8E2614A6-36BF-459C-842F-EED95B0C98F3}" type="presOf" srcId="{AC3F2E89-136F-4254-8718-7FE6439E45BF}" destId="{76C25041-8CCF-4F7F-9152-8AD21DFF15AF}" srcOrd="1" destOrd="0" presId="urn:microsoft.com/office/officeart/2005/8/layout/list1"/>
    <dgm:cxn modelId="{B5956421-F480-48D0-A06A-6502FC8D679D}" type="presOf" srcId="{AC3F2E89-136F-4254-8718-7FE6439E45BF}" destId="{0431FAF5-4904-42D5-8521-AA0806E39395}" srcOrd="0" destOrd="0" presId="urn:microsoft.com/office/officeart/2005/8/layout/list1"/>
    <dgm:cxn modelId="{8221841D-C924-4E3F-A639-79C1985E1365}" type="presOf" srcId="{DBA1FFB1-8883-4285-945D-B362BC7C5E4A}" destId="{B82CA71A-DE27-47BE-A839-4D1A866FE4EB}" srcOrd="0" destOrd="0" presId="urn:microsoft.com/office/officeart/2005/8/layout/list1"/>
    <dgm:cxn modelId="{3080D006-6F38-46DA-A2D1-ED74E85E3C20}" srcId="{DBA1FFB1-8883-4285-945D-B362BC7C5E4A}" destId="{BC5C7C69-7CD4-40EB-91FA-2E2FC914B44E}" srcOrd="2" destOrd="0" parTransId="{1AE3A404-A72C-4C55-9109-DB2F958B812D}" sibTransId="{9CE876B6-CCCF-45BE-8881-55670AEF426D}"/>
    <dgm:cxn modelId="{FC491E84-1619-4E0C-A4C6-FFCB7287E006}" srcId="{DBA1FFB1-8883-4285-945D-B362BC7C5E4A}" destId="{65F7ADF3-C737-4605-8E7A-90FA0595611E}" srcOrd="1" destOrd="0" parTransId="{6C9EE518-0E5A-4351-9028-48AD1E234D09}" sibTransId="{CED972A9-5C93-42A5-9804-DAE6C3060A66}"/>
    <dgm:cxn modelId="{E244AD12-84A7-4234-9946-29DC4B0C9C78}" type="presOf" srcId="{BC5C7C69-7CD4-40EB-91FA-2E2FC914B44E}" destId="{5E96D640-A6AD-45E1-87A0-15814036E16F}" srcOrd="1" destOrd="0" presId="urn:microsoft.com/office/officeart/2005/8/layout/list1"/>
    <dgm:cxn modelId="{F9988D3F-12B4-418B-9EE6-B995555B0874}" type="presOf" srcId="{BC5C7C69-7CD4-40EB-91FA-2E2FC914B44E}" destId="{4DBE1C4F-4F3C-4218-8526-923B227314A1}" srcOrd="0" destOrd="0" presId="urn:microsoft.com/office/officeart/2005/8/layout/list1"/>
    <dgm:cxn modelId="{BA2D5736-2D8B-41CE-88AC-CEC824892218}" type="presOf" srcId="{65F7ADF3-C737-4605-8E7A-90FA0595611E}" destId="{92B210CB-C8F6-4186-9FF9-40ACCAC92887}" srcOrd="1" destOrd="0" presId="urn:microsoft.com/office/officeart/2005/8/layout/list1"/>
    <dgm:cxn modelId="{0636796F-8089-4334-B69F-23920782C6CB}" srcId="{DBA1FFB1-8883-4285-945D-B362BC7C5E4A}" destId="{AC3F2E89-136F-4254-8718-7FE6439E45BF}" srcOrd="0" destOrd="0" parTransId="{6DFC61DF-84C7-42B1-8369-EE62D8BFE9E6}" sibTransId="{E12788CC-774C-4C4E-AC9F-E361B49D5B6C}"/>
    <dgm:cxn modelId="{2AF9DD26-EE5E-4143-A557-E2247D561E82}" type="presOf" srcId="{65F7ADF3-C737-4605-8E7A-90FA0595611E}" destId="{3DEBBBA9-913A-4BA8-B8A2-FD7075B56676}" srcOrd="0" destOrd="0" presId="urn:microsoft.com/office/officeart/2005/8/layout/list1"/>
    <dgm:cxn modelId="{2AB0E5FE-9163-4DAB-868F-E8FC27B11B68}" type="presParOf" srcId="{B82CA71A-DE27-47BE-A839-4D1A866FE4EB}" destId="{D2FE985A-A418-4023-A4C1-C799E5BC5574}" srcOrd="0" destOrd="0" presId="urn:microsoft.com/office/officeart/2005/8/layout/list1"/>
    <dgm:cxn modelId="{3AE57F19-0838-4983-BA98-0CA556EDD2C5}" type="presParOf" srcId="{D2FE985A-A418-4023-A4C1-C799E5BC5574}" destId="{0431FAF5-4904-42D5-8521-AA0806E39395}" srcOrd="0" destOrd="0" presId="urn:microsoft.com/office/officeart/2005/8/layout/list1"/>
    <dgm:cxn modelId="{BEFAAFAF-D905-42DE-AAB1-51E37E4289BF}" type="presParOf" srcId="{D2FE985A-A418-4023-A4C1-C799E5BC5574}" destId="{76C25041-8CCF-4F7F-9152-8AD21DFF15AF}" srcOrd="1" destOrd="0" presId="urn:microsoft.com/office/officeart/2005/8/layout/list1"/>
    <dgm:cxn modelId="{84B264F2-CA08-411C-87E7-DC594BF0FFEB}" type="presParOf" srcId="{B82CA71A-DE27-47BE-A839-4D1A866FE4EB}" destId="{CDB4CCB6-B9C7-4B96-A14C-BE013E6A445B}" srcOrd="1" destOrd="0" presId="urn:microsoft.com/office/officeart/2005/8/layout/list1"/>
    <dgm:cxn modelId="{8F29C7C5-E8FF-4277-8DBC-631E0E0A1982}" type="presParOf" srcId="{B82CA71A-DE27-47BE-A839-4D1A866FE4EB}" destId="{6A6D94AF-2528-4E6A-92FF-B7C2B97338D6}" srcOrd="2" destOrd="0" presId="urn:microsoft.com/office/officeart/2005/8/layout/list1"/>
    <dgm:cxn modelId="{8AD42C95-BA05-4C78-8633-5811FA1DAC63}" type="presParOf" srcId="{B82CA71A-DE27-47BE-A839-4D1A866FE4EB}" destId="{625156F2-61C8-4EC3-96D1-AFB794F629F0}" srcOrd="3" destOrd="0" presId="urn:microsoft.com/office/officeart/2005/8/layout/list1"/>
    <dgm:cxn modelId="{F2749A8E-4EE2-414F-9DDA-10216921476E}" type="presParOf" srcId="{B82CA71A-DE27-47BE-A839-4D1A866FE4EB}" destId="{7FB6A2A9-C589-4AC2-A926-939C360F22D5}" srcOrd="4" destOrd="0" presId="urn:microsoft.com/office/officeart/2005/8/layout/list1"/>
    <dgm:cxn modelId="{AE9580EB-426F-4275-95DC-8DCCA119CF1A}" type="presParOf" srcId="{7FB6A2A9-C589-4AC2-A926-939C360F22D5}" destId="{3DEBBBA9-913A-4BA8-B8A2-FD7075B56676}" srcOrd="0" destOrd="0" presId="urn:microsoft.com/office/officeart/2005/8/layout/list1"/>
    <dgm:cxn modelId="{0642E8D1-D987-4C36-A39A-16A0A5F95C41}" type="presParOf" srcId="{7FB6A2A9-C589-4AC2-A926-939C360F22D5}" destId="{92B210CB-C8F6-4186-9FF9-40ACCAC92887}" srcOrd="1" destOrd="0" presId="urn:microsoft.com/office/officeart/2005/8/layout/list1"/>
    <dgm:cxn modelId="{3C2718ED-0C85-44C3-9569-C444FD5E7B88}" type="presParOf" srcId="{B82CA71A-DE27-47BE-A839-4D1A866FE4EB}" destId="{FD04598A-0217-4BA7-AA49-50EFA878C05A}" srcOrd="5" destOrd="0" presId="urn:microsoft.com/office/officeart/2005/8/layout/list1"/>
    <dgm:cxn modelId="{F2975116-13CB-4A8C-9DCF-AAB2F342DE16}" type="presParOf" srcId="{B82CA71A-DE27-47BE-A839-4D1A866FE4EB}" destId="{C3671F77-8BA7-42DF-A206-9C396DDB0D50}" srcOrd="6" destOrd="0" presId="urn:microsoft.com/office/officeart/2005/8/layout/list1"/>
    <dgm:cxn modelId="{4CBCD9CC-831A-43DB-81B8-5FAE5E02C3B6}" type="presParOf" srcId="{B82CA71A-DE27-47BE-A839-4D1A866FE4EB}" destId="{02E72D34-E774-4EAB-8A25-A973FF08004F}" srcOrd="7" destOrd="0" presId="urn:microsoft.com/office/officeart/2005/8/layout/list1"/>
    <dgm:cxn modelId="{BE0F752D-DC74-4A86-B261-7754E0D80919}" type="presParOf" srcId="{B82CA71A-DE27-47BE-A839-4D1A866FE4EB}" destId="{1C6E012C-1108-4E6C-8830-DFA08D1E5E2B}" srcOrd="8" destOrd="0" presId="urn:microsoft.com/office/officeart/2005/8/layout/list1"/>
    <dgm:cxn modelId="{589911F8-C533-4AFF-B86E-95E2F0410E74}" type="presParOf" srcId="{1C6E012C-1108-4E6C-8830-DFA08D1E5E2B}" destId="{4DBE1C4F-4F3C-4218-8526-923B227314A1}" srcOrd="0" destOrd="0" presId="urn:microsoft.com/office/officeart/2005/8/layout/list1"/>
    <dgm:cxn modelId="{0072F138-427E-4B91-8312-C21E2EF55FFA}" type="presParOf" srcId="{1C6E012C-1108-4E6C-8830-DFA08D1E5E2B}" destId="{5E96D640-A6AD-45E1-87A0-15814036E16F}" srcOrd="1" destOrd="0" presId="urn:microsoft.com/office/officeart/2005/8/layout/list1"/>
    <dgm:cxn modelId="{36F8F11E-2E22-4304-A266-60180EEBDD73}" type="presParOf" srcId="{B82CA71A-DE27-47BE-A839-4D1A866FE4EB}" destId="{E5D9BCEA-E234-4D47-A5AE-BA9B23997E49}" srcOrd="9" destOrd="0" presId="urn:microsoft.com/office/officeart/2005/8/layout/list1"/>
    <dgm:cxn modelId="{8DE57F12-F46C-409C-B16C-7CF0EE56731D}" type="presParOf" srcId="{B82CA71A-DE27-47BE-A839-4D1A866FE4EB}" destId="{0FC77884-860D-419C-8A08-AF11FBE10A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4750B6-D919-4D8D-8D69-34262E5FA70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CFA53BC-174A-4C61-AC67-F2290BF1346B}">
      <dgm:prSet phldrT="[Text]"/>
      <dgm:spPr>
        <a:ln>
          <a:noFill/>
        </a:ln>
      </dgm:spPr>
      <dgm:t>
        <a:bodyPr/>
        <a:lstStyle/>
        <a:p>
          <a:r>
            <a:rPr lang="en-US" dirty="0" smtClean="0"/>
            <a:t>Establish a CoC and a CoC Board</a:t>
          </a:r>
          <a:endParaRPr lang="en-US" dirty="0"/>
        </a:p>
      </dgm:t>
    </dgm:pt>
    <dgm:pt modelId="{C4AC9E17-C3AF-4D7D-9B9D-536A9D638CBC}" type="parTrans" cxnId="{44297C98-E41C-4F1C-A3E9-80810CD3E089}">
      <dgm:prSet/>
      <dgm:spPr/>
      <dgm:t>
        <a:bodyPr/>
        <a:lstStyle/>
        <a:p>
          <a:endParaRPr lang="en-US"/>
        </a:p>
      </dgm:t>
    </dgm:pt>
    <dgm:pt modelId="{D4C517BC-BD03-4484-9BBC-9BF122B4CA9B}" type="sibTrans" cxnId="{44297C98-E41C-4F1C-A3E9-80810CD3E089}">
      <dgm:prSet/>
      <dgm:spPr/>
      <dgm:t>
        <a:bodyPr/>
        <a:lstStyle/>
        <a:p>
          <a:endParaRPr lang="en-US"/>
        </a:p>
      </dgm:t>
    </dgm:pt>
    <dgm:pt modelId="{32641A6B-E9F0-4B1E-911E-68192E2F7D84}">
      <dgm:prSet phldrT="[Text]"/>
      <dgm:spPr>
        <a:ln>
          <a:noFill/>
        </a:ln>
      </dgm:spPr>
      <dgm:t>
        <a:bodyPr/>
        <a:lstStyle/>
        <a:p>
          <a:r>
            <a:rPr lang="en-US" dirty="0" smtClean="0"/>
            <a:t>Conduct CoC </a:t>
          </a:r>
          <a:br>
            <a:rPr lang="en-US" dirty="0" smtClean="0"/>
          </a:br>
          <a:r>
            <a:rPr lang="en-US" dirty="0" smtClean="0"/>
            <a:t>Planning and Operations</a:t>
          </a:r>
          <a:endParaRPr lang="en-US" dirty="0"/>
        </a:p>
      </dgm:t>
    </dgm:pt>
    <dgm:pt modelId="{F80145BC-DF06-492E-BDF5-AD2B93E603E8}" type="parTrans" cxnId="{1DE026E2-6B96-417D-9256-CB6206E7E3F9}">
      <dgm:prSet/>
      <dgm:spPr/>
      <dgm:t>
        <a:bodyPr/>
        <a:lstStyle/>
        <a:p>
          <a:endParaRPr lang="en-US"/>
        </a:p>
      </dgm:t>
    </dgm:pt>
    <dgm:pt modelId="{87B3B858-5EC0-4675-BE95-6C7464CBB144}" type="sibTrans" cxnId="{1DE026E2-6B96-417D-9256-CB6206E7E3F9}">
      <dgm:prSet/>
      <dgm:spPr/>
      <dgm:t>
        <a:bodyPr/>
        <a:lstStyle/>
        <a:p>
          <a:endParaRPr lang="en-US"/>
        </a:p>
      </dgm:t>
    </dgm:pt>
    <dgm:pt modelId="{00F71F64-93C2-4795-BAD1-BC17BDB39A46}">
      <dgm:prSet phldrT="[Text]"/>
      <dgm:spPr>
        <a:ln>
          <a:noFill/>
        </a:ln>
      </dgm:spPr>
      <dgm:t>
        <a:bodyPr/>
        <a:lstStyle/>
        <a:p>
          <a:r>
            <a:rPr lang="en-US" dirty="0" smtClean="0"/>
            <a:t>Administer and Operate HMIS</a:t>
          </a:r>
          <a:endParaRPr lang="en-US" dirty="0"/>
        </a:p>
      </dgm:t>
    </dgm:pt>
    <dgm:pt modelId="{90D20C54-8A7A-4834-9640-5CB1AD715B79}" type="parTrans" cxnId="{63BD166F-A5B9-4665-B18B-678AB04AAD13}">
      <dgm:prSet/>
      <dgm:spPr/>
      <dgm:t>
        <a:bodyPr/>
        <a:lstStyle/>
        <a:p>
          <a:endParaRPr lang="en-US"/>
        </a:p>
      </dgm:t>
    </dgm:pt>
    <dgm:pt modelId="{68E8DD62-3C9B-44A4-A190-ACBC2A0871AE}" type="sibTrans" cxnId="{63BD166F-A5B9-4665-B18B-678AB04AAD13}">
      <dgm:prSet/>
      <dgm:spPr/>
      <dgm:t>
        <a:bodyPr/>
        <a:lstStyle/>
        <a:p>
          <a:endParaRPr lang="en-US"/>
        </a:p>
      </dgm:t>
    </dgm:pt>
    <dgm:pt modelId="{366F7499-F0F5-443B-9BFD-A04051B3076E}">
      <dgm:prSet phldrT="[Text]"/>
      <dgm:spPr>
        <a:ln>
          <a:noFill/>
        </a:ln>
      </dgm:spPr>
      <dgm:t>
        <a:bodyPr/>
        <a:lstStyle/>
        <a:p>
          <a:r>
            <a:rPr lang="en-US" smtClean="0"/>
            <a:t>Facilitate Application </a:t>
          </a:r>
          <a:br>
            <a:rPr lang="en-US" smtClean="0"/>
          </a:br>
          <a:r>
            <a:rPr lang="en-US" smtClean="0"/>
            <a:t>for </a:t>
          </a:r>
          <a:r>
            <a:rPr lang="en-US" dirty="0" smtClean="0"/>
            <a:t>Funds</a:t>
          </a:r>
          <a:endParaRPr lang="en-US" dirty="0"/>
        </a:p>
      </dgm:t>
    </dgm:pt>
    <dgm:pt modelId="{15CA74F4-C531-424E-9981-C35E1AB13AEF}" type="parTrans" cxnId="{3E734E31-13DA-45A7-8AAC-31D1CD4694C2}">
      <dgm:prSet/>
      <dgm:spPr/>
      <dgm:t>
        <a:bodyPr/>
        <a:lstStyle/>
        <a:p>
          <a:endParaRPr lang="en-US"/>
        </a:p>
      </dgm:t>
    </dgm:pt>
    <dgm:pt modelId="{9126A4AD-E68F-4BFB-B2C1-9E9BE72BCF39}" type="sibTrans" cxnId="{3E734E31-13DA-45A7-8AAC-31D1CD4694C2}">
      <dgm:prSet/>
      <dgm:spPr/>
      <dgm:t>
        <a:bodyPr/>
        <a:lstStyle/>
        <a:p>
          <a:endParaRPr lang="en-US"/>
        </a:p>
      </dgm:t>
    </dgm:pt>
    <dgm:pt modelId="{371B0739-F9B2-4FEC-B2AE-30289B3BD5FF}" type="pres">
      <dgm:prSet presAssocID="{AD4750B6-D919-4D8D-8D69-34262E5FA702}" presName="Name0" presStyleCnt="0">
        <dgm:presLayoutVars>
          <dgm:dir/>
          <dgm:resizeHandles val="exact"/>
        </dgm:presLayoutVars>
      </dgm:prSet>
      <dgm:spPr/>
      <dgm:t>
        <a:bodyPr/>
        <a:lstStyle/>
        <a:p>
          <a:endParaRPr lang="en-US"/>
        </a:p>
      </dgm:t>
    </dgm:pt>
    <dgm:pt modelId="{A00B3447-EE68-4121-B4D3-864E8163CAEA}" type="pres">
      <dgm:prSet presAssocID="{FCFA53BC-174A-4C61-AC67-F2290BF1346B}" presName="composite" presStyleCnt="0"/>
      <dgm:spPr/>
    </dgm:pt>
    <dgm:pt modelId="{B09872F0-B1C8-4D5C-9D31-55C89CC117AF}" type="pres">
      <dgm:prSet presAssocID="{FCFA53BC-174A-4C61-AC67-F2290BF1346B}" presName="rect1" presStyleLbl="trAlignAcc1" presStyleIdx="0" presStyleCnt="4" custScaleX="55612" custLinFactNeighborX="6380" custLinFactNeighborY="-1021">
        <dgm:presLayoutVars>
          <dgm:bulletEnabled val="1"/>
        </dgm:presLayoutVars>
      </dgm:prSet>
      <dgm:spPr/>
      <dgm:t>
        <a:bodyPr/>
        <a:lstStyle/>
        <a:p>
          <a:endParaRPr lang="en-US"/>
        </a:p>
      </dgm:t>
    </dgm:pt>
    <dgm:pt modelId="{9F1320B3-3CE3-4BA4-A38A-28367F8C87DC}" type="pres">
      <dgm:prSet presAssocID="{FCFA53BC-174A-4C61-AC67-F2290BF1346B}" presName="rect2" presStyleLbl="fgImgPlace1" presStyleIdx="0" presStyleCnt="4" custScaleX="162711" custScaleY="98614" custLinFactNeighborX="72096" custLinFactNeighborY="11981"/>
      <dgm:spPr>
        <a:blipFill rotWithShape="1">
          <a:blip xmlns:r="http://schemas.openxmlformats.org/officeDocument/2006/relationships" r:embed="rId1"/>
          <a:stretch>
            <a:fillRect/>
          </a:stretch>
        </a:blipFill>
      </dgm:spPr>
      <dgm:t>
        <a:bodyPr/>
        <a:lstStyle/>
        <a:p>
          <a:endParaRPr lang="en-US"/>
        </a:p>
      </dgm:t>
    </dgm:pt>
    <dgm:pt modelId="{3FD14ECE-7219-40B4-8A2B-834E5824845C}" type="pres">
      <dgm:prSet presAssocID="{D4C517BC-BD03-4484-9BBC-9BF122B4CA9B}" presName="sibTrans" presStyleCnt="0"/>
      <dgm:spPr/>
    </dgm:pt>
    <dgm:pt modelId="{37400187-5D18-40D1-881F-5A33EF88DFBD}" type="pres">
      <dgm:prSet presAssocID="{32641A6B-E9F0-4B1E-911E-68192E2F7D84}" presName="composite" presStyleCnt="0"/>
      <dgm:spPr/>
    </dgm:pt>
    <dgm:pt modelId="{D2523117-AD3B-4B97-AB9D-AC23FFF5DC22}" type="pres">
      <dgm:prSet presAssocID="{32641A6B-E9F0-4B1E-911E-68192E2F7D84}" presName="rect1" presStyleLbl="trAlignAcc1" presStyleIdx="1" presStyleCnt="4" custScaleX="82795" custLinFactNeighborX="11243" custLinFactNeighborY="6125">
        <dgm:presLayoutVars>
          <dgm:bulletEnabled val="1"/>
        </dgm:presLayoutVars>
      </dgm:prSet>
      <dgm:spPr/>
      <dgm:t>
        <a:bodyPr/>
        <a:lstStyle/>
        <a:p>
          <a:endParaRPr lang="en-US"/>
        </a:p>
      </dgm:t>
    </dgm:pt>
    <dgm:pt modelId="{2662947A-2727-4A3B-8D6D-1A4DCF5261DF}" type="pres">
      <dgm:prSet presAssocID="{32641A6B-E9F0-4B1E-911E-68192E2F7D84}" presName="rect2" presStyleLbl="fgImgPlace1" presStyleIdx="1" presStyleCnt="4" custScaleX="132538" custScaleY="84612" custLinFactNeighborX="16524" custLinFactNeighborY="9713"/>
      <dgm:spPr>
        <a:blipFill>
          <a:blip xmlns:r="http://schemas.openxmlformats.org/officeDocument/2006/relationships" r:embed="rId2">
            <a:extLst>
              <a:ext uri="{28A0092B-C50C-407E-A947-70E740481C1C}">
                <a14:useLocalDpi xmlns:a14="http://schemas.microsoft.com/office/drawing/2010/main" val="0"/>
              </a:ext>
            </a:extLst>
          </a:blip>
          <a:srcRect/>
          <a:stretch>
            <a:fillRect t="-116000" b="-116000"/>
          </a:stretch>
        </a:blipFill>
      </dgm:spPr>
      <dgm:t>
        <a:bodyPr/>
        <a:lstStyle/>
        <a:p>
          <a:endParaRPr lang="en-US"/>
        </a:p>
      </dgm:t>
    </dgm:pt>
    <dgm:pt modelId="{DE6AF731-0AC0-4E6B-A329-05B51432A20F}" type="pres">
      <dgm:prSet presAssocID="{87B3B858-5EC0-4675-BE95-6C7464CBB144}" presName="sibTrans" presStyleCnt="0"/>
      <dgm:spPr/>
    </dgm:pt>
    <dgm:pt modelId="{B6244F31-2DE9-4434-A120-73A59A8387D0}" type="pres">
      <dgm:prSet presAssocID="{00F71F64-93C2-4795-BAD1-BC17BDB39A46}" presName="composite" presStyleCnt="0"/>
      <dgm:spPr/>
    </dgm:pt>
    <dgm:pt modelId="{6E896F60-2537-45F5-B2C2-604AC76DBF5C}" type="pres">
      <dgm:prSet presAssocID="{00F71F64-93C2-4795-BAD1-BC17BDB39A46}" presName="rect1" presStyleLbl="trAlignAcc1" presStyleIdx="2" presStyleCnt="4" custScaleX="53183">
        <dgm:presLayoutVars>
          <dgm:bulletEnabled val="1"/>
        </dgm:presLayoutVars>
      </dgm:prSet>
      <dgm:spPr/>
      <dgm:t>
        <a:bodyPr/>
        <a:lstStyle/>
        <a:p>
          <a:endParaRPr lang="en-US"/>
        </a:p>
      </dgm:t>
    </dgm:pt>
    <dgm:pt modelId="{7FEDBD68-82AA-4923-9333-FF4411D32B50}" type="pres">
      <dgm:prSet presAssocID="{00F71F64-93C2-4795-BAD1-BC17BDB39A46}" presName="rect2" presStyleLbl="fgImgPlace1" presStyleIdx="2" presStyleCnt="4" custScaleX="161516" custScaleY="80461" custLinFactNeighborX="35704" custLinFactNeighborY="562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dgm:spPr>
      <dgm:t>
        <a:bodyPr/>
        <a:lstStyle/>
        <a:p>
          <a:endParaRPr lang="en-US"/>
        </a:p>
      </dgm:t>
    </dgm:pt>
    <dgm:pt modelId="{076D53B2-9336-4B27-B5AA-381E67E2B5BC}" type="pres">
      <dgm:prSet presAssocID="{68E8DD62-3C9B-44A4-A190-ACBC2A0871AE}" presName="sibTrans" presStyleCnt="0"/>
      <dgm:spPr/>
    </dgm:pt>
    <dgm:pt modelId="{74B0E751-0A03-441D-8786-302B484F5D0E}" type="pres">
      <dgm:prSet presAssocID="{366F7499-F0F5-443B-9BFD-A04051B3076E}" presName="composite" presStyleCnt="0"/>
      <dgm:spPr/>
    </dgm:pt>
    <dgm:pt modelId="{16D8DD57-7684-4C51-9EDA-02415EBE4582}" type="pres">
      <dgm:prSet presAssocID="{366F7499-F0F5-443B-9BFD-A04051B3076E}" presName="rect1" presStyleLbl="trAlignAcc1" presStyleIdx="3" presStyleCnt="4" custScaleX="63348" custLinFactNeighborX="-14122" custLinFactNeighborY="-4503">
        <dgm:presLayoutVars>
          <dgm:bulletEnabled val="1"/>
        </dgm:presLayoutVars>
      </dgm:prSet>
      <dgm:spPr/>
      <dgm:t>
        <a:bodyPr/>
        <a:lstStyle/>
        <a:p>
          <a:endParaRPr lang="en-US"/>
        </a:p>
      </dgm:t>
    </dgm:pt>
    <dgm:pt modelId="{F4AD287C-6512-466B-B4B5-776CAD6A78B5}" type="pres">
      <dgm:prSet presAssocID="{366F7499-F0F5-443B-9BFD-A04051B3076E}" presName="rect2" presStyleLbl="fgImgPlace1" presStyleIdx="3" presStyleCnt="4" custScaleX="130839" custScaleY="78982" custLinFactNeighborX="-6187" custLinFactNeighborY="432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8000" b="-98000"/>
          </a:stretch>
        </a:blipFill>
      </dgm:spPr>
      <dgm:t>
        <a:bodyPr/>
        <a:lstStyle/>
        <a:p>
          <a:endParaRPr lang="en-US"/>
        </a:p>
      </dgm:t>
    </dgm:pt>
  </dgm:ptLst>
  <dgm:cxnLst>
    <dgm:cxn modelId="{44297C98-E41C-4F1C-A3E9-80810CD3E089}" srcId="{AD4750B6-D919-4D8D-8D69-34262E5FA702}" destId="{FCFA53BC-174A-4C61-AC67-F2290BF1346B}" srcOrd="0" destOrd="0" parTransId="{C4AC9E17-C3AF-4D7D-9B9D-536A9D638CBC}" sibTransId="{D4C517BC-BD03-4484-9BBC-9BF122B4CA9B}"/>
    <dgm:cxn modelId="{20C35453-7905-42EF-AAC3-C898E19114AD}" type="presOf" srcId="{FCFA53BC-174A-4C61-AC67-F2290BF1346B}" destId="{B09872F0-B1C8-4D5C-9D31-55C89CC117AF}" srcOrd="0" destOrd="0" presId="urn:microsoft.com/office/officeart/2008/layout/PictureStrips"/>
    <dgm:cxn modelId="{1C10154D-C88F-4029-9A5B-836AA2660CF6}" type="presOf" srcId="{00F71F64-93C2-4795-BAD1-BC17BDB39A46}" destId="{6E896F60-2537-45F5-B2C2-604AC76DBF5C}" srcOrd="0" destOrd="0" presId="urn:microsoft.com/office/officeart/2008/layout/PictureStrips"/>
    <dgm:cxn modelId="{6A5DECA7-0117-4E74-8B11-A1C5D1BE8FC2}" type="presOf" srcId="{AD4750B6-D919-4D8D-8D69-34262E5FA702}" destId="{371B0739-F9B2-4FEC-B2AE-30289B3BD5FF}" srcOrd="0" destOrd="0" presId="urn:microsoft.com/office/officeart/2008/layout/PictureStrips"/>
    <dgm:cxn modelId="{1DE026E2-6B96-417D-9256-CB6206E7E3F9}" srcId="{AD4750B6-D919-4D8D-8D69-34262E5FA702}" destId="{32641A6B-E9F0-4B1E-911E-68192E2F7D84}" srcOrd="1" destOrd="0" parTransId="{F80145BC-DF06-492E-BDF5-AD2B93E603E8}" sibTransId="{87B3B858-5EC0-4675-BE95-6C7464CBB144}"/>
    <dgm:cxn modelId="{85D8365B-96A8-4B17-B0E6-B442CF25AF5A}" type="presOf" srcId="{366F7499-F0F5-443B-9BFD-A04051B3076E}" destId="{16D8DD57-7684-4C51-9EDA-02415EBE4582}" srcOrd="0" destOrd="0" presId="urn:microsoft.com/office/officeart/2008/layout/PictureStrips"/>
    <dgm:cxn modelId="{63BD166F-A5B9-4665-B18B-678AB04AAD13}" srcId="{AD4750B6-D919-4D8D-8D69-34262E5FA702}" destId="{00F71F64-93C2-4795-BAD1-BC17BDB39A46}" srcOrd="2" destOrd="0" parTransId="{90D20C54-8A7A-4834-9640-5CB1AD715B79}" sibTransId="{68E8DD62-3C9B-44A4-A190-ACBC2A0871AE}"/>
    <dgm:cxn modelId="{3E734E31-13DA-45A7-8AAC-31D1CD4694C2}" srcId="{AD4750B6-D919-4D8D-8D69-34262E5FA702}" destId="{366F7499-F0F5-443B-9BFD-A04051B3076E}" srcOrd="3" destOrd="0" parTransId="{15CA74F4-C531-424E-9981-C35E1AB13AEF}" sibTransId="{9126A4AD-E68F-4BFB-B2C1-9E9BE72BCF39}"/>
    <dgm:cxn modelId="{BD51733A-6639-46A2-83A9-98C182AA994F}" type="presOf" srcId="{32641A6B-E9F0-4B1E-911E-68192E2F7D84}" destId="{D2523117-AD3B-4B97-AB9D-AC23FFF5DC22}" srcOrd="0" destOrd="0" presId="urn:microsoft.com/office/officeart/2008/layout/PictureStrips"/>
    <dgm:cxn modelId="{07897C7A-D6A7-4B61-8089-3ED312B82D5A}" type="presParOf" srcId="{371B0739-F9B2-4FEC-B2AE-30289B3BD5FF}" destId="{A00B3447-EE68-4121-B4D3-864E8163CAEA}" srcOrd="0" destOrd="0" presId="urn:microsoft.com/office/officeart/2008/layout/PictureStrips"/>
    <dgm:cxn modelId="{9CAD79EA-610D-4A54-B1FD-AA04B09B5693}" type="presParOf" srcId="{A00B3447-EE68-4121-B4D3-864E8163CAEA}" destId="{B09872F0-B1C8-4D5C-9D31-55C89CC117AF}" srcOrd="0" destOrd="0" presId="urn:microsoft.com/office/officeart/2008/layout/PictureStrips"/>
    <dgm:cxn modelId="{F8E1A3AC-6706-46A7-9B01-40F362EA861E}" type="presParOf" srcId="{A00B3447-EE68-4121-B4D3-864E8163CAEA}" destId="{9F1320B3-3CE3-4BA4-A38A-28367F8C87DC}" srcOrd="1" destOrd="0" presId="urn:microsoft.com/office/officeart/2008/layout/PictureStrips"/>
    <dgm:cxn modelId="{7E28FA45-BC73-4CA6-BBE0-90EEC8E8C319}" type="presParOf" srcId="{371B0739-F9B2-4FEC-B2AE-30289B3BD5FF}" destId="{3FD14ECE-7219-40B4-8A2B-834E5824845C}" srcOrd="1" destOrd="0" presId="urn:microsoft.com/office/officeart/2008/layout/PictureStrips"/>
    <dgm:cxn modelId="{C065EEE8-D6B3-4688-8D2F-518426219919}" type="presParOf" srcId="{371B0739-F9B2-4FEC-B2AE-30289B3BD5FF}" destId="{37400187-5D18-40D1-881F-5A33EF88DFBD}" srcOrd="2" destOrd="0" presId="urn:microsoft.com/office/officeart/2008/layout/PictureStrips"/>
    <dgm:cxn modelId="{FC9E264F-20C5-44DC-B88B-BE91B15AD82C}" type="presParOf" srcId="{37400187-5D18-40D1-881F-5A33EF88DFBD}" destId="{D2523117-AD3B-4B97-AB9D-AC23FFF5DC22}" srcOrd="0" destOrd="0" presId="urn:microsoft.com/office/officeart/2008/layout/PictureStrips"/>
    <dgm:cxn modelId="{BEBD2631-E38A-472D-9959-AD03A804BE81}" type="presParOf" srcId="{37400187-5D18-40D1-881F-5A33EF88DFBD}" destId="{2662947A-2727-4A3B-8D6D-1A4DCF5261DF}" srcOrd="1" destOrd="0" presId="urn:microsoft.com/office/officeart/2008/layout/PictureStrips"/>
    <dgm:cxn modelId="{BFCD32C2-AD01-43F5-9325-F2E4A5C575DF}" type="presParOf" srcId="{371B0739-F9B2-4FEC-B2AE-30289B3BD5FF}" destId="{DE6AF731-0AC0-4E6B-A329-05B51432A20F}" srcOrd="3" destOrd="0" presId="urn:microsoft.com/office/officeart/2008/layout/PictureStrips"/>
    <dgm:cxn modelId="{C632E4C3-128A-4F09-9530-A4C1952CDED2}" type="presParOf" srcId="{371B0739-F9B2-4FEC-B2AE-30289B3BD5FF}" destId="{B6244F31-2DE9-4434-A120-73A59A8387D0}" srcOrd="4" destOrd="0" presId="urn:microsoft.com/office/officeart/2008/layout/PictureStrips"/>
    <dgm:cxn modelId="{259F5966-BAFC-44D0-B32F-4478073521BF}" type="presParOf" srcId="{B6244F31-2DE9-4434-A120-73A59A8387D0}" destId="{6E896F60-2537-45F5-B2C2-604AC76DBF5C}" srcOrd="0" destOrd="0" presId="urn:microsoft.com/office/officeart/2008/layout/PictureStrips"/>
    <dgm:cxn modelId="{F611690B-8F8B-4838-8576-BA677C675DE5}" type="presParOf" srcId="{B6244F31-2DE9-4434-A120-73A59A8387D0}" destId="{7FEDBD68-82AA-4923-9333-FF4411D32B50}" srcOrd="1" destOrd="0" presId="urn:microsoft.com/office/officeart/2008/layout/PictureStrips"/>
    <dgm:cxn modelId="{DACAA662-E1FC-47C2-96BD-1740F3AEE874}" type="presParOf" srcId="{371B0739-F9B2-4FEC-B2AE-30289B3BD5FF}" destId="{076D53B2-9336-4B27-B5AA-381E67E2B5BC}" srcOrd="5" destOrd="0" presId="urn:microsoft.com/office/officeart/2008/layout/PictureStrips"/>
    <dgm:cxn modelId="{2CE1336A-2F43-4E93-A378-438A160CE7D3}" type="presParOf" srcId="{371B0739-F9B2-4FEC-B2AE-30289B3BD5FF}" destId="{74B0E751-0A03-441D-8786-302B484F5D0E}" srcOrd="6" destOrd="0" presId="urn:microsoft.com/office/officeart/2008/layout/PictureStrips"/>
    <dgm:cxn modelId="{939F4A55-D270-48F9-84E1-93F129D73D31}" type="presParOf" srcId="{74B0E751-0A03-441D-8786-302B484F5D0E}" destId="{16D8DD57-7684-4C51-9EDA-02415EBE4582}" srcOrd="0" destOrd="0" presId="urn:microsoft.com/office/officeart/2008/layout/PictureStrips"/>
    <dgm:cxn modelId="{3B0EDA8B-660A-42F7-9761-DC7BB13FE2C6}" type="presParOf" srcId="{74B0E751-0A03-441D-8786-302B484F5D0E}" destId="{F4AD287C-6512-466B-B4B5-776CAD6A78B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43EADE-279B-4EC6-8D88-649AFFBFADEF}"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24F4698-6B64-44D1-9225-86CDBF481A50}">
      <dgm:prSet phldrT="[Text]"/>
      <dgm:spPr/>
      <dgm:t>
        <a:bodyPr/>
        <a:lstStyle/>
        <a:p>
          <a:r>
            <a:rPr lang="en-US" dirty="0" smtClean="0"/>
            <a:t>Mix of Geography</a:t>
          </a:r>
          <a:endParaRPr lang="en-US" dirty="0"/>
        </a:p>
      </dgm:t>
    </dgm:pt>
    <dgm:pt modelId="{96096FEB-4F0D-48E4-941B-CE9E66179816}" type="parTrans" cxnId="{897FF411-5410-401E-8F21-837008185502}">
      <dgm:prSet/>
      <dgm:spPr/>
      <dgm:t>
        <a:bodyPr/>
        <a:lstStyle/>
        <a:p>
          <a:endParaRPr lang="en-US"/>
        </a:p>
      </dgm:t>
    </dgm:pt>
    <dgm:pt modelId="{4C027411-C1C1-4055-82C1-7D67EFA1B6CD}" type="sibTrans" cxnId="{897FF411-5410-401E-8F21-837008185502}">
      <dgm:prSet/>
      <dgm:spPr/>
      <dgm:t>
        <a:bodyPr/>
        <a:lstStyle/>
        <a:p>
          <a:endParaRPr lang="en-US"/>
        </a:p>
      </dgm:t>
    </dgm:pt>
    <dgm:pt modelId="{5F389D86-7B67-4958-8ACD-133B008F7C65}">
      <dgm:prSet phldrT="[Text]"/>
      <dgm:spPr/>
      <dgm:t>
        <a:bodyPr/>
        <a:lstStyle/>
        <a:p>
          <a:r>
            <a:rPr lang="en-US" dirty="0" smtClean="0"/>
            <a:t>Rural</a:t>
          </a:r>
          <a:endParaRPr lang="en-US" dirty="0"/>
        </a:p>
      </dgm:t>
    </dgm:pt>
    <dgm:pt modelId="{B28AA365-0167-4B0A-8F94-8CFC60C5B91E}" type="parTrans" cxnId="{8A625840-BE89-4B05-A85A-82FDCA661196}">
      <dgm:prSet/>
      <dgm:spPr/>
      <dgm:t>
        <a:bodyPr/>
        <a:lstStyle/>
        <a:p>
          <a:endParaRPr lang="en-US"/>
        </a:p>
      </dgm:t>
    </dgm:pt>
    <dgm:pt modelId="{1057A537-86EF-47F1-A251-FD0D26FC74C5}" type="sibTrans" cxnId="{8A625840-BE89-4B05-A85A-82FDCA661196}">
      <dgm:prSet/>
      <dgm:spPr/>
      <dgm:t>
        <a:bodyPr/>
        <a:lstStyle/>
        <a:p>
          <a:endParaRPr lang="en-US"/>
        </a:p>
      </dgm:t>
    </dgm:pt>
    <dgm:pt modelId="{D1E4B0D1-E513-4201-9CA5-1846B27B72E9}">
      <dgm:prSet phldrT="[Text]"/>
      <dgm:spPr/>
      <dgm:t>
        <a:bodyPr/>
        <a:lstStyle/>
        <a:p>
          <a:r>
            <a:rPr lang="en-US" dirty="0" smtClean="0"/>
            <a:t>Urban</a:t>
          </a:r>
          <a:endParaRPr lang="en-US" dirty="0"/>
        </a:p>
      </dgm:t>
    </dgm:pt>
    <dgm:pt modelId="{39D3D550-6726-4468-AE66-A23A371071C9}" type="parTrans" cxnId="{8818A1F0-0EDB-4D90-A248-219D7CBAFF4F}">
      <dgm:prSet/>
      <dgm:spPr/>
      <dgm:t>
        <a:bodyPr/>
        <a:lstStyle/>
        <a:p>
          <a:endParaRPr lang="en-US"/>
        </a:p>
      </dgm:t>
    </dgm:pt>
    <dgm:pt modelId="{B49605A9-B07C-4817-8BB0-AADDB64486FD}" type="sibTrans" cxnId="{8818A1F0-0EDB-4D90-A248-219D7CBAFF4F}">
      <dgm:prSet/>
      <dgm:spPr/>
      <dgm:t>
        <a:bodyPr/>
        <a:lstStyle/>
        <a:p>
          <a:endParaRPr lang="en-US"/>
        </a:p>
      </dgm:t>
    </dgm:pt>
    <dgm:pt modelId="{0D0EB7D1-7E67-430C-B3F1-BA179E8EFF16}">
      <dgm:prSet phldrT="[Text]"/>
      <dgm:spPr/>
      <dgm:t>
        <a:bodyPr/>
        <a:lstStyle/>
        <a:p>
          <a:r>
            <a:rPr lang="en-US" dirty="0" smtClean="0"/>
            <a:t>Balance of State</a:t>
          </a:r>
          <a:endParaRPr lang="en-US" dirty="0"/>
        </a:p>
      </dgm:t>
    </dgm:pt>
    <dgm:pt modelId="{48F35BCE-1FE6-44E6-988B-C44CB1657ED3}" type="parTrans" cxnId="{06747381-72ED-487D-8EC1-DF05DA277E0F}">
      <dgm:prSet/>
      <dgm:spPr/>
      <dgm:t>
        <a:bodyPr/>
        <a:lstStyle/>
        <a:p>
          <a:endParaRPr lang="en-US"/>
        </a:p>
      </dgm:t>
    </dgm:pt>
    <dgm:pt modelId="{45287D53-7ADA-4D92-AF2D-16417C816837}" type="sibTrans" cxnId="{06747381-72ED-487D-8EC1-DF05DA277E0F}">
      <dgm:prSet/>
      <dgm:spPr/>
      <dgm:t>
        <a:bodyPr/>
        <a:lstStyle/>
        <a:p>
          <a:endParaRPr lang="en-US"/>
        </a:p>
      </dgm:t>
    </dgm:pt>
    <dgm:pt modelId="{B6107E77-98DF-4D48-BE8C-3E61F2F3E65B}">
      <dgm:prSet phldrT="[Text]"/>
      <dgm:spPr/>
      <dgm:t>
        <a:bodyPr/>
        <a:lstStyle/>
        <a:p>
          <a:r>
            <a:rPr lang="en-US" dirty="0" smtClean="0"/>
            <a:t>Initial jurisdiction decided by HUD</a:t>
          </a:r>
          <a:endParaRPr lang="en-US" dirty="0"/>
        </a:p>
      </dgm:t>
    </dgm:pt>
    <dgm:pt modelId="{34C82507-AF77-4611-9E9D-3BA78FDE9BFF}" type="parTrans" cxnId="{987DDE86-DFFA-448B-A2D1-8A07F8930375}">
      <dgm:prSet/>
      <dgm:spPr/>
      <dgm:t>
        <a:bodyPr/>
        <a:lstStyle/>
        <a:p>
          <a:endParaRPr lang="en-US"/>
        </a:p>
      </dgm:t>
    </dgm:pt>
    <dgm:pt modelId="{BBD46420-F33F-497B-9FF7-964C86896632}" type="sibTrans" cxnId="{987DDE86-DFFA-448B-A2D1-8A07F8930375}">
      <dgm:prSet/>
      <dgm:spPr/>
      <dgm:t>
        <a:bodyPr/>
        <a:lstStyle/>
        <a:p>
          <a:endParaRPr lang="en-US"/>
        </a:p>
      </dgm:t>
    </dgm:pt>
    <dgm:pt modelId="{0C821F53-67D1-4696-92CA-2CAC30757516}">
      <dgm:prSet phldrT="[Text]"/>
      <dgm:spPr/>
      <dgm:t>
        <a:bodyPr/>
        <a:lstStyle/>
        <a:p>
          <a:r>
            <a:rPr lang="en-US" dirty="0" smtClean="0"/>
            <a:t>Mergers</a:t>
          </a:r>
          <a:endParaRPr lang="en-US" dirty="0"/>
        </a:p>
      </dgm:t>
    </dgm:pt>
    <dgm:pt modelId="{B69BFF50-3FE0-457C-AD67-CAB91C9142AB}" type="parTrans" cxnId="{A93846B6-8C9C-4E8B-A6AE-4AC955322CA9}">
      <dgm:prSet/>
      <dgm:spPr/>
      <dgm:t>
        <a:bodyPr/>
        <a:lstStyle/>
        <a:p>
          <a:endParaRPr lang="en-US"/>
        </a:p>
      </dgm:t>
    </dgm:pt>
    <dgm:pt modelId="{1410277E-C6C8-4B7E-88E4-F34BA19A042D}" type="sibTrans" cxnId="{A93846B6-8C9C-4E8B-A6AE-4AC955322CA9}">
      <dgm:prSet/>
      <dgm:spPr/>
      <dgm:t>
        <a:bodyPr/>
        <a:lstStyle/>
        <a:p>
          <a:endParaRPr lang="en-US"/>
        </a:p>
      </dgm:t>
    </dgm:pt>
    <dgm:pt modelId="{46FFA146-1398-4F28-8FF9-757B36563B00}">
      <dgm:prSet phldrT="[Text]"/>
      <dgm:spPr/>
      <dgm:t>
        <a:bodyPr/>
        <a:lstStyle/>
        <a:p>
          <a:r>
            <a:rPr lang="en-US" dirty="0" smtClean="0"/>
            <a:t>Structure</a:t>
          </a:r>
          <a:endParaRPr lang="en-US" dirty="0"/>
        </a:p>
      </dgm:t>
    </dgm:pt>
    <dgm:pt modelId="{09480FD5-28D3-4107-BF9C-CFBA15BE94FB}" type="parTrans" cxnId="{C8F574B9-AA6F-4E92-96F2-B9341EBE3BFC}">
      <dgm:prSet/>
      <dgm:spPr/>
      <dgm:t>
        <a:bodyPr/>
        <a:lstStyle/>
        <a:p>
          <a:endParaRPr lang="en-US"/>
        </a:p>
      </dgm:t>
    </dgm:pt>
    <dgm:pt modelId="{1E851A3E-8851-4A37-975A-48C2216F2503}" type="sibTrans" cxnId="{C8F574B9-AA6F-4E92-96F2-B9341EBE3BFC}">
      <dgm:prSet/>
      <dgm:spPr/>
      <dgm:t>
        <a:bodyPr/>
        <a:lstStyle/>
        <a:p>
          <a:endParaRPr lang="en-US"/>
        </a:p>
      </dgm:t>
    </dgm:pt>
    <dgm:pt modelId="{A9E41F71-B4EF-45F0-8008-842525DBC8AB}">
      <dgm:prSet phldrT="[Text]"/>
      <dgm:spPr/>
      <dgm:t>
        <a:bodyPr/>
        <a:lstStyle/>
        <a:p>
          <a:r>
            <a:rPr lang="en-US" dirty="0" smtClean="0"/>
            <a:t>CoC Board/General Membership</a:t>
          </a:r>
          <a:endParaRPr lang="en-US" dirty="0"/>
        </a:p>
      </dgm:t>
    </dgm:pt>
    <dgm:pt modelId="{18BD1729-B8D1-4EBA-A6CD-3177983DA750}" type="parTrans" cxnId="{345E95C9-6862-4299-A8A3-DADD0AF209BB}">
      <dgm:prSet/>
      <dgm:spPr/>
      <dgm:t>
        <a:bodyPr/>
        <a:lstStyle/>
        <a:p>
          <a:endParaRPr lang="en-US"/>
        </a:p>
      </dgm:t>
    </dgm:pt>
    <dgm:pt modelId="{558B1B15-2C56-45B6-B42A-598A2990E1DB}" type="sibTrans" cxnId="{345E95C9-6862-4299-A8A3-DADD0AF209BB}">
      <dgm:prSet/>
      <dgm:spPr/>
      <dgm:t>
        <a:bodyPr/>
        <a:lstStyle/>
        <a:p>
          <a:endParaRPr lang="en-US"/>
        </a:p>
      </dgm:t>
    </dgm:pt>
    <dgm:pt modelId="{D9D3894C-ED2A-473C-881E-13392F644306}">
      <dgm:prSet phldrT="[Text]"/>
      <dgm:spPr/>
      <dgm:t>
        <a:bodyPr/>
        <a:lstStyle/>
        <a:p>
          <a:r>
            <a:rPr lang="en-US" dirty="0" smtClean="0"/>
            <a:t>Local Homeless Coalitions</a:t>
          </a:r>
          <a:endParaRPr lang="en-US" dirty="0"/>
        </a:p>
      </dgm:t>
    </dgm:pt>
    <dgm:pt modelId="{D2841C53-DF7A-4C06-93F5-C0ABE7F33576}" type="parTrans" cxnId="{9DA03071-F9D5-4111-81CF-DE5493832EE1}">
      <dgm:prSet/>
      <dgm:spPr/>
      <dgm:t>
        <a:bodyPr/>
        <a:lstStyle/>
        <a:p>
          <a:endParaRPr lang="en-US"/>
        </a:p>
      </dgm:t>
    </dgm:pt>
    <dgm:pt modelId="{3D1742F4-4568-4D25-BBBF-34D61575DED1}" type="sibTrans" cxnId="{9DA03071-F9D5-4111-81CF-DE5493832EE1}">
      <dgm:prSet/>
      <dgm:spPr/>
      <dgm:t>
        <a:bodyPr/>
        <a:lstStyle/>
        <a:p>
          <a:endParaRPr lang="en-US"/>
        </a:p>
      </dgm:t>
    </dgm:pt>
    <dgm:pt modelId="{C7D3E909-981C-47AC-8B89-BB2EB5516AD2}">
      <dgm:prSet phldrT="[Text]"/>
      <dgm:spPr/>
      <dgm:t>
        <a:bodyPr/>
        <a:lstStyle/>
        <a:p>
          <a:r>
            <a:rPr lang="en-US" dirty="0" smtClean="0"/>
            <a:t>Everything in between</a:t>
          </a:r>
          <a:endParaRPr lang="en-US" dirty="0"/>
        </a:p>
      </dgm:t>
    </dgm:pt>
    <dgm:pt modelId="{55696142-63EE-42B2-AC75-EE65731956BE}" type="parTrans" cxnId="{1870794F-2557-41E7-8DE8-6D43F474782B}">
      <dgm:prSet/>
      <dgm:spPr/>
    </dgm:pt>
    <dgm:pt modelId="{0FBE5F9A-88FA-4A06-9CF4-9D685FC942D3}" type="sibTrans" cxnId="{1870794F-2557-41E7-8DE8-6D43F474782B}">
      <dgm:prSet/>
      <dgm:spPr/>
    </dgm:pt>
    <dgm:pt modelId="{2C59A476-7A33-4F4F-B3B9-512F9AB86A46}" type="pres">
      <dgm:prSet presAssocID="{2043EADE-279B-4EC6-8D88-649AFFBFADEF}" presName="Name0" presStyleCnt="0">
        <dgm:presLayoutVars>
          <dgm:dir/>
          <dgm:resizeHandles val="exact"/>
        </dgm:presLayoutVars>
      </dgm:prSet>
      <dgm:spPr/>
      <dgm:t>
        <a:bodyPr/>
        <a:lstStyle/>
        <a:p>
          <a:endParaRPr lang="en-US"/>
        </a:p>
      </dgm:t>
    </dgm:pt>
    <dgm:pt modelId="{CC4B7026-86FA-43B8-8C8E-EEA331FE68DA}" type="pres">
      <dgm:prSet presAssocID="{524F4698-6B64-44D1-9225-86CDBF481A50}" presName="node" presStyleLbl="node1" presStyleIdx="0" presStyleCnt="3">
        <dgm:presLayoutVars>
          <dgm:bulletEnabled val="1"/>
        </dgm:presLayoutVars>
      </dgm:prSet>
      <dgm:spPr/>
      <dgm:t>
        <a:bodyPr/>
        <a:lstStyle/>
        <a:p>
          <a:endParaRPr lang="en-US"/>
        </a:p>
      </dgm:t>
    </dgm:pt>
    <dgm:pt modelId="{2B38BCAB-1ECD-4831-8F7E-AA084912AF10}" type="pres">
      <dgm:prSet presAssocID="{4C027411-C1C1-4055-82C1-7D67EFA1B6CD}" presName="sibTrans" presStyleCnt="0"/>
      <dgm:spPr/>
    </dgm:pt>
    <dgm:pt modelId="{F9A42455-3C53-4D0C-90F5-C716F320C4E4}" type="pres">
      <dgm:prSet presAssocID="{0D0EB7D1-7E67-430C-B3F1-BA179E8EFF16}" presName="node" presStyleLbl="node1" presStyleIdx="1" presStyleCnt="3">
        <dgm:presLayoutVars>
          <dgm:bulletEnabled val="1"/>
        </dgm:presLayoutVars>
      </dgm:prSet>
      <dgm:spPr/>
      <dgm:t>
        <a:bodyPr/>
        <a:lstStyle/>
        <a:p>
          <a:endParaRPr lang="en-US"/>
        </a:p>
      </dgm:t>
    </dgm:pt>
    <dgm:pt modelId="{436270DA-8236-4D16-8F98-C2B54F1C8A7F}" type="pres">
      <dgm:prSet presAssocID="{45287D53-7ADA-4D92-AF2D-16417C816837}" presName="sibTrans" presStyleCnt="0"/>
      <dgm:spPr/>
    </dgm:pt>
    <dgm:pt modelId="{0E9D3310-99A5-44D6-9F73-ADC200922F14}" type="pres">
      <dgm:prSet presAssocID="{46FFA146-1398-4F28-8FF9-757B36563B00}" presName="node" presStyleLbl="node1" presStyleIdx="2" presStyleCnt="3">
        <dgm:presLayoutVars>
          <dgm:bulletEnabled val="1"/>
        </dgm:presLayoutVars>
      </dgm:prSet>
      <dgm:spPr/>
      <dgm:t>
        <a:bodyPr/>
        <a:lstStyle/>
        <a:p>
          <a:endParaRPr lang="en-US"/>
        </a:p>
      </dgm:t>
    </dgm:pt>
  </dgm:ptLst>
  <dgm:cxnLst>
    <dgm:cxn modelId="{FF4CE9B5-C1B3-4E8D-84B3-BD9A98899D57}" type="presOf" srcId="{5F389D86-7B67-4958-8ACD-133B008F7C65}" destId="{CC4B7026-86FA-43B8-8C8E-EEA331FE68DA}" srcOrd="0" destOrd="1" presId="urn:microsoft.com/office/officeart/2005/8/layout/hList6"/>
    <dgm:cxn modelId="{8818A1F0-0EDB-4D90-A248-219D7CBAFF4F}" srcId="{524F4698-6B64-44D1-9225-86CDBF481A50}" destId="{D1E4B0D1-E513-4201-9CA5-1846B27B72E9}" srcOrd="1" destOrd="0" parTransId="{39D3D550-6726-4468-AE66-A23A371071C9}" sibTransId="{B49605A9-B07C-4817-8BB0-AADDB64486FD}"/>
    <dgm:cxn modelId="{CA69EBCF-665B-4396-BEF5-2650B19C8CC3}" type="presOf" srcId="{C7D3E909-981C-47AC-8B89-BB2EB5516AD2}" destId="{CC4B7026-86FA-43B8-8C8E-EEA331FE68DA}" srcOrd="0" destOrd="3" presId="urn:microsoft.com/office/officeart/2005/8/layout/hList6"/>
    <dgm:cxn modelId="{9DA03071-F9D5-4111-81CF-DE5493832EE1}" srcId="{46FFA146-1398-4F28-8FF9-757B36563B00}" destId="{D9D3894C-ED2A-473C-881E-13392F644306}" srcOrd="1" destOrd="0" parTransId="{D2841C53-DF7A-4C06-93F5-C0ABE7F33576}" sibTransId="{3D1742F4-4568-4D25-BBBF-34D61575DED1}"/>
    <dgm:cxn modelId="{8D0B51DB-6CBD-4E48-B6E8-0E7722CC3FED}" type="presOf" srcId="{46FFA146-1398-4F28-8FF9-757B36563B00}" destId="{0E9D3310-99A5-44D6-9F73-ADC200922F14}" srcOrd="0" destOrd="0" presId="urn:microsoft.com/office/officeart/2005/8/layout/hList6"/>
    <dgm:cxn modelId="{987DDE86-DFFA-448B-A2D1-8A07F8930375}" srcId="{0D0EB7D1-7E67-430C-B3F1-BA179E8EFF16}" destId="{B6107E77-98DF-4D48-BE8C-3E61F2F3E65B}" srcOrd="0" destOrd="0" parTransId="{34C82507-AF77-4611-9E9D-3BA78FDE9BFF}" sibTransId="{BBD46420-F33F-497B-9FF7-964C86896632}"/>
    <dgm:cxn modelId="{1870794F-2557-41E7-8DE8-6D43F474782B}" srcId="{524F4698-6B64-44D1-9225-86CDBF481A50}" destId="{C7D3E909-981C-47AC-8B89-BB2EB5516AD2}" srcOrd="2" destOrd="0" parTransId="{55696142-63EE-42B2-AC75-EE65731956BE}" sibTransId="{0FBE5F9A-88FA-4A06-9CF4-9D685FC942D3}"/>
    <dgm:cxn modelId="{2654A359-C74D-4F98-B66C-3531A3E0D271}" type="presOf" srcId="{524F4698-6B64-44D1-9225-86CDBF481A50}" destId="{CC4B7026-86FA-43B8-8C8E-EEA331FE68DA}" srcOrd="0" destOrd="0" presId="urn:microsoft.com/office/officeart/2005/8/layout/hList6"/>
    <dgm:cxn modelId="{A7A7DB00-7BB8-47F4-8CFA-C6DAF28BC7CF}" type="presOf" srcId="{A9E41F71-B4EF-45F0-8008-842525DBC8AB}" destId="{0E9D3310-99A5-44D6-9F73-ADC200922F14}" srcOrd="0" destOrd="1" presId="urn:microsoft.com/office/officeart/2005/8/layout/hList6"/>
    <dgm:cxn modelId="{06747381-72ED-487D-8EC1-DF05DA277E0F}" srcId="{2043EADE-279B-4EC6-8D88-649AFFBFADEF}" destId="{0D0EB7D1-7E67-430C-B3F1-BA179E8EFF16}" srcOrd="1" destOrd="0" parTransId="{48F35BCE-1FE6-44E6-988B-C44CB1657ED3}" sibTransId="{45287D53-7ADA-4D92-AF2D-16417C816837}"/>
    <dgm:cxn modelId="{897FF411-5410-401E-8F21-837008185502}" srcId="{2043EADE-279B-4EC6-8D88-649AFFBFADEF}" destId="{524F4698-6B64-44D1-9225-86CDBF481A50}" srcOrd="0" destOrd="0" parTransId="{96096FEB-4F0D-48E4-941B-CE9E66179816}" sibTransId="{4C027411-C1C1-4055-82C1-7D67EFA1B6CD}"/>
    <dgm:cxn modelId="{C8F574B9-AA6F-4E92-96F2-B9341EBE3BFC}" srcId="{2043EADE-279B-4EC6-8D88-649AFFBFADEF}" destId="{46FFA146-1398-4F28-8FF9-757B36563B00}" srcOrd="2" destOrd="0" parTransId="{09480FD5-28D3-4107-BF9C-CFBA15BE94FB}" sibTransId="{1E851A3E-8851-4A37-975A-48C2216F2503}"/>
    <dgm:cxn modelId="{E0352CE7-CCBA-405F-93CF-F454B18AED95}" type="presOf" srcId="{D1E4B0D1-E513-4201-9CA5-1846B27B72E9}" destId="{CC4B7026-86FA-43B8-8C8E-EEA331FE68DA}" srcOrd="0" destOrd="2" presId="urn:microsoft.com/office/officeart/2005/8/layout/hList6"/>
    <dgm:cxn modelId="{336C88BF-713E-4B4F-AFD1-148DCED5B5CC}" type="presOf" srcId="{0D0EB7D1-7E67-430C-B3F1-BA179E8EFF16}" destId="{F9A42455-3C53-4D0C-90F5-C716F320C4E4}" srcOrd="0" destOrd="0" presId="urn:microsoft.com/office/officeart/2005/8/layout/hList6"/>
    <dgm:cxn modelId="{A93846B6-8C9C-4E8B-A6AE-4AC955322CA9}" srcId="{0D0EB7D1-7E67-430C-B3F1-BA179E8EFF16}" destId="{0C821F53-67D1-4696-92CA-2CAC30757516}" srcOrd="1" destOrd="0" parTransId="{B69BFF50-3FE0-457C-AD67-CAB91C9142AB}" sibTransId="{1410277E-C6C8-4B7E-88E4-F34BA19A042D}"/>
    <dgm:cxn modelId="{3D5397BE-4164-438C-A0CB-1979F38B9A8B}" type="presOf" srcId="{B6107E77-98DF-4D48-BE8C-3E61F2F3E65B}" destId="{F9A42455-3C53-4D0C-90F5-C716F320C4E4}" srcOrd="0" destOrd="1" presId="urn:microsoft.com/office/officeart/2005/8/layout/hList6"/>
    <dgm:cxn modelId="{C1FE0130-6F99-410F-9E51-3FE09F7BF5D1}" type="presOf" srcId="{0C821F53-67D1-4696-92CA-2CAC30757516}" destId="{F9A42455-3C53-4D0C-90F5-C716F320C4E4}" srcOrd="0" destOrd="2" presId="urn:microsoft.com/office/officeart/2005/8/layout/hList6"/>
    <dgm:cxn modelId="{06F4A174-797D-447E-82F9-64958D91A0DA}" type="presOf" srcId="{2043EADE-279B-4EC6-8D88-649AFFBFADEF}" destId="{2C59A476-7A33-4F4F-B3B9-512F9AB86A46}" srcOrd="0" destOrd="0" presId="urn:microsoft.com/office/officeart/2005/8/layout/hList6"/>
    <dgm:cxn modelId="{345E95C9-6862-4299-A8A3-DADD0AF209BB}" srcId="{46FFA146-1398-4F28-8FF9-757B36563B00}" destId="{A9E41F71-B4EF-45F0-8008-842525DBC8AB}" srcOrd="0" destOrd="0" parTransId="{18BD1729-B8D1-4EBA-A6CD-3177983DA750}" sibTransId="{558B1B15-2C56-45B6-B42A-598A2990E1DB}"/>
    <dgm:cxn modelId="{8A625840-BE89-4B05-A85A-82FDCA661196}" srcId="{524F4698-6B64-44D1-9225-86CDBF481A50}" destId="{5F389D86-7B67-4958-8ACD-133B008F7C65}" srcOrd="0" destOrd="0" parTransId="{B28AA365-0167-4B0A-8F94-8CFC60C5B91E}" sibTransId="{1057A537-86EF-47F1-A251-FD0D26FC74C5}"/>
    <dgm:cxn modelId="{6F6AF2D7-E7EE-4316-9BA5-FFA3B2A41FD3}" type="presOf" srcId="{D9D3894C-ED2A-473C-881E-13392F644306}" destId="{0E9D3310-99A5-44D6-9F73-ADC200922F14}" srcOrd="0" destOrd="2" presId="urn:microsoft.com/office/officeart/2005/8/layout/hList6"/>
    <dgm:cxn modelId="{BCF45DB0-637B-4D2F-80C0-683496FE3462}" type="presParOf" srcId="{2C59A476-7A33-4F4F-B3B9-512F9AB86A46}" destId="{CC4B7026-86FA-43B8-8C8E-EEA331FE68DA}" srcOrd="0" destOrd="0" presId="urn:microsoft.com/office/officeart/2005/8/layout/hList6"/>
    <dgm:cxn modelId="{DFF8437D-B88F-4FD4-9BEE-0F042CA4B7EB}" type="presParOf" srcId="{2C59A476-7A33-4F4F-B3B9-512F9AB86A46}" destId="{2B38BCAB-1ECD-4831-8F7E-AA084912AF10}" srcOrd="1" destOrd="0" presId="urn:microsoft.com/office/officeart/2005/8/layout/hList6"/>
    <dgm:cxn modelId="{424C39BF-8CFC-496C-B1EC-33575D87A7FB}" type="presParOf" srcId="{2C59A476-7A33-4F4F-B3B9-512F9AB86A46}" destId="{F9A42455-3C53-4D0C-90F5-C716F320C4E4}" srcOrd="2" destOrd="0" presId="urn:microsoft.com/office/officeart/2005/8/layout/hList6"/>
    <dgm:cxn modelId="{A85A60F4-7924-4B0F-8909-692FB16E52A0}" type="presParOf" srcId="{2C59A476-7A33-4F4F-B3B9-512F9AB86A46}" destId="{436270DA-8236-4D16-8F98-C2B54F1C8A7F}" srcOrd="3" destOrd="0" presId="urn:microsoft.com/office/officeart/2005/8/layout/hList6"/>
    <dgm:cxn modelId="{E06989E3-0FF8-42E3-8D63-688F5E1BF808}" type="presParOf" srcId="{2C59A476-7A33-4F4F-B3B9-512F9AB86A46}" destId="{0E9D3310-99A5-44D6-9F73-ADC200922F1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6FDF9C-C5E6-4B25-BA40-4E34B48EE92A}"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BD430C40-AE4E-4963-804B-40A12E1356F3}">
      <dgm:prSet phldrT="[Text]" custT="1"/>
      <dgm:spPr/>
      <dgm:t>
        <a:bodyPr/>
        <a:lstStyle/>
        <a:p>
          <a:r>
            <a:rPr lang="en-US" sz="1600" dirty="0"/>
            <a:t>TX BoS CoC General </a:t>
          </a:r>
          <a:r>
            <a:rPr lang="en-US" sz="1600" dirty="0" smtClean="0"/>
            <a:t>Membership</a:t>
          </a:r>
          <a:endParaRPr lang="en-US" sz="1600" dirty="0"/>
        </a:p>
      </dgm:t>
    </dgm:pt>
    <dgm:pt modelId="{F72B0F90-BCB6-48A4-BD85-73F9D5246221}" type="parTrans" cxnId="{BC235DB5-5CE9-425D-A651-3594E58CD10E}">
      <dgm:prSet/>
      <dgm:spPr/>
      <dgm:t>
        <a:bodyPr/>
        <a:lstStyle/>
        <a:p>
          <a:endParaRPr lang="en-US">
            <a:solidFill>
              <a:srgbClr val="66FF33"/>
            </a:solidFill>
          </a:endParaRPr>
        </a:p>
      </dgm:t>
    </dgm:pt>
    <dgm:pt modelId="{6A92DE47-68B2-4E83-853F-5C58FFA9E3BC}" type="sibTrans" cxnId="{BC235DB5-5CE9-425D-A651-3594E58CD10E}">
      <dgm:prSet/>
      <dgm:spPr/>
      <dgm:t>
        <a:bodyPr/>
        <a:lstStyle/>
        <a:p>
          <a:endParaRPr lang="en-US">
            <a:solidFill>
              <a:srgbClr val="66FF33"/>
            </a:solidFill>
          </a:endParaRPr>
        </a:p>
      </dgm:t>
    </dgm:pt>
    <dgm:pt modelId="{5AE56E21-277E-419C-86CC-FF65DE569168}">
      <dgm:prSet phldrT="[Text]" custT="1"/>
      <dgm:spPr/>
      <dgm:t>
        <a:bodyPr/>
        <a:lstStyle/>
        <a:p>
          <a:r>
            <a:rPr lang="en-US" sz="1200" dirty="0" smtClean="0"/>
            <a:t>Local Homeless Coalitions (LHCs) </a:t>
          </a:r>
          <a:endParaRPr lang="en-US" sz="1000" dirty="0"/>
        </a:p>
      </dgm:t>
    </dgm:pt>
    <dgm:pt modelId="{9B1F63E7-F563-44A3-B196-04476FB25C62}" type="parTrans" cxnId="{E0A42D98-624F-4938-88B6-F006D5B4C8C1}">
      <dgm:prSet/>
      <dgm:spPr/>
      <dgm:t>
        <a:bodyPr/>
        <a:lstStyle/>
        <a:p>
          <a:endParaRPr lang="en-US">
            <a:solidFill>
              <a:srgbClr val="66FF33"/>
            </a:solidFill>
          </a:endParaRPr>
        </a:p>
      </dgm:t>
    </dgm:pt>
    <dgm:pt modelId="{2C5BD8D8-AF6E-45EC-97A7-34931503E7EC}" type="sibTrans" cxnId="{E0A42D98-624F-4938-88B6-F006D5B4C8C1}">
      <dgm:prSet/>
      <dgm:spPr/>
      <dgm:t>
        <a:bodyPr/>
        <a:lstStyle/>
        <a:p>
          <a:endParaRPr lang="en-US">
            <a:solidFill>
              <a:srgbClr val="66FF33"/>
            </a:solidFill>
          </a:endParaRPr>
        </a:p>
      </dgm:t>
    </dgm:pt>
    <dgm:pt modelId="{6A60B646-8B7D-4688-9161-14285D89C6F3}">
      <dgm:prSet phldrT="[Text]" custT="1"/>
      <dgm:spPr/>
      <dgm:t>
        <a:bodyPr/>
        <a:lstStyle/>
        <a:p>
          <a:r>
            <a:rPr lang="en-US" sz="1600" dirty="0"/>
            <a:t>HMIS Lead </a:t>
          </a:r>
          <a:r>
            <a:rPr lang="en-US" sz="1600" dirty="0" smtClean="0"/>
            <a:t>Agency</a:t>
          </a:r>
          <a:endParaRPr lang="en-US" sz="1600" dirty="0"/>
        </a:p>
      </dgm:t>
    </dgm:pt>
    <dgm:pt modelId="{17CD61BE-9B1F-47EA-AB9E-1999F37B08D9}" type="parTrans" cxnId="{13A68864-3FA5-4324-AEA0-5C7519D4BEF1}">
      <dgm:prSet/>
      <dgm:spPr/>
      <dgm:t>
        <a:bodyPr/>
        <a:lstStyle/>
        <a:p>
          <a:endParaRPr lang="en-US">
            <a:solidFill>
              <a:srgbClr val="66FF33"/>
            </a:solidFill>
          </a:endParaRPr>
        </a:p>
      </dgm:t>
    </dgm:pt>
    <dgm:pt modelId="{DDDD4BDB-4819-41B5-8CFA-28FD48D7A7E4}" type="sibTrans" cxnId="{13A68864-3FA5-4324-AEA0-5C7519D4BEF1}">
      <dgm:prSet/>
      <dgm:spPr/>
      <dgm:t>
        <a:bodyPr/>
        <a:lstStyle/>
        <a:p>
          <a:endParaRPr lang="en-US">
            <a:solidFill>
              <a:srgbClr val="66FF33"/>
            </a:solidFill>
          </a:endParaRPr>
        </a:p>
      </dgm:t>
    </dgm:pt>
    <dgm:pt modelId="{997D711D-A282-4EDA-82CD-DA0C789741C4}">
      <dgm:prSet phldrT="[Text]" custT="1"/>
      <dgm:spPr/>
      <dgm:t>
        <a:bodyPr/>
        <a:lstStyle/>
        <a:p>
          <a:r>
            <a:rPr lang="en-US" sz="1600" dirty="0"/>
            <a:t>CoC </a:t>
          </a:r>
          <a:r>
            <a:rPr lang="en-US" sz="1600" dirty="0" smtClean="0"/>
            <a:t>Board</a:t>
          </a:r>
          <a:endParaRPr lang="en-US" sz="1000" dirty="0"/>
        </a:p>
      </dgm:t>
    </dgm:pt>
    <dgm:pt modelId="{F7B7CB5A-C853-4632-BEEC-70007B5FB33F}" type="parTrans" cxnId="{4824BA5C-6C91-49F5-BCD5-259835CD6D32}">
      <dgm:prSet/>
      <dgm:spPr/>
      <dgm:t>
        <a:bodyPr/>
        <a:lstStyle/>
        <a:p>
          <a:endParaRPr lang="en-US">
            <a:solidFill>
              <a:srgbClr val="66FF33"/>
            </a:solidFill>
          </a:endParaRPr>
        </a:p>
      </dgm:t>
    </dgm:pt>
    <dgm:pt modelId="{F3D88675-98B3-4B98-B4D8-D890E5852CB7}" type="sibTrans" cxnId="{4824BA5C-6C91-49F5-BCD5-259835CD6D32}">
      <dgm:prSet/>
      <dgm:spPr/>
      <dgm:t>
        <a:bodyPr/>
        <a:lstStyle/>
        <a:p>
          <a:endParaRPr lang="en-US">
            <a:solidFill>
              <a:srgbClr val="66FF33"/>
            </a:solidFill>
          </a:endParaRPr>
        </a:p>
      </dgm:t>
    </dgm:pt>
    <dgm:pt modelId="{CE97F669-AFDA-4E04-B71B-BDCD69435651}">
      <dgm:prSet phldrT="[Text]" custT="1"/>
      <dgm:spPr/>
      <dgm:t>
        <a:bodyPr/>
        <a:lstStyle/>
        <a:p>
          <a:r>
            <a:rPr lang="en-US" sz="1200" dirty="0"/>
            <a:t>Collaborative Applicant/CoC Lead Agency/CoC </a:t>
          </a:r>
          <a:r>
            <a:rPr lang="en-US" sz="1200" dirty="0" smtClean="0"/>
            <a:t>Staff</a:t>
          </a:r>
          <a:endParaRPr lang="en-US" sz="1000" dirty="0"/>
        </a:p>
      </dgm:t>
    </dgm:pt>
    <dgm:pt modelId="{0EF4AA9A-50AB-4FFB-AB27-57DEAB7FBD71}" type="parTrans" cxnId="{C81BBBE0-64A0-4025-BDA9-1ABF25DCB119}">
      <dgm:prSet/>
      <dgm:spPr/>
      <dgm:t>
        <a:bodyPr/>
        <a:lstStyle/>
        <a:p>
          <a:endParaRPr lang="en-US">
            <a:solidFill>
              <a:srgbClr val="66FF33"/>
            </a:solidFill>
          </a:endParaRPr>
        </a:p>
      </dgm:t>
    </dgm:pt>
    <dgm:pt modelId="{574539F6-6FC2-4EB4-A782-66E8FD29A2F8}" type="sibTrans" cxnId="{C81BBBE0-64A0-4025-BDA9-1ABF25DCB119}">
      <dgm:prSet/>
      <dgm:spPr/>
      <dgm:t>
        <a:bodyPr/>
        <a:lstStyle/>
        <a:p>
          <a:endParaRPr lang="en-US">
            <a:solidFill>
              <a:srgbClr val="66FF33"/>
            </a:solidFill>
          </a:endParaRPr>
        </a:p>
      </dgm:t>
    </dgm:pt>
    <dgm:pt modelId="{716EB14E-9289-41CE-AFF3-6380ADB8D4F0}">
      <dgm:prSet custT="1"/>
      <dgm:spPr/>
      <dgm:t>
        <a:bodyPr/>
        <a:lstStyle/>
        <a:p>
          <a:r>
            <a:rPr lang="en-US" sz="1600" dirty="0" smtClean="0"/>
            <a:t>CoC Committees</a:t>
          </a:r>
          <a:endParaRPr lang="en-US" sz="1600" dirty="0"/>
        </a:p>
      </dgm:t>
    </dgm:pt>
    <dgm:pt modelId="{BD698F61-8FB0-4760-B7D1-164165E0128D}" type="parTrans" cxnId="{9FFF689C-0CB6-451F-B87D-CEA9D203DB49}">
      <dgm:prSet/>
      <dgm:spPr/>
      <dgm:t>
        <a:bodyPr/>
        <a:lstStyle/>
        <a:p>
          <a:endParaRPr lang="en-US"/>
        </a:p>
      </dgm:t>
    </dgm:pt>
    <dgm:pt modelId="{B7728B3E-47F2-43EB-9DD9-D0ADA70FA27B}" type="sibTrans" cxnId="{9FFF689C-0CB6-451F-B87D-CEA9D203DB49}">
      <dgm:prSet/>
      <dgm:spPr/>
      <dgm:t>
        <a:bodyPr/>
        <a:lstStyle/>
        <a:p>
          <a:endParaRPr lang="en-US"/>
        </a:p>
      </dgm:t>
    </dgm:pt>
    <dgm:pt modelId="{03A05B98-0AF3-4EDF-9FA8-B7189FD02B78}" type="pres">
      <dgm:prSet presAssocID="{DB6FDF9C-C5E6-4B25-BA40-4E34B48EE92A}" presName="hierChild1" presStyleCnt="0">
        <dgm:presLayoutVars>
          <dgm:chPref val="1"/>
          <dgm:dir/>
          <dgm:animOne val="branch"/>
          <dgm:animLvl val="lvl"/>
          <dgm:resizeHandles/>
        </dgm:presLayoutVars>
      </dgm:prSet>
      <dgm:spPr/>
      <dgm:t>
        <a:bodyPr/>
        <a:lstStyle/>
        <a:p>
          <a:endParaRPr lang="en-US"/>
        </a:p>
      </dgm:t>
    </dgm:pt>
    <dgm:pt modelId="{F5F4F781-B2CE-45DF-9D31-EB7B0948DC45}" type="pres">
      <dgm:prSet presAssocID="{BD430C40-AE4E-4963-804B-40A12E1356F3}" presName="hierRoot1" presStyleCnt="0"/>
      <dgm:spPr/>
      <dgm:t>
        <a:bodyPr/>
        <a:lstStyle/>
        <a:p>
          <a:endParaRPr lang="en-US"/>
        </a:p>
      </dgm:t>
    </dgm:pt>
    <dgm:pt modelId="{7AE6CA16-6D07-4076-ADF7-E61A10071679}" type="pres">
      <dgm:prSet presAssocID="{BD430C40-AE4E-4963-804B-40A12E1356F3}" presName="composite" presStyleCnt="0"/>
      <dgm:spPr/>
      <dgm:t>
        <a:bodyPr/>
        <a:lstStyle/>
        <a:p>
          <a:endParaRPr lang="en-US"/>
        </a:p>
      </dgm:t>
    </dgm:pt>
    <dgm:pt modelId="{E33205A7-C797-49D9-B931-1DAC11527FDB}" type="pres">
      <dgm:prSet presAssocID="{BD430C40-AE4E-4963-804B-40A12E1356F3}" presName="background" presStyleLbl="node0" presStyleIdx="0" presStyleCnt="1"/>
      <dgm:spPr/>
      <dgm:t>
        <a:bodyPr/>
        <a:lstStyle/>
        <a:p>
          <a:endParaRPr lang="en-US"/>
        </a:p>
      </dgm:t>
    </dgm:pt>
    <dgm:pt modelId="{CD11F1E7-47BA-4F99-A921-B37AAA85D6E1}" type="pres">
      <dgm:prSet presAssocID="{BD430C40-AE4E-4963-804B-40A12E1356F3}" presName="text" presStyleLbl="fgAcc0" presStyleIdx="0" presStyleCnt="1">
        <dgm:presLayoutVars>
          <dgm:chPref val="3"/>
        </dgm:presLayoutVars>
      </dgm:prSet>
      <dgm:spPr/>
      <dgm:t>
        <a:bodyPr/>
        <a:lstStyle/>
        <a:p>
          <a:endParaRPr lang="en-US"/>
        </a:p>
      </dgm:t>
    </dgm:pt>
    <dgm:pt modelId="{E91D7890-FE6A-40D7-A5CD-B4174E972841}" type="pres">
      <dgm:prSet presAssocID="{BD430C40-AE4E-4963-804B-40A12E1356F3}" presName="hierChild2" presStyleCnt="0"/>
      <dgm:spPr/>
      <dgm:t>
        <a:bodyPr/>
        <a:lstStyle/>
        <a:p>
          <a:endParaRPr lang="en-US"/>
        </a:p>
      </dgm:t>
    </dgm:pt>
    <dgm:pt modelId="{4A459AEF-4F22-4B4C-A49D-88ECAE2D70C0}" type="pres">
      <dgm:prSet presAssocID="{F7B7CB5A-C853-4632-BEEC-70007B5FB33F}" presName="Name10" presStyleLbl="parChTrans1D2" presStyleIdx="0" presStyleCnt="1"/>
      <dgm:spPr/>
      <dgm:t>
        <a:bodyPr/>
        <a:lstStyle/>
        <a:p>
          <a:endParaRPr lang="en-US"/>
        </a:p>
      </dgm:t>
    </dgm:pt>
    <dgm:pt modelId="{8149A1D9-0156-4869-B387-E4A56F8E41E7}" type="pres">
      <dgm:prSet presAssocID="{997D711D-A282-4EDA-82CD-DA0C789741C4}" presName="hierRoot2" presStyleCnt="0"/>
      <dgm:spPr/>
      <dgm:t>
        <a:bodyPr/>
        <a:lstStyle/>
        <a:p>
          <a:endParaRPr lang="en-US"/>
        </a:p>
      </dgm:t>
    </dgm:pt>
    <dgm:pt modelId="{E0A39766-6775-4543-8C05-560CECA0F97E}" type="pres">
      <dgm:prSet presAssocID="{997D711D-A282-4EDA-82CD-DA0C789741C4}" presName="composite2" presStyleCnt="0"/>
      <dgm:spPr/>
      <dgm:t>
        <a:bodyPr/>
        <a:lstStyle/>
        <a:p>
          <a:endParaRPr lang="en-US"/>
        </a:p>
      </dgm:t>
    </dgm:pt>
    <dgm:pt modelId="{C6C55665-184A-42CF-A42F-734B7AE9AD60}" type="pres">
      <dgm:prSet presAssocID="{997D711D-A282-4EDA-82CD-DA0C789741C4}" presName="background2" presStyleLbl="node2" presStyleIdx="0" presStyleCnt="1"/>
      <dgm:spPr/>
      <dgm:t>
        <a:bodyPr/>
        <a:lstStyle/>
        <a:p>
          <a:endParaRPr lang="en-US"/>
        </a:p>
      </dgm:t>
    </dgm:pt>
    <dgm:pt modelId="{F693D94A-1FFE-4530-8091-1E572949F93D}" type="pres">
      <dgm:prSet presAssocID="{997D711D-A282-4EDA-82CD-DA0C789741C4}" presName="text2" presStyleLbl="fgAcc2" presStyleIdx="0" presStyleCnt="1">
        <dgm:presLayoutVars>
          <dgm:chPref val="3"/>
        </dgm:presLayoutVars>
      </dgm:prSet>
      <dgm:spPr/>
      <dgm:t>
        <a:bodyPr/>
        <a:lstStyle/>
        <a:p>
          <a:endParaRPr lang="en-US"/>
        </a:p>
      </dgm:t>
    </dgm:pt>
    <dgm:pt modelId="{AC384A13-41B2-461E-9774-4A4B4E9468DC}" type="pres">
      <dgm:prSet presAssocID="{997D711D-A282-4EDA-82CD-DA0C789741C4}" presName="hierChild3" presStyleCnt="0"/>
      <dgm:spPr/>
      <dgm:t>
        <a:bodyPr/>
        <a:lstStyle/>
        <a:p>
          <a:endParaRPr lang="en-US"/>
        </a:p>
      </dgm:t>
    </dgm:pt>
    <dgm:pt modelId="{52BF9509-B120-4754-B605-89AF7BA91C57}" type="pres">
      <dgm:prSet presAssocID="{9B1F63E7-F563-44A3-B196-04476FB25C62}" presName="Name17" presStyleLbl="parChTrans1D3" presStyleIdx="0" presStyleCnt="4"/>
      <dgm:spPr/>
      <dgm:t>
        <a:bodyPr/>
        <a:lstStyle/>
        <a:p>
          <a:endParaRPr lang="en-US"/>
        </a:p>
      </dgm:t>
    </dgm:pt>
    <dgm:pt modelId="{D971FA09-10EA-460C-AFB4-954294F24FF8}" type="pres">
      <dgm:prSet presAssocID="{5AE56E21-277E-419C-86CC-FF65DE569168}" presName="hierRoot3" presStyleCnt="0"/>
      <dgm:spPr/>
      <dgm:t>
        <a:bodyPr/>
        <a:lstStyle/>
        <a:p>
          <a:endParaRPr lang="en-US"/>
        </a:p>
      </dgm:t>
    </dgm:pt>
    <dgm:pt modelId="{52068BC3-7A2A-445B-853E-1B845D6DB814}" type="pres">
      <dgm:prSet presAssocID="{5AE56E21-277E-419C-86CC-FF65DE569168}" presName="composite3" presStyleCnt="0"/>
      <dgm:spPr/>
      <dgm:t>
        <a:bodyPr/>
        <a:lstStyle/>
        <a:p>
          <a:endParaRPr lang="en-US"/>
        </a:p>
      </dgm:t>
    </dgm:pt>
    <dgm:pt modelId="{8612EF91-283A-4CD3-976C-D890370F7065}" type="pres">
      <dgm:prSet presAssocID="{5AE56E21-277E-419C-86CC-FF65DE569168}" presName="background3" presStyleLbl="node3" presStyleIdx="0" presStyleCnt="4"/>
      <dgm:spPr/>
      <dgm:t>
        <a:bodyPr/>
        <a:lstStyle/>
        <a:p>
          <a:endParaRPr lang="en-US"/>
        </a:p>
      </dgm:t>
    </dgm:pt>
    <dgm:pt modelId="{338C2142-98B1-4B90-88D5-56E483BDC161}" type="pres">
      <dgm:prSet presAssocID="{5AE56E21-277E-419C-86CC-FF65DE569168}" presName="text3" presStyleLbl="fgAcc3" presStyleIdx="0" presStyleCnt="4">
        <dgm:presLayoutVars>
          <dgm:chPref val="3"/>
        </dgm:presLayoutVars>
      </dgm:prSet>
      <dgm:spPr/>
      <dgm:t>
        <a:bodyPr/>
        <a:lstStyle/>
        <a:p>
          <a:endParaRPr lang="en-US"/>
        </a:p>
      </dgm:t>
    </dgm:pt>
    <dgm:pt modelId="{5B8127B2-659D-4951-BF45-86F0BFEE7BA6}" type="pres">
      <dgm:prSet presAssocID="{5AE56E21-277E-419C-86CC-FF65DE569168}" presName="hierChild4" presStyleCnt="0"/>
      <dgm:spPr/>
      <dgm:t>
        <a:bodyPr/>
        <a:lstStyle/>
        <a:p>
          <a:endParaRPr lang="en-US"/>
        </a:p>
      </dgm:t>
    </dgm:pt>
    <dgm:pt modelId="{F558ED4E-7184-4FE3-9E37-60888EA22BF9}" type="pres">
      <dgm:prSet presAssocID="{0EF4AA9A-50AB-4FFB-AB27-57DEAB7FBD71}" presName="Name17" presStyleLbl="parChTrans1D3" presStyleIdx="1" presStyleCnt="4"/>
      <dgm:spPr/>
      <dgm:t>
        <a:bodyPr/>
        <a:lstStyle/>
        <a:p>
          <a:endParaRPr lang="en-US"/>
        </a:p>
      </dgm:t>
    </dgm:pt>
    <dgm:pt modelId="{EF164A5E-9E49-46EF-AC29-A45A8FAB2B2F}" type="pres">
      <dgm:prSet presAssocID="{CE97F669-AFDA-4E04-B71B-BDCD69435651}" presName="hierRoot3" presStyleCnt="0"/>
      <dgm:spPr/>
      <dgm:t>
        <a:bodyPr/>
        <a:lstStyle/>
        <a:p>
          <a:endParaRPr lang="en-US"/>
        </a:p>
      </dgm:t>
    </dgm:pt>
    <dgm:pt modelId="{18A4CD7D-200D-4EB4-8C92-BE390D3BD017}" type="pres">
      <dgm:prSet presAssocID="{CE97F669-AFDA-4E04-B71B-BDCD69435651}" presName="composite3" presStyleCnt="0"/>
      <dgm:spPr/>
      <dgm:t>
        <a:bodyPr/>
        <a:lstStyle/>
        <a:p>
          <a:endParaRPr lang="en-US"/>
        </a:p>
      </dgm:t>
    </dgm:pt>
    <dgm:pt modelId="{CDFF85F5-42BC-4B43-8F08-F652DC12B98C}" type="pres">
      <dgm:prSet presAssocID="{CE97F669-AFDA-4E04-B71B-BDCD69435651}" presName="background3" presStyleLbl="node3" presStyleIdx="1" presStyleCnt="4"/>
      <dgm:spPr/>
      <dgm:t>
        <a:bodyPr/>
        <a:lstStyle/>
        <a:p>
          <a:endParaRPr lang="en-US"/>
        </a:p>
      </dgm:t>
    </dgm:pt>
    <dgm:pt modelId="{AF00CC52-A1A8-44B1-AAAE-E09B8AC97F56}" type="pres">
      <dgm:prSet presAssocID="{CE97F669-AFDA-4E04-B71B-BDCD69435651}" presName="text3" presStyleLbl="fgAcc3" presStyleIdx="1" presStyleCnt="4">
        <dgm:presLayoutVars>
          <dgm:chPref val="3"/>
        </dgm:presLayoutVars>
      </dgm:prSet>
      <dgm:spPr/>
      <dgm:t>
        <a:bodyPr/>
        <a:lstStyle/>
        <a:p>
          <a:endParaRPr lang="en-US"/>
        </a:p>
      </dgm:t>
    </dgm:pt>
    <dgm:pt modelId="{32D23664-89AF-488A-AE46-C321E5C36DE9}" type="pres">
      <dgm:prSet presAssocID="{CE97F669-AFDA-4E04-B71B-BDCD69435651}" presName="hierChild4" presStyleCnt="0"/>
      <dgm:spPr/>
      <dgm:t>
        <a:bodyPr/>
        <a:lstStyle/>
        <a:p>
          <a:endParaRPr lang="en-US"/>
        </a:p>
      </dgm:t>
    </dgm:pt>
    <dgm:pt modelId="{56417A3E-CFBC-47BD-86DC-BC916BD8E920}" type="pres">
      <dgm:prSet presAssocID="{17CD61BE-9B1F-47EA-AB9E-1999F37B08D9}" presName="Name17" presStyleLbl="parChTrans1D3" presStyleIdx="2" presStyleCnt="4"/>
      <dgm:spPr/>
      <dgm:t>
        <a:bodyPr/>
        <a:lstStyle/>
        <a:p>
          <a:endParaRPr lang="en-US"/>
        </a:p>
      </dgm:t>
    </dgm:pt>
    <dgm:pt modelId="{89E1E953-E7FE-4F85-859D-3CBBF8B163A1}" type="pres">
      <dgm:prSet presAssocID="{6A60B646-8B7D-4688-9161-14285D89C6F3}" presName="hierRoot3" presStyleCnt="0"/>
      <dgm:spPr/>
      <dgm:t>
        <a:bodyPr/>
        <a:lstStyle/>
        <a:p>
          <a:endParaRPr lang="en-US"/>
        </a:p>
      </dgm:t>
    </dgm:pt>
    <dgm:pt modelId="{3DE2DDF6-9B49-47DC-AEBF-2AE541A4B356}" type="pres">
      <dgm:prSet presAssocID="{6A60B646-8B7D-4688-9161-14285D89C6F3}" presName="composite3" presStyleCnt="0"/>
      <dgm:spPr/>
      <dgm:t>
        <a:bodyPr/>
        <a:lstStyle/>
        <a:p>
          <a:endParaRPr lang="en-US"/>
        </a:p>
      </dgm:t>
    </dgm:pt>
    <dgm:pt modelId="{9594C98E-8DF4-4983-9C7A-8441F52120EA}" type="pres">
      <dgm:prSet presAssocID="{6A60B646-8B7D-4688-9161-14285D89C6F3}" presName="background3" presStyleLbl="node3" presStyleIdx="2" presStyleCnt="4"/>
      <dgm:spPr/>
      <dgm:t>
        <a:bodyPr/>
        <a:lstStyle/>
        <a:p>
          <a:endParaRPr lang="en-US"/>
        </a:p>
      </dgm:t>
    </dgm:pt>
    <dgm:pt modelId="{A4AADD55-2BAE-49B1-AF4B-F79570096388}" type="pres">
      <dgm:prSet presAssocID="{6A60B646-8B7D-4688-9161-14285D89C6F3}" presName="text3" presStyleLbl="fgAcc3" presStyleIdx="2" presStyleCnt="4">
        <dgm:presLayoutVars>
          <dgm:chPref val="3"/>
        </dgm:presLayoutVars>
      </dgm:prSet>
      <dgm:spPr/>
      <dgm:t>
        <a:bodyPr/>
        <a:lstStyle/>
        <a:p>
          <a:endParaRPr lang="en-US"/>
        </a:p>
      </dgm:t>
    </dgm:pt>
    <dgm:pt modelId="{20F19A2B-A6CE-43F4-B3EF-F759B4E211CB}" type="pres">
      <dgm:prSet presAssocID="{6A60B646-8B7D-4688-9161-14285D89C6F3}" presName="hierChild4" presStyleCnt="0"/>
      <dgm:spPr/>
      <dgm:t>
        <a:bodyPr/>
        <a:lstStyle/>
        <a:p>
          <a:endParaRPr lang="en-US"/>
        </a:p>
      </dgm:t>
    </dgm:pt>
    <dgm:pt modelId="{352534EE-1F14-4F0A-AB2E-B44381F8D20D}" type="pres">
      <dgm:prSet presAssocID="{BD698F61-8FB0-4760-B7D1-164165E0128D}" presName="Name17" presStyleLbl="parChTrans1D3" presStyleIdx="3" presStyleCnt="4"/>
      <dgm:spPr/>
      <dgm:t>
        <a:bodyPr/>
        <a:lstStyle/>
        <a:p>
          <a:endParaRPr lang="en-US"/>
        </a:p>
      </dgm:t>
    </dgm:pt>
    <dgm:pt modelId="{858D0E02-F95A-47E2-BCCD-826559331A00}" type="pres">
      <dgm:prSet presAssocID="{716EB14E-9289-41CE-AFF3-6380ADB8D4F0}" presName="hierRoot3" presStyleCnt="0"/>
      <dgm:spPr/>
      <dgm:t>
        <a:bodyPr/>
        <a:lstStyle/>
        <a:p>
          <a:endParaRPr lang="en-US"/>
        </a:p>
      </dgm:t>
    </dgm:pt>
    <dgm:pt modelId="{EAD03F2C-45CA-4B5A-A8F3-78BCCC5F7FC0}" type="pres">
      <dgm:prSet presAssocID="{716EB14E-9289-41CE-AFF3-6380ADB8D4F0}" presName="composite3" presStyleCnt="0"/>
      <dgm:spPr/>
      <dgm:t>
        <a:bodyPr/>
        <a:lstStyle/>
        <a:p>
          <a:endParaRPr lang="en-US"/>
        </a:p>
      </dgm:t>
    </dgm:pt>
    <dgm:pt modelId="{C5CD690D-BF2B-4FE2-B9D0-ECB2B9663AD6}" type="pres">
      <dgm:prSet presAssocID="{716EB14E-9289-41CE-AFF3-6380ADB8D4F0}" presName="background3" presStyleLbl="node3" presStyleIdx="3" presStyleCnt="4"/>
      <dgm:spPr/>
      <dgm:t>
        <a:bodyPr/>
        <a:lstStyle/>
        <a:p>
          <a:endParaRPr lang="en-US"/>
        </a:p>
      </dgm:t>
    </dgm:pt>
    <dgm:pt modelId="{0FD82123-56A4-4A76-BA07-857C8CBDC4A9}" type="pres">
      <dgm:prSet presAssocID="{716EB14E-9289-41CE-AFF3-6380ADB8D4F0}" presName="text3" presStyleLbl="fgAcc3" presStyleIdx="3" presStyleCnt="4">
        <dgm:presLayoutVars>
          <dgm:chPref val="3"/>
        </dgm:presLayoutVars>
      </dgm:prSet>
      <dgm:spPr/>
      <dgm:t>
        <a:bodyPr/>
        <a:lstStyle/>
        <a:p>
          <a:endParaRPr lang="en-US"/>
        </a:p>
      </dgm:t>
    </dgm:pt>
    <dgm:pt modelId="{8E513025-21B7-4EA2-9892-7C10219EED92}" type="pres">
      <dgm:prSet presAssocID="{716EB14E-9289-41CE-AFF3-6380ADB8D4F0}" presName="hierChild4" presStyleCnt="0"/>
      <dgm:spPr/>
      <dgm:t>
        <a:bodyPr/>
        <a:lstStyle/>
        <a:p>
          <a:endParaRPr lang="en-US"/>
        </a:p>
      </dgm:t>
    </dgm:pt>
  </dgm:ptLst>
  <dgm:cxnLst>
    <dgm:cxn modelId="{9FFF689C-0CB6-451F-B87D-CEA9D203DB49}" srcId="{997D711D-A282-4EDA-82CD-DA0C789741C4}" destId="{716EB14E-9289-41CE-AFF3-6380ADB8D4F0}" srcOrd="3" destOrd="0" parTransId="{BD698F61-8FB0-4760-B7D1-164165E0128D}" sibTransId="{B7728B3E-47F2-43EB-9DD9-D0ADA70FA27B}"/>
    <dgm:cxn modelId="{38EA5427-F388-4990-BD24-FABC4577E95D}" type="presOf" srcId="{5AE56E21-277E-419C-86CC-FF65DE569168}" destId="{338C2142-98B1-4B90-88D5-56E483BDC161}" srcOrd="0" destOrd="0" presId="urn:microsoft.com/office/officeart/2005/8/layout/hierarchy1"/>
    <dgm:cxn modelId="{13A68864-3FA5-4324-AEA0-5C7519D4BEF1}" srcId="{997D711D-A282-4EDA-82CD-DA0C789741C4}" destId="{6A60B646-8B7D-4688-9161-14285D89C6F3}" srcOrd="2" destOrd="0" parTransId="{17CD61BE-9B1F-47EA-AB9E-1999F37B08D9}" sibTransId="{DDDD4BDB-4819-41B5-8CFA-28FD48D7A7E4}"/>
    <dgm:cxn modelId="{369F7CBD-0BDA-4BB2-81C2-F8324EA59327}" type="presOf" srcId="{0EF4AA9A-50AB-4FFB-AB27-57DEAB7FBD71}" destId="{F558ED4E-7184-4FE3-9E37-60888EA22BF9}" srcOrd="0" destOrd="0" presId="urn:microsoft.com/office/officeart/2005/8/layout/hierarchy1"/>
    <dgm:cxn modelId="{9303F536-F011-4BCB-BDCA-DA40FA12754A}" type="presOf" srcId="{BD698F61-8FB0-4760-B7D1-164165E0128D}" destId="{352534EE-1F14-4F0A-AB2E-B44381F8D20D}" srcOrd="0" destOrd="0" presId="urn:microsoft.com/office/officeart/2005/8/layout/hierarchy1"/>
    <dgm:cxn modelId="{BC235DB5-5CE9-425D-A651-3594E58CD10E}" srcId="{DB6FDF9C-C5E6-4B25-BA40-4E34B48EE92A}" destId="{BD430C40-AE4E-4963-804B-40A12E1356F3}" srcOrd="0" destOrd="0" parTransId="{F72B0F90-BCB6-48A4-BD85-73F9D5246221}" sibTransId="{6A92DE47-68B2-4E83-853F-5C58FFA9E3BC}"/>
    <dgm:cxn modelId="{85445360-6DB5-42DB-8CBA-53E5A04D6E96}" type="presOf" srcId="{716EB14E-9289-41CE-AFF3-6380ADB8D4F0}" destId="{0FD82123-56A4-4A76-BA07-857C8CBDC4A9}" srcOrd="0" destOrd="0" presId="urn:microsoft.com/office/officeart/2005/8/layout/hierarchy1"/>
    <dgm:cxn modelId="{41B71FAD-1BFC-4BBD-AA5C-68FC86D39F2B}" type="presOf" srcId="{CE97F669-AFDA-4E04-B71B-BDCD69435651}" destId="{AF00CC52-A1A8-44B1-AAAE-E09B8AC97F56}" srcOrd="0" destOrd="0" presId="urn:microsoft.com/office/officeart/2005/8/layout/hierarchy1"/>
    <dgm:cxn modelId="{E0A42D98-624F-4938-88B6-F006D5B4C8C1}" srcId="{997D711D-A282-4EDA-82CD-DA0C789741C4}" destId="{5AE56E21-277E-419C-86CC-FF65DE569168}" srcOrd="0" destOrd="0" parTransId="{9B1F63E7-F563-44A3-B196-04476FB25C62}" sibTransId="{2C5BD8D8-AF6E-45EC-97A7-34931503E7EC}"/>
    <dgm:cxn modelId="{7320C1AF-74BF-43DD-90F5-B806D2C5DF43}" type="presOf" srcId="{BD430C40-AE4E-4963-804B-40A12E1356F3}" destId="{CD11F1E7-47BA-4F99-A921-B37AAA85D6E1}" srcOrd="0" destOrd="0" presId="urn:microsoft.com/office/officeart/2005/8/layout/hierarchy1"/>
    <dgm:cxn modelId="{4824BA5C-6C91-49F5-BCD5-259835CD6D32}" srcId="{BD430C40-AE4E-4963-804B-40A12E1356F3}" destId="{997D711D-A282-4EDA-82CD-DA0C789741C4}" srcOrd="0" destOrd="0" parTransId="{F7B7CB5A-C853-4632-BEEC-70007B5FB33F}" sibTransId="{F3D88675-98B3-4B98-B4D8-D890E5852CB7}"/>
    <dgm:cxn modelId="{DCF8C375-6828-44A8-B859-17A9F7EDA6F5}" type="presOf" srcId="{F7B7CB5A-C853-4632-BEEC-70007B5FB33F}" destId="{4A459AEF-4F22-4B4C-A49D-88ECAE2D70C0}" srcOrd="0" destOrd="0" presId="urn:microsoft.com/office/officeart/2005/8/layout/hierarchy1"/>
    <dgm:cxn modelId="{EB90E87B-023F-4449-8534-D4EB40E6C4D9}" type="presOf" srcId="{17CD61BE-9B1F-47EA-AB9E-1999F37B08D9}" destId="{56417A3E-CFBC-47BD-86DC-BC916BD8E920}" srcOrd="0" destOrd="0" presId="urn:microsoft.com/office/officeart/2005/8/layout/hierarchy1"/>
    <dgm:cxn modelId="{C81BBBE0-64A0-4025-BDA9-1ABF25DCB119}" srcId="{997D711D-A282-4EDA-82CD-DA0C789741C4}" destId="{CE97F669-AFDA-4E04-B71B-BDCD69435651}" srcOrd="1" destOrd="0" parTransId="{0EF4AA9A-50AB-4FFB-AB27-57DEAB7FBD71}" sibTransId="{574539F6-6FC2-4EB4-A782-66E8FD29A2F8}"/>
    <dgm:cxn modelId="{7FE97A16-5372-48DF-9EA4-09F1FBB47A89}" type="presOf" srcId="{997D711D-A282-4EDA-82CD-DA0C789741C4}" destId="{F693D94A-1FFE-4530-8091-1E572949F93D}" srcOrd="0" destOrd="0" presId="urn:microsoft.com/office/officeart/2005/8/layout/hierarchy1"/>
    <dgm:cxn modelId="{7B6EB2AF-933F-45FD-B8E1-203E48B362C0}" type="presOf" srcId="{DB6FDF9C-C5E6-4B25-BA40-4E34B48EE92A}" destId="{03A05B98-0AF3-4EDF-9FA8-B7189FD02B78}" srcOrd="0" destOrd="0" presId="urn:microsoft.com/office/officeart/2005/8/layout/hierarchy1"/>
    <dgm:cxn modelId="{13EC390C-5A22-4A63-ADA9-09F2141BCE2B}" type="presOf" srcId="{6A60B646-8B7D-4688-9161-14285D89C6F3}" destId="{A4AADD55-2BAE-49B1-AF4B-F79570096388}" srcOrd="0" destOrd="0" presId="urn:microsoft.com/office/officeart/2005/8/layout/hierarchy1"/>
    <dgm:cxn modelId="{814181DC-16C1-4274-9C7C-27DF03C6B4D0}" type="presOf" srcId="{9B1F63E7-F563-44A3-B196-04476FB25C62}" destId="{52BF9509-B120-4754-B605-89AF7BA91C57}" srcOrd="0" destOrd="0" presId="urn:microsoft.com/office/officeart/2005/8/layout/hierarchy1"/>
    <dgm:cxn modelId="{0EF3FB92-D760-4192-A9C2-5CDB7477BD27}" type="presParOf" srcId="{03A05B98-0AF3-4EDF-9FA8-B7189FD02B78}" destId="{F5F4F781-B2CE-45DF-9D31-EB7B0948DC45}" srcOrd="0" destOrd="0" presId="urn:microsoft.com/office/officeart/2005/8/layout/hierarchy1"/>
    <dgm:cxn modelId="{C7489337-288D-4B4C-AD6D-83831D44BAE5}" type="presParOf" srcId="{F5F4F781-B2CE-45DF-9D31-EB7B0948DC45}" destId="{7AE6CA16-6D07-4076-ADF7-E61A10071679}" srcOrd="0" destOrd="0" presId="urn:microsoft.com/office/officeart/2005/8/layout/hierarchy1"/>
    <dgm:cxn modelId="{50FF397E-A5BC-450D-ACC4-66740783A379}" type="presParOf" srcId="{7AE6CA16-6D07-4076-ADF7-E61A10071679}" destId="{E33205A7-C797-49D9-B931-1DAC11527FDB}" srcOrd="0" destOrd="0" presId="urn:microsoft.com/office/officeart/2005/8/layout/hierarchy1"/>
    <dgm:cxn modelId="{20213582-4FC5-42A5-85E8-67589967EA03}" type="presParOf" srcId="{7AE6CA16-6D07-4076-ADF7-E61A10071679}" destId="{CD11F1E7-47BA-4F99-A921-B37AAA85D6E1}" srcOrd="1" destOrd="0" presId="urn:microsoft.com/office/officeart/2005/8/layout/hierarchy1"/>
    <dgm:cxn modelId="{A7D51D51-E822-4DA9-A96A-F46ECF83AB75}" type="presParOf" srcId="{F5F4F781-B2CE-45DF-9D31-EB7B0948DC45}" destId="{E91D7890-FE6A-40D7-A5CD-B4174E972841}" srcOrd="1" destOrd="0" presId="urn:microsoft.com/office/officeart/2005/8/layout/hierarchy1"/>
    <dgm:cxn modelId="{A592E14E-6D3E-4543-A33F-BA93C9587082}" type="presParOf" srcId="{E91D7890-FE6A-40D7-A5CD-B4174E972841}" destId="{4A459AEF-4F22-4B4C-A49D-88ECAE2D70C0}" srcOrd="0" destOrd="0" presId="urn:microsoft.com/office/officeart/2005/8/layout/hierarchy1"/>
    <dgm:cxn modelId="{6FB77707-1EA3-4D70-8F00-BD35BE349F9F}" type="presParOf" srcId="{E91D7890-FE6A-40D7-A5CD-B4174E972841}" destId="{8149A1D9-0156-4869-B387-E4A56F8E41E7}" srcOrd="1" destOrd="0" presId="urn:microsoft.com/office/officeart/2005/8/layout/hierarchy1"/>
    <dgm:cxn modelId="{DF174731-869F-4565-ADAA-4BE3C8846409}" type="presParOf" srcId="{8149A1D9-0156-4869-B387-E4A56F8E41E7}" destId="{E0A39766-6775-4543-8C05-560CECA0F97E}" srcOrd="0" destOrd="0" presId="urn:microsoft.com/office/officeart/2005/8/layout/hierarchy1"/>
    <dgm:cxn modelId="{F3267CE7-83F9-43D1-AA29-EF6854CAA223}" type="presParOf" srcId="{E0A39766-6775-4543-8C05-560CECA0F97E}" destId="{C6C55665-184A-42CF-A42F-734B7AE9AD60}" srcOrd="0" destOrd="0" presId="urn:microsoft.com/office/officeart/2005/8/layout/hierarchy1"/>
    <dgm:cxn modelId="{9C606E38-75D7-4FC3-B44C-BCD4769C7AEA}" type="presParOf" srcId="{E0A39766-6775-4543-8C05-560CECA0F97E}" destId="{F693D94A-1FFE-4530-8091-1E572949F93D}" srcOrd="1" destOrd="0" presId="urn:microsoft.com/office/officeart/2005/8/layout/hierarchy1"/>
    <dgm:cxn modelId="{3EC0AD42-DAB7-4E6E-B6EA-98BDB3E8770F}" type="presParOf" srcId="{8149A1D9-0156-4869-B387-E4A56F8E41E7}" destId="{AC384A13-41B2-461E-9774-4A4B4E9468DC}" srcOrd="1" destOrd="0" presId="urn:microsoft.com/office/officeart/2005/8/layout/hierarchy1"/>
    <dgm:cxn modelId="{82C3E2E3-C8E1-4E27-BDA9-9DE2F9351593}" type="presParOf" srcId="{AC384A13-41B2-461E-9774-4A4B4E9468DC}" destId="{52BF9509-B120-4754-B605-89AF7BA91C57}" srcOrd="0" destOrd="0" presId="urn:microsoft.com/office/officeart/2005/8/layout/hierarchy1"/>
    <dgm:cxn modelId="{4C590348-D00D-4F01-9E3A-A4D91FB9595D}" type="presParOf" srcId="{AC384A13-41B2-461E-9774-4A4B4E9468DC}" destId="{D971FA09-10EA-460C-AFB4-954294F24FF8}" srcOrd="1" destOrd="0" presId="urn:microsoft.com/office/officeart/2005/8/layout/hierarchy1"/>
    <dgm:cxn modelId="{9FE25446-F6B0-4A62-93ED-4488A7A7FA89}" type="presParOf" srcId="{D971FA09-10EA-460C-AFB4-954294F24FF8}" destId="{52068BC3-7A2A-445B-853E-1B845D6DB814}" srcOrd="0" destOrd="0" presId="urn:microsoft.com/office/officeart/2005/8/layout/hierarchy1"/>
    <dgm:cxn modelId="{8998CA87-D900-47CD-B773-3B2FA882AECF}" type="presParOf" srcId="{52068BC3-7A2A-445B-853E-1B845D6DB814}" destId="{8612EF91-283A-4CD3-976C-D890370F7065}" srcOrd="0" destOrd="0" presId="urn:microsoft.com/office/officeart/2005/8/layout/hierarchy1"/>
    <dgm:cxn modelId="{5BA3B943-335E-4EF7-AC4C-315157A24235}" type="presParOf" srcId="{52068BC3-7A2A-445B-853E-1B845D6DB814}" destId="{338C2142-98B1-4B90-88D5-56E483BDC161}" srcOrd="1" destOrd="0" presId="urn:microsoft.com/office/officeart/2005/8/layout/hierarchy1"/>
    <dgm:cxn modelId="{A368B326-4FAF-4531-88F3-FE7AF64EE3BD}" type="presParOf" srcId="{D971FA09-10EA-460C-AFB4-954294F24FF8}" destId="{5B8127B2-659D-4951-BF45-86F0BFEE7BA6}" srcOrd="1" destOrd="0" presId="urn:microsoft.com/office/officeart/2005/8/layout/hierarchy1"/>
    <dgm:cxn modelId="{C580440F-C748-4583-8362-08169A83039D}" type="presParOf" srcId="{AC384A13-41B2-461E-9774-4A4B4E9468DC}" destId="{F558ED4E-7184-4FE3-9E37-60888EA22BF9}" srcOrd="2" destOrd="0" presId="urn:microsoft.com/office/officeart/2005/8/layout/hierarchy1"/>
    <dgm:cxn modelId="{44FF03C9-F153-4504-9847-3D2D7EFE5A85}" type="presParOf" srcId="{AC384A13-41B2-461E-9774-4A4B4E9468DC}" destId="{EF164A5E-9E49-46EF-AC29-A45A8FAB2B2F}" srcOrd="3" destOrd="0" presId="urn:microsoft.com/office/officeart/2005/8/layout/hierarchy1"/>
    <dgm:cxn modelId="{6D1C9836-FF4A-4E3B-A459-3CFC5272108B}" type="presParOf" srcId="{EF164A5E-9E49-46EF-AC29-A45A8FAB2B2F}" destId="{18A4CD7D-200D-4EB4-8C92-BE390D3BD017}" srcOrd="0" destOrd="0" presId="urn:microsoft.com/office/officeart/2005/8/layout/hierarchy1"/>
    <dgm:cxn modelId="{C39DD5BD-B9CB-4704-80E1-7951D26BCB3D}" type="presParOf" srcId="{18A4CD7D-200D-4EB4-8C92-BE390D3BD017}" destId="{CDFF85F5-42BC-4B43-8F08-F652DC12B98C}" srcOrd="0" destOrd="0" presId="urn:microsoft.com/office/officeart/2005/8/layout/hierarchy1"/>
    <dgm:cxn modelId="{D29702AB-CCF5-424B-A1C5-2F833DCF60AC}" type="presParOf" srcId="{18A4CD7D-200D-4EB4-8C92-BE390D3BD017}" destId="{AF00CC52-A1A8-44B1-AAAE-E09B8AC97F56}" srcOrd="1" destOrd="0" presId="urn:microsoft.com/office/officeart/2005/8/layout/hierarchy1"/>
    <dgm:cxn modelId="{043D7AE5-2FDB-4B82-8012-77859A00B54D}" type="presParOf" srcId="{EF164A5E-9E49-46EF-AC29-A45A8FAB2B2F}" destId="{32D23664-89AF-488A-AE46-C321E5C36DE9}" srcOrd="1" destOrd="0" presId="urn:microsoft.com/office/officeart/2005/8/layout/hierarchy1"/>
    <dgm:cxn modelId="{184CB8BB-D5F6-4419-AC3F-10477361B029}" type="presParOf" srcId="{AC384A13-41B2-461E-9774-4A4B4E9468DC}" destId="{56417A3E-CFBC-47BD-86DC-BC916BD8E920}" srcOrd="4" destOrd="0" presId="urn:microsoft.com/office/officeart/2005/8/layout/hierarchy1"/>
    <dgm:cxn modelId="{CF406948-A61F-4792-B0AB-59EC62FA51F8}" type="presParOf" srcId="{AC384A13-41B2-461E-9774-4A4B4E9468DC}" destId="{89E1E953-E7FE-4F85-859D-3CBBF8B163A1}" srcOrd="5" destOrd="0" presId="urn:microsoft.com/office/officeart/2005/8/layout/hierarchy1"/>
    <dgm:cxn modelId="{96197BAA-00CD-4734-972D-0425C9F06FD8}" type="presParOf" srcId="{89E1E953-E7FE-4F85-859D-3CBBF8B163A1}" destId="{3DE2DDF6-9B49-47DC-AEBF-2AE541A4B356}" srcOrd="0" destOrd="0" presId="urn:microsoft.com/office/officeart/2005/8/layout/hierarchy1"/>
    <dgm:cxn modelId="{F431ABF1-8269-458E-A204-831A27321502}" type="presParOf" srcId="{3DE2DDF6-9B49-47DC-AEBF-2AE541A4B356}" destId="{9594C98E-8DF4-4983-9C7A-8441F52120EA}" srcOrd="0" destOrd="0" presId="urn:microsoft.com/office/officeart/2005/8/layout/hierarchy1"/>
    <dgm:cxn modelId="{ACF269D2-5926-4E1B-A3C2-01B699B5776E}" type="presParOf" srcId="{3DE2DDF6-9B49-47DC-AEBF-2AE541A4B356}" destId="{A4AADD55-2BAE-49B1-AF4B-F79570096388}" srcOrd="1" destOrd="0" presId="urn:microsoft.com/office/officeart/2005/8/layout/hierarchy1"/>
    <dgm:cxn modelId="{20CA105A-D493-4AA7-AB92-D5E33EA63C3D}" type="presParOf" srcId="{89E1E953-E7FE-4F85-859D-3CBBF8B163A1}" destId="{20F19A2B-A6CE-43F4-B3EF-F759B4E211CB}" srcOrd="1" destOrd="0" presId="urn:microsoft.com/office/officeart/2005/8/layout/hierarchy1"/>
    <dgm:cxn modelId="{6D5D4EDC-EC08-4942-85BF-B61153FAFF43}" type="presParOf" srcId="{AC384A13-41B2-461E-9774-4A4B4E9468DC}" destId="{352534EE-1F14-4F0A-AB2E-B44381F8D20D}" srcOrd="6" destOrd="0" presId="urn:microsoft.com/office/officeart/2005/8/layout/hierarchy1"/>
    <dgm:cxn modelId="{7EF6C2CB-4526-4738-AFCD-7B2F08813C1C}" type="presParOf" srcId="{AC384A13-41B2-461E-9774-4A4B4E9468DC}" destId="{858D0E02-F95A-47E2-BCCD-826559331A00}" srcOrd="7" destOrd="0" presId="urn:microsoft.com/office/officeart/2005/8/layout/hierarchy1"/>
    <dgm:cxn modelId="{E56EA51B-1B68-4E8A-8C4D-83AE559157F8}" type="presParOf" srcId="{858D0E02-F95A-47E2-BCCD-826559331A00}" destId="{EAD03F2C-45CA-4B5A-A8F3-78BCCC5F7FC0}" srcOrd="0" destOrd="0" presId="urn:microsoft.com/office/officeart/2005/8/layout/hierarchy1"/>
    <dgm:cxn modelId="{C6F057DB-FEE4-454D-BC86-002DCEEFD60E}" type="presParOf" srcId="{EAD03F2C-45CA-4B5A-A8F3-78BCCC5F7FC0}" destId="{C5CD690D-BF2B-4FE2-B9D0-ECB2B9663AD6}" srcOrd="0" destOrd="0" presId="urn:microsoft.com/office/officeart/2005/8/layout/hierarchy1"/>
    <dgm:cxn modelId="{29640D06-C5B5-4F7E-9614-FB6600BBAE30}" type="presParOf" srcId="{EAD03F2C-45CA-4B5A-A8F3-78BCCC5F7FC0}" destId="{0FD82123-56A4-4A76-BA07-857C8CBDC4A9}" srcOrd="1" destOrd="0" presId="urn:microsoft.com/office/officeart/2005/8/layout/hierarchy1"/>
    <dgm:cxn modelId="{C0E8AE07-AC15-41E7-AF67-0D39EC709954}" type="presParOf" srcId="{858D0E02-F95A-47E2-BCCD-826559331A00}" destId="{8E513025-21B7-4EA2-9892-7C10219EED9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266F7B-8FF2-4286-AD13-B65F056E45EA}"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US"/>
        </a:p>
      </dgm:t>
    </dgm:pt>
    <dgm:pt modelId="{628E24D5-F68B-4953-93E5-A2823E7C150E}">
      <dgm:prSet phldrT="[Text]"/>
      <dgm:spPr/>
      <dgm:t>
        <a:bodyPr/>
        <a:lstStyle/>
        <a:p>
          <a:r>
            <a:rPr lang="en-US" dirty="0" smtClean="0"/>
            <a:t>Local Expertise</a:t>
          </a:r>
          <a:endParaRPr lang="en-US" dirty="0"/>
        </a:p>
      </dgm:t>
    </dgm:pt>
    <dgm:pt modelId="{4FCA1B2B-EE8A-4CD7-A1CF-C096472278E0}" type="parTrans" cxnId="{A56C3131-D46D-48EA-866A-E356EBD89481}">
      <dgm:prSet/>
      <dgm:spPr/>
      <dgm:t>
        <a:bodyPr/>
        <a:lstStyle/>
        <a:p>
          <a:endParaRPr lang="en-US"/>
        </a:p>
      </dgm:t>
    </dgm:pt>
    <dgm:pt modelId="{7C42A2B3-00F7-42ED-BB32-59461270EBD5}" type="sibTrans" cxnId="{A56C3131-D46D-48EA-866A-E356EBD89481}">
      <dgm:prSet/>
      <dgm:spPr/>
      <dgm:t>
        <a:bodyPr/>
        <a:lstStyle/>
        <a:p>
          <a:endParaRPr lang="en-US"/>
        </a:p>
      </dgm:t>
    </dgm:pt>
    <dgm:pt modelId="{D0490B31-CF9E-4F91-8E84-8411E86986ED}">
      <dgm:prSet phldrT="[Text]"/>
      <dgm:spPr/>
      <dgm:t>
        <a:bodyPr/>
        <a:lstStyle/>
        <a:p>
          <a:r>
            <a:rPr lang="en-US" dirty="0" smtClean="0"/>
            <a:t>Resource Gathering</a:t>
          </a:r>
          <a:endParaRPr lang="en-US" dirty="0"/>
        </a:p>
      </dgm:t>
    </dgm:pt>
    <dgm:pt modelId="{B02E1E9C-04F4-40D2-88D5-15742F89146E}" type="parTrans" cxnId="{51EC87B6-0316-4871-B144-871F6578BE73}">
      <dgm:prSet/>
      <dgm:spPr/>
      <dgm:t>
        <a:bodyPr/>
        <a:lstStyle/>
        <a:p>
          <a:endParaRPr lang="en-US"/>
        </a:p>
      </dgm:t>
    </dgm:pt>
    <dgm:pt modelId="{96B42B1B-D431-4031-9C58-1364A09EBDAF}" type="sibTrans" cxnId="{51EC87B6-0316-4871-B144-871F6578BE73}">
      <dgm:prSet/>
      <dgm:spPr/>
      <dgm:t>
        <a:bodyPr/>
        <a:lstStyle/>
        <a:p>
          <a:endParaRPr lang="en-US"/>
        </a:p>
      </dgm:t>
    </dgm:pt>
    <dgm:pt modelId="{09BBEF4A-349D-4F99-BC63-E666C47B370D}">
      <dgm:prSet phldrT="[Text]"/>
      <dgm:spPr/>
      <dgm:t>
        <a:bodyPr/>
        <a:lstStyle/>
        <a:p>
          <a:r>
            <a:rPr lang="en-US" dirty="0" smtClean="0"/>
            <a:t>Social Services Landscape</a:t>
          </a:r>
          <a:endParaRPr lang="en-US" dirty="0"/>
        </a:p>
      </dgm:t>
    </dgm:pt>
    <dgm:pt modelId="{6180580A-1291-4324-B332-4FE7DC5F29F9}" type="parTrans" cxnId="{80DCB955-6F6F-4A6B-BC5F-FA2A2940D72A}">
      <dgm:prSet/>
      <dgm:spPr/>
      <dgm:t>
        <a:bodyPr/>
        <a:lstStyle/>
        <a:p>
          <a:endParaRPr lang="en-US"/>
        </a:p>
      </dgm:t>
    </dgm:pt>
    <dgm:pt modelId="{A9D59D7C-BBA6-4F2C-9747-7F7B7EEBF786}" type="sibTrans" cxnId="{80DCB955-6F6F-4A6B-BC5F-FA2A2940D72A}">
      <dgm:prSet/>
      <dgm:spPr/>
      <dgm:t>
        <a:bodyPr/>
        <a:lstStyle/>
        <a:p>
          <a:endParaRPr lang="en-US"/>
        </a:p>
      </dgm:t>
    </dgm:pt>
    <dgm:pt modelId="{528B7B7F-8F0D-4D97-A8E1-E54263255D35}">
      <dgm:prSet phldrT="[Text]"/>
      <dgm:spPr/>
      <dgm:t>
        <a:bodyPr/>
        <a:lstStyle/>
        <a:p>
          <a:r>
            <a:rPr lang="en-US" dirty="0" smtClean="0"/>
            <a:t>On-the-Ground Leaders</a:t>
          </a:r>
          <a:endParaRPr lang="en-US" dirty="0"/>
        </a:p>
      </dgm:t>
    </dgm:pt>
    <dgm:pt modelId="{1120333F-A3C6-4598-A18B-CCDD5AF490D8}" type="parTrans" cxnId="{7A58EBEB-BE64-47BC-90DD-C47D6C29DAEF}">
      <dgm:prSet/>
      <dgm:spPr/>
      <dgm:t>
        <a:bodyPr/>
        <a:lstStyle/>
        <a:p>
          <a:endParaRPr lang="en-US"/>
        </a:p>
      </dgm:t>
    </dgm:pt>
    <dgm:pt modelId="{E3AEE012-7BA7-483E-9182-98863B02433B}" type="sibTrans" cxnId="{7A58EBEB-BE64-47BC-90DD-C47D6C29DAEF}">
      <dgm:prSet/>
      <dgm:spPr/>
      <dgm:t>
        <a:bodyPr/>
        <a:lstStyle/>
        <a:p>
          <a:endParaRPr lang="en-US"/>
        </a:p>
      </dgm:t>
    </dgm:pt>
    <dgm:pt modelId="{E95EA962-D781-455E-AB32-D379ACBFE416}">
      <dgm:prSet phldrT="[Text]"/>
      <dgm:spPr/>
      <dgm:t>
        <a:bodyPr/>
        <a:lstStyle/>
        <a:p>
          <a:r>
            <a:rPr lang="en-US" dirty="0" smtClean="0"/>
            <a:t>LHC President/Chair</a:t>
          </a:r>
          <a:endParaRPr lang="en-US" dirty="0"/>
        </a:p>
      </dgm:t>
    </dgm:pt>
    <dgm:pt modelId="{B8A25D3E-7911-48DC-9C15-54E407480F01}" type="parTrans" cxnId="{A856D0E0-9E89-4B62-8137-0D59DF56C42E}">
      <dgm:prSet/>
      <dgm:spPr/>
      <dgm:t>
        <a:bodyPr/>
        <a:lstStyle/>
        <a:p>
          <a:endParaRPr lang="en-US"/>
        </a:p>
      </dgm:t>
    </dgm:pt>
    <dgm:pt modelId="{26EB36A3-C9F4-426D-966A-FEFF8F31AEED}" type="sibTrans" cxnId="{A856D0E0-9E89-4B62-8137-0D59DF56C42E}">
      <dgm:prSet/>
      <dgm:spPr/>
      <dgm:t>
        <a:bodyPr/>
        <a:lstStyle/>
        <a:p>
          <a:endParaRPr lang="en-US"/>
        </a:p>
      </dgm:t>
    </dgm:pt>
    <dgm:pt modelId="{C1C26897-22CA-4E14-9C3C-53355A822FE2}">
      <dgm:prSet phldrT="[Text]"/>
      <dgm:spPr/>
      <dgm:t>
        <a:bodyPr/>
        <a:lstStyle/>
        <a:p>
          <a:r>
            <a:rPr lang="en-US" dirty="0" smtClean="0"/>
            <a:t>Community Leaders</a:t>
          </a:r>
          <a:endParaRPr lang="en-US" dirty="0"/>
        </a:p>
      </dgm:t>
    </dgm:pt>
    <dgm:pt modelId="{55669E42-9395-49D1-A79A-4899D8FA2CB1}" type="parTrans" cxnId="{CBE0A0C8-BEF7-4446-94D9-00D9F74D525D}">
      <dgm:prSet/>
      <dgm:spPr/>
      <dgm:t>
        <a:bodyPr/>
        <a:lstStyle/>
        <a:p>
          <a:endParaRPr lang="en-US"/>
        </a:p>
      </dgm:t>
    </dgm:pt>
    <dgm:pt modelId="{90767F7B-6A1F-49E3-ACD6-C93389391A02}" type="sibTrans" cxnId="{CBE0A0C8-BEF7-4446-94D9-00D9F74D525D}">
      <dgm:prSet/>
      <dgm:spPr/>
      <dgm:t>
        <a:bodyPr/>
        <a:lstStyle/>
        <a:p>
          <a:endParaRPr lang="en-US"/>
        </a:p>
      </dgm:t>
    </dgm:pt>
    <dgm:pt modelId="{9A930B8F-D582-4A19-A4F2-CF825B501DD8}">
      <dgm:prSet phldrT="[Text]"/>
      <dgm:spPr/>
      <dgm:t>
        <a:bodyPr/>
        <a:lstStyle/>
        <a:p>
          <a:r>
            <a:rPr lang="en-US" dirty="0" smtClean="0"/>
            <a:t>Community </a:t>
          </a:r>
        </a:p>
        <a:p>
          <a:r>
            <a:rPr lang="en-US" dirty="0" smtClean="0"/>
            <a:t>Buy-In</a:t>
          </a:r>
          <a:endParaRPr lang="en-US" dirty="0"/>
        </a:p>
      </dgm:t>
    </dgm:pt>
    <dgm:pt modelId="{5236525E-8496-4206-83F7-CF7C02CA6138}" type="parTrans" cxnId="{DFBE89C8-0D75-4194-8021-A8723DBB8C8C}">
      <dgm:prSet/>
      <dgm:spPr/>
      <dgm:t>
        <a:bodyPr/>
        <a:lstStyle/>
        <a:p>
          <a:endParaRPr lang="en-US"/>
        </a:p>
      </dgm:t>
    </dgm:pt>
    <dgm:pt modelId="{BD37C60F-B5AB-4A72-AE1B-327DD0FFABE3}" type="sibTrans" cxnId="{DFBE89C8-0D75-4194-8021-A8723DBB8C8C}">
      <dgm:prSet/>
      <dgm:spPr/>
      <dgm:t>
        <a:bodyPr/>
        <a:lstStyle/>
        <a:p>
          <a:endParaRPr lang="en-US"/>
        </a:p>
      </dgm:t>
    </dgm:pt>
    <dgm:pt modelId="{E38B99DD-637B-403C-844E-1DF3955F4C4F}">
      <dgm:prSet phldrT="[Text]"/>
      <dgm:spPr/>
      <dgm:t>
        <a:bodyPr/>
        <a:lstStyle/>
        <a:p>
          <a:r>
            <a:rPr lang="en-US" dirty="0" smtClean="0"/>
            <a:t>Coalition Building</a:t>
          </a:r>
          <a:endParaRPr lang="en-US" dirty="0"/>
        </a:p>
      </dgm:t>
    </dgm:pt>
    <dgm:pt modelId="{97745401-FFEA-47CD-9FA5-6DF4CFB2406F}" type="parTrans" cxnId="{FC703DC1-634D-404C-929C-0CE98328A2DC}">
      <dgm:prSet/>
      <dgm:spPr/>
      <dgm:t>
        <a:bodyPr/>
        <a:lstStyle/>
        <a:p>
          <a:endParaRPr lang="en-US"/>
        </a:p>
      </dgm:t>
    </dgm:pt>
    <dgm:pt modelId="{6CC69C93-A270-4F09-B09E-CF58B3013EAE}" type="sibTrans" cxnId="{FC703DC1-634D-404C-929C-0CE98328A2DC}">
      <dgm:prSet/>
      <dgm:spPr/>
      <dgm:t>
        <a:bodyPr/>
        <a:lstStyle/>
        <a:p>
          <a:endParaRPr lang="en-US"/>
        </a:p>
      </dgm:t>
    </dgm:pt>
    <dgm:pt modelId="{42ABB94C-10A7-491C-B6F3-68367FDB2165}">
      <dgm:prSet phldrT="[Text]"/>
      <dgm:spPr/>
      <dgm:t>
        <a:bodyPr/>
        <a:lstStyle/>
        <a:p>
          <a:r>
            <a:rPr lang="en-US" dirty="0" smtClean="0"/>
            <a:t>Local Initiatives</a:t>
          </a:r>
          <a:endParaRPr lang="en-US" dirty="0"/>
        </a:p>
      </dgm:t>
    </dgm:pt>
    <dgm:pt modelId="{ACB372A7-476D-4380-9CEA-2CEA9198BBDA}" type="parTrans" cxnId="{EA20825F-6133-484D-B648-4FB773824120}">
      <dgm:prSet/>
      <dgm:spPr/>
      <dgm:t>
        <a:bodyPr/>
        <a:lstStyle/>
        <a:p>
          <a:endParaRPr lang="en-US"/>
        </a:p>
      </dgm:t>
    </dgm:pt>
    <dgm:pt modelId="{8A27C49D-66BF-4042-8884-D783580A7917}" type="sibTrans" cxnId="{EA20825F-6133-484D-B648-4FB773824120}">
      <dgm:prSet/>
      <dgm:spPr/>
      <dgm:t>
        <a:bodyPr/>
        <a:lstStyle/>
        <a:p>
          <a:endParaRPr lang="en-US"/>
        </a:p>
      </dgm:t>
    </dgm:pt>
    <dgm:pt modelId="{0624AC17-3BF9-4E07-B00E-DC4209D3D501}" type="pres">
      <dgm:prSet presAssocID="{C9266F7B-8FF2-4286-AD13-B65F056E45EA}" presName="Name0" presStyleCnt="0">
        <dgm:presLayoutVars>
          <dgm:chMax val="7"/>
          <dgm:dir/>
          <dgm:animLvl val="lvl"/>
          <dgm:resizeHandles val="exact"/>
        </dgm:presLayoutVars>
      </dgm:prSet>
      <dgm:spPr/>
      <dgm:t>
        <a:bodyPr/>
        <a:lstStyle/>
        <a:p>
          <a:endParaRPr lang="en-US"/>
        </a:p>
      </dgm:t>
    </dgm:pt>
    <dgm:pt modelId="{A09A766C-6697-4B46-8533-6EF83A4ECD55}" type="pres">
      <dgm:prSet presAssocID="{628E24D5-F68B-4953-93E5-A2823E7C150E}" presName="circle1" presStyleLbl="node1" presStyleIdx="0" presStyleCnt="3"/>
      <dgm:spPr/>
    </dgm:pt>
    <dgm:pt modelId="{3FA4FEEB-DAD6-4430-9B44-0F8E42B7BBE2}" type="pres">
      <dgm:prSet presAssocID="{628E24D5-F68B-4953-93E5-A2823E7C150E}" presName="space" presStyleCnt="0"/>
      <dgm:spPr/>
    </dgm:pt>
    <dgm:pt modelId="{C7398B06-D09D-4B9C-8DAC-0201B505A1D0}" type="pres">
      <dgm:prSet presAssocID="{628E24D5-F68B-4953-93E5-A2823E7C150E}" presName="rect1" presStyleLbl="alignAcc1" presStyleIdx="0" presStyleCnt="3"/>
      <dgm:spPr/>
      <dgm:t>
        <a:bodyPr/>
        <a:lstStyle/>
        <a:p>
          <a:endParaRPr lang="en-US"/>
        </a:p>
      </dgm:t>
    </dgm:pt>
    <dgm:pt modelId="{B79C6F0E-850F-459C-A3C6-C5C23E7BA18D}" type="pres">
      <dgm:prSet presAssocID="{528B7B7F-8F0D-4D97-A8E1-E54263255D35}" presName="vertSpace2" presStyleLbl="node1" presStyleIdx="0" presStyleCnt="3"/>
      <dgm:spPr/>
    </dgm:pt>
    <dgm:pt modelId="{B344C200-DB65-4146-94EC-2FC12CF5FAA4}" type="pres">
      <dgm:prSet presAssocID="{528B7B7F-8F0D-4D97-A8E1-E54263255D35}" presName="circle2" presStyleLbl="node1" presStyleIdx="1" presStyleCnt="3"/>
      <dgm:spPr/>
    </dgm:pt>
    <dgm:pt modelId="{426560B7-9201-4E8F-80D1-E8E4253E81EB}" type="pres">
      <dgm:prSet presAssocID="{528B7B7F-8F0D-4D97-A8E1-E54263255D35}" presName="rect2" presStyleLbl="alignAcc1" presStyleIdx="1" presStyleCnt="3"/>
      <dgm:spPr/>
      <dgm:t>
        <a:bodyPr/>
        <a:lstStyle/>
        <a:p>
          <a:endParaRPr lang="en-US"/>
        </a:p>
      </dgm:t>
    </dgm:pt>
    <dgm:pt modelId="{8F4C2510-4D50-4767-AFE4-8B08ED2AE241}" type="pres">
      <dgm:prSet presAssocID="{9A930B8F-D582-4A19-A4F2-CF825B501DD8}" presName="vertSpace3" presStyleLbl="node1" presStyleIdx="1" presStyleCnt="3"/>
      <dgm:spPr/>
    </dgm:pt>
    <dgm:pt modelId="{D1A20C1C-AEEB-4166-9623-88EBBA4774A3}" type="pres">
      <dgm:prSet presAssocID="{9A930B8F-D582-4A19-A4F2-CF825B501DD8}" presName="circle3" presStyleLbl="node1" presStyleIdx="2" presStyleCnt="3"/>
      <dgm:spPr/>
    </dgm:pt>
    <dgm:pt modelId="{2F2D3844-F73B-4B6C-BB65-66A2B2519DCC}" type="pres">
      <dgm:prSet presAssocID="{9A930B8F-D582-4A19-A4F2-CF825B501DD8}" presName="rect3" presStyleLbl="alignAcc1" presStyleIdx="2" presStyleCnt="3"/>
      <dgm:spPr/>
      <dgm:t>
        <a:bodyPr/>
        <a:lstStyle/>
        <a:p>
          <a:endParaRPr lang="en-US"/>
        </a:p>
      </dgm:t>
    </dgm:pt>
    <dgm:pt modelId="{FEF6DA72-E801-4F9E-95B1-9F44E7698F8E}" type="pres">
      <dgm:prSet presAssocID="{628E24D5-F68B-4953-93E5-A2823E7C150E}" presName="rect1ParTx" presStyleLbl="alignAcc1" presStyleIdx="2" presStyleCnt="3">
        <dgm:presLayoutVars>
          <dgm:chMax val="1"/>
          <dgm:bulletEnabled val="1"/>
        </dgm:presLayoutVars>
      </dgm:prSet>
      <dgm:spPr/>
      <dgm:t>
        <a:bodyPr/>
        <a:lstStyle/>
        <a:p>
          <a:endParaRPr lang="en-US"/>
        </a:p>
      </dgm:t>
    </dgm:pt>
    <dgm:pt modelId="{1551052C-29AC-4A6D-8ECE-8B2DF44E9BA2}" type="pres">
      <dgm:prSet presAssocID="{628E24D5-F68B-4953-93E5-A2823E7C150E}" presName="rect1ChTx" presStyleLbl="alignAcc1" presStyleIdx="2" presStyleCnt="3">
        <dgm:presLayoutVars>
          <dgm:bulletEnabled val="1"/>
        </dgm:presLayoutVars>
      </dgm:prSet>
      <dgm:spPr/>
      <dgm:t>
        <a:bodyPr/>
        <a:lstStyle/>
        <a:p>
          <a:endParaRPr lang="en-US"/>
        </a:p>
      </dgm:t>
    </dgm:pt>
    <dgm:pt modelId="{7BB84092-0CAA-4ED1-9540-83FDB7558782}" type="pres">
      <dgm:prSet presAssocID="{528B7B7F-8F0D-4D97-A8E1-E54263255D35}" presName="rect2ParTx" presStyleLbl="alignAcc1" presStyleIdx="2" presStyleCnt="3">
        <dgm:presLayoutVars>
          <dgm:chMax val="1"/>
          <dgm:bulletEnabled val="1"/>
        </dgm:presLayoutVars>
      </dgm:prSet>
      <dgm:spPr/>
      <dgm:t>
        <a:bodyPr/>
        <a:lstStyle/>
        <a:p>
          <a:endParaRPr lang="en-US"/>
        </a:p>
      </dgm:t>
    </dgm:pt>
    <dgm:pt modelId="{64CCEE0D-3560-418D-BB48-EF5FAB61701C}" type="pres">
      <dgm:prSet presAssocID="{528B7B7F-8F0D-4D97-A8E1-E54263255D35}" presName="rect2ChTx" presStyleLbl="alignAcc1" presStyleIdx="2" presStyleCnt="3">
        <dgm:presLayoutVars>
          <dgm:bulletEnabled val="1"/>
        </dgm:presLayoutVars>
      </dgm:prSet>
      <dgm:spPr/>
      <dgm:t>
        <a:bodyPr/>
        <a:lstStyle/>
        <a:p>
          <a:endParaRPr lang="en-US"/>
        </a:p>
      </dgm:t>
    </dgm:pt>
    <dgm:pt modelId="{D7F6FFBF-BBC5-4307-BF08-8C1CA42F2017}" type="pres">
      <dgm:prSet presAssocID="{9A930B8F-D582-4A19-A4F2-CF825B501DD8}" presName="rect3ParTx" presStyleLbl="alignAcc1" presStyleIdx="2" presStyleCnt="3">
        <dgm:presLayoutVars>
          <dgm:chMax val="1"/>
          <dgm:bulletEnabled val="1"/>
        </dgm:presLayoutVars>
      </dgm:prSet>
      <dgm:spPr/>
      <dgm:t>
        <a:bodyPr/>
        <a:lstStyle/>
        <a:p>
          <a:endParaRPr lang="en-US"/>
        </a:p>
      </dgm:t>
    </dgm:pt>
    <dgm:pt modelId="{CC6E2F04-556F-4416-9FDA-D601A69B6280}" type="pres">
      <dgm:prSet presAssocID="{9A930B8F-D582-4A19-A4F2-CF825B501DD8}" presName="rect3ChTx" presStyleLbl="alignAcc1" presStyleIdx="2" presStyleCnt="3">
        <dgm:presLayoutVars>
          <dgm:bulletEnabled val="1"/>
        </dgm:presLayoutVars>
      </dgm:prSet>
      <dgm:spPr/>
      <dgm:t>
        <a:bodyPr/>
        <a:lstStyle/>
        <a:p>
          <a:endParaRPr lang="en-US"/>
        </a:p>
      </dgm:t>
    </dgm:pt>
  </dgm:ptLst>
  <dgm:cxnLst>
    <dgm:cxn modelId="{7A58EBEB-BE64-47BC-90DD-C47D6C29DAEF}" srcId="{C9266F7B-8FF2-4286-AD13-B65F056E45EA}" destId="{528B7B7F-8F0D-4D97-A8E1-E54263255D35}" srcOrd="1" destOrd="0" parTransId="{1120333F-A3C6-4598-A18B-CCDD5AF490D8}" sibTransId="{E3AEE012-7BA7-483E-9182-98863B02433B}"/>
    <dgm:cxn modelId="{80DCB955-6F6F-4A6B-BC5F-FA2A2940D72A}" srcId="{628E24D5-F68B-4953-93E5-A2823E7C150E}" destId="{09BBEF4A-349D-4F99-BC63-E666C47B370D}" srcOrd="1" destOrd="0" parTransId="{6180580A-1291-4324-B332-4FE7DC5F29F9}" sibTransId="{A9D59D7C-BBA6-4F2C-9747-7F7B7EEBF786}"/>
    <dgm:cxn modelId="{D7015426-C8D8-46FD-8244-A7500E67A47B}" type="presOf" srcId="{528B7B7F-8F0D-4D97-A8E1-E54263255D35}" destId="{426560B7-9201-4E8F-80D1-E8E4253E81EB}" srcOrd="0" destOrd="0" presId="urn:microsoft.com/office/officeart/2005/8/layout/target3"/>
    <dgm:cxn modelId="{06C46FB2-B756-4668-BC0E-0D3C87C70DF5}" type="presOf" srcId="{D0490B31-CF9E-4F91-8E84-8411E86986ED}" destId="{1551052C-29AC-4A6D-8ECE-8B2DF44E9BA2}" srcOrd="0" destOrd="0" presId="urn:microsoft.com/office/officeart/2005/8/layout/target3"/>
    <dgm:cxn modelId="{FC703DC1-634D-404C-929C-0CE98328A2DC}" srcId="{9A930B8F-D582-4A19-A4F2-CF825B501DD8}" destId="{E38B99DD-637B-403C-844E-1DF3955F4C4F}" srcOrd="0" destOrd="0" parTransId="{97745401-FFEA-47CD-9FA5-6DF4CFB2406F}" sibTransId="{6CC69C93-A270-4F09-B09E-CF58B3013EAE}"/>
    <dgm:cxn modelId="{6B4717C4-29EF-4452-8087-8834B889084B}" type="presOf" srcId="{E38B99DD-637B-403C-844E-1DF3955F4C4F}" destId="{CC6E2F04-556F-4416-9FDA-D601A69B6280}" srcOrd="0" destOrd="0" presId="urn:microsoft.com/office/officeart/2005/8/layout/target3"/>
    <dgm:cxn modelId="{A56C3131-D46D-48EA-866A-E356EBD89481}" srcId="{C9266F7B-8FF2-4286-AD13-B65F056E45EA}" destId="{628E24D5-F68B-4953-93E5-A2823E7C150E}" srcOrd="0" destOrd="0" parTransId="{4FCA1B2B-EE8A-4CD7-A1CF-C096472278E0}" sibTransId="{7C42A2B3-00F7-42ED-BB32-59461270EBD5}"/>
    <dgm:cxn modelId="{67C03FEC-E5E6-43EF-8724-BFF110A160FD}" type="presOf" srcId="{42ABB94C-10A7-491C-B6F3-68367FDB2165}" destId="{CC6E2F04-556F-4416-9FDA-D601A69B6280}" srcOrd="0" destOrd="1" presId="urn:microsoft.com/office/officeart/2005/8/layout/target3"/>
    <dgm:cxn modelId="{16DE3DEF-B443-4B70-B44D-3E4BCC3C91D4}" type="presOf" srcId="{09BBEF4A-349D-4F99-BC63-E666C47B370D}" destId="{1551052C-29AC-4A6D-8ECE-8B2DF44E9BA2}" srcOrd="0" destOrd="1" presId="urn:microsoft.com/office/officeart/2005/8/layout/target3"/>
    <dgm:cxn modelId="{A856D0E0-9E89-4B62-8137-0D59DF56C42E}" srcId="{528B7B7F-8F0D-4D97-A8E1-E54263255D35}" destId="{E95EA962-D781-455E-AB32-D379ACBFE416}" srcOrd="0" destOrd="0" parTransId="{B8A25D3E-7911-48DC-9C15-54E407480F01}" sibTransId="{26EB36A3-C9F4-426D-966A-FEFF8F31AEED}"/>
    <dgm:cxn modelId="{CBE0A0C8-BEF7-4446-94D9-00D9F74D525D}" srcId="{528B7B7F-8F0D-4D97-A8E1-E54263255D35}" destId="{C1C26897-22CA-4E14-9C3C-53355A822FE2}" srcOrd="1" destOrd="0" parTransId="{55669E42-9395-49D1-A79A-4899D8FA2CB1}" sibTransId="{90767F7B-6A1F-49E3-ACD6-C93389391A02}"/>
    <dgm:cxn modelId="{2E430AB2-EC3C-486D-8339-C5DD9D2BD504}" type="presOf" srcId="{E95EA962-D781-455E-AB32-D379ACBFE416}" destId="{64CCEE0D-3560-418D-BB48-EF5FAB61701C}" srcOrd="0" destOrd="0" presId="urn:microsoft.com/office/officeart/2005/8/layout/target3"/>
    <dgm:cxn modelId="{DFBE89C8-0D75-4194-8021-A8723DBB8C8C}" srcId="{C9266F7B-8FF2-4286-AD13-B65F056E45EA}" destId="{9A930B8F-D582-4A19-A4F2-CF825B501DD8}" srcOrd="2" destOrd="0" parTransId="{5236525E-8496-4206-83F7-CF7C02CA6138}" sibTransId="{BD37C60F-B5AB-4A72-AE1B-327DD0FFABE3}"/>
    <dgm:cxn modelId="{EA20825F-6133-484D-B648-4FB773824120}" srcId="{9A930B8F-D582-4A19-A4F2-CF825B501DD8}" destId="{42ABB94C-10A7-491C-B6F3-68367FDB2165}" srcOrd="1" destOrd="0" parTransId="{ACB372A7-476D-4380-9CEA-2CEA9198BBDA}" sibTransId="{8A27C49D-66BF-4042-8884-D783580A7917}"/>
    <dgm:cxn modelId="{E09EF80C-58FE-4C7A-8809-EA70429C2FEA}" type="presOf" srcId="{9A930B8F-D582-4A19-A4F2-CF825B501DD8}" destId="{2F2D3844-F73B-4B6C-BB65-66A2B2519DCC}" srcOrd="0" destOrd="0" presId="urn:microsoft.com/office/officeart/2005/8/layout/target3"/>
    <dgm:cxn modelId="{A92C7773-9EF5-4363-8FE1-7D61EE63161E}" type="presOf" srcId="{528B7B7F-8F0D-4D97-A8E1-E54263255D35}" destId="{7BB84092-0CAA-4ED1-9540-83FDB7558782}" srcOrd="1" destOrd="0" presId="urn:microsoft.com/office/officeart/2005/8/layout/target3"/>
    <dgm:cxn modelId="{51EC87B6-0316-4871-B144-871F6578BE73}" srcId="{628E24D5-F68B-4953-93E5-A2823E7C150E}" destId="{D0490B31-CF9E-4F91-8E84-8411E86986ED}" srcOrd="0" destOrd="0" parTransId="{B02E1E9C-04F4-40D2-88D5-15742F89146E}" sibTransId="{96B42B1B-D431-4031-9C58-1364A09EBDAF}"/>
    <dgm:cxn modelId="{40CD7A3A-845E-4C39-864E-E73E66B5D9B2}" type="presOf" srcId="{628E24D5-F68B-4953-93E5-A2823E7C150E}" destId="{FEF6DA72-E801-4F9E-95B1-9F44E7698F8E}" srcOrd="1" destOrd="0" presId="urn:microsoft.com/office/officeart/2005/8/layout/target3"/>
    <dgm:cxn modelId="{56BB7279-0C67-4D0C-A089-DE41742FC2C1}" type="presOf" srcId="{C1C26897-22CA-4E14-9C3C-53355A822FE2}" destId="{64CCEE0D-3560-418D-BB48-EF5FAB61701C}" srcOrd="0" destOrd="1" presId="urn:microsoft.com/office/officeart/2005/8/layout/target3"/>
    <dgm:cxn modelId="{C17664EF-D6DF-4C0A-B590-9491B9874130}" type="presOf" srcId="{628E24D5-F68B-4953-93E5-A2823E7C150E}" destId="{C7398B06-D09D-4B9C-8DAC-0201B505A1D0}" srcOrd="0" destOrd="0" presId="urn:microsoft.com/office/officeart/2005/8/layout/target3"/>
    <dgm:cxn modelId="{7D274900-0F3F-44B5-8008-4FEE0770D399}" type="presOf" srcId="{9A930B8F-D582-4A19-A4F2-CF825B501DD8}" destId="{D7F6FFBF-BBC5-4307-BF08-8C1CA42F2017}" srcOrd="1" destOrd="0" presId="urn:microsoft.com/office/officeart/2005/8/layout/target3"/>
    <dgm:cxn modelId="{6E73085B-4AC2-477E-BF2B-DDBE919D09EF}" type="presOf" srcId="{C9266F7B-8FF2-4286-AD13-B65F056E45EA}" destId="{0624AC17-3BF9-4E07-B00E-DC4209D3D501}" srcOrd="0" destOrd="0" presId="urn:microsoft.com/office/officeart/2005/8/layout/target3"/>
    <dgm:cxn modelId="{3456F1F4-51D2-40B3-A255-9A89535149C6}" type="presParOf" srcId="{0624AC17-3BF9-4E07-B00E-DC4209D3D501}" destId="{A09A766C-6697-4B46-8533-6EF83A4ECD55}" srcOrd="0" destOrd="0" presId="urn:microsoft.com/office/officeart/2005/8/layout/target3"/>
    <dgm:cxn modelId="{7553CEDA-C4C5-4C5E-9931-93334E1064D7}" type="presParOf" srcId="{0624AC17-3BF9-4E07-B00E-DC4209D3D501}" destId="{3FA4FEEB-DAD6-4430-9B44-0F8E42B7BBE2}" srcOrd="1" destOrd="0" presId="urn:microsoft.com/office/officeart/2005/8/layout/target3"/>
    <dgm:cxn modelId="{2FAAA75F-5A8C-42EF-BE91-54CCEF004051}" type="presParOf" srcId="{0624AC17-3BF9-4E07-B00E-DC4209D3D501}" destId="{C7398B06-D09D-4B9C-8DAC-0201B505A1D0}" srcOrd="2" destOrd="0" presId="urn:microsoft.com/office/officeart/2005/8/layout/target3"/>
    <dgm:cxn modelId="{CF629345-2AE8-4120-AAF4-4F2AC78B1DC5}" type="presParOf" srcId="{0624AC17-3BF9-4E07-B00E-DC4209D3D501}" destId="{B79C6F0E-850F-459C-A3C6-C5C23E7BA18D}" srcOrd="3" destOrd="0" presId="urn:microsoft.com/office/officeart/2005/8/layout/target3"/>
    <dgm:cxn modelId="{938C2643-9F24-4FC6-B8A3-11817D3A7F32}" type="presParOf" srcId="{0624AC17-3BF9-4E07-B00E-DC4209D3D501}" destId="{B344C200-DB65-4146-94EC-2FC12CF5FAA4}" srcOrd="4" destOrd="0" presId="urn:microsoft.com/office/officeart/2005/8/layout/target3"/>
    <dgm:cxn modelId="{6077A868-00C7-495A-B2C6-BA3E60C15AC4}" type="presParOf" srcId="{0624AC17-3BF9-4E07-B00E-DC4209D3D501}" destId="{426560B7-9201-4E8F-80D1-E8E4253E81EB}" srcOrd="5" destOrd="0" presId="urn:microsoft.com/office/officeart/2005/8/layout/target3"/>
    <dgm:cxn modelId="{D694BFE7-7FCE-4952-BC80-DF56F0697F53}" type="presParOf" srcId="{0624AC17-3BF9-4E07-B00E-DC4209D3D501}" destId="{8F4C2510-4D50-4767-AFE4-8B08ED2AE241}" srcOrd="6" destOrd="0" presId="urn:microsoft.com/office/officeart/2005/8/layout/target3"/>
    <dgm:cxn modelId="{2051C008-1F1F-4611-90F5-66EC3B0DBC11}" type="presParOf" srcId="{0624AC17-3BF9-4E07-B00E-DC4209D3D501}" destId="{D1A20C1C-AEEB-4166-9623-88EBBA4774A3}" srcOrd="7" destOrd="0" presId="urn:microsoft.com/office/officeart/2005/8/layout/target3"/>
    <dgm:cxn modelId="{3C6CA19A-34CD-4FEF-A591-8F0ECE6299C5}" type="presParOf" srcId="{0624AC17-3BF9-4E07-B00E-DC4209D3D501}" destId="{2F2D3844-F73B-4B6C-BB65-66A2B2519DCC}" srcOrd="8" destOrd="0" presId="urn:microsoft.com/office/officeart/2005/8/layout/target3"/>
    <dgm:cxn modelId="{8F070119-D633-4BAC-830C-C2F99DFFB59F}" type="presParOf" srcId="{0624AC17-3BF9-4E07-B00E-DC4209D3D501}" destId="{FEF6DA72-E801-4F9E-95B1-9F44E7698F8E}" srcOrd="9" destOrd="0" presId="urn:microsoft.com/office/officeart/2005/8/layout/target3"/>
    <dgm:cxn modelId="{B5C6C227-F982-4257-8802-D262DB95B16F}" type="presParOf" srcId="{0624AC17-3BF9-4E07-B00E-DC4209D3D501}" destId="{1551052C-29AC-4A6D-8ECE-8B2DF44E9BA2}" srcOrd="10" destOrd="0" presId="urn:microsoft.com/office/officeart/2005/8/layout/target3"/>
    <dgm:cxn modelId="{87CDE82B-6B77-44F5-B48A-A2B72FA0C8B0}" type="presParOf" srcId="{0624AC17-3BF9-4E07-B00E-DC4209D3D501}" destId="{7BB84092-0CAA-4ED1-9540-83FDB7558782}" srcOrd="11" destOrd="0" presId="urn:microsoft.com/office/officeart/2005/8/layout/target3"/>
    <dgm:cxn modelId="{9FF4FD09-30B8-4177-B22A-CA47622E05E5}" type="presParOf" srcId="{0624AC17-3BF9-4E07-B00E-DC4209D3D501}" destId="{64CCEE0D-3560-418D-BB48-EF5FAB61701C}" srcOrd="12" destOrd="0" presId="urn:microsoft.com/office/officeart/2005/8/layout/target3"/>
    <dgm:cxn modelId="{8431BD93-8DD6-4852-9530-B1AF2D69086D}" type="presParOf" srcId="{0624AC17-3BF9-4E07-B00E-DC4209D3D501}" destId="{D7F6FFBF-BBC5-4307-BF08-8C1CA42F2017}" srcOrd="13" destOrd="0" presId="urn:microsoft.com/office/officeart/2005/8/layout/target3"/>
    <dgm:cxn modelId="{6BBAA607-D981-41FC-85F5-1B457241E778}" type="presParOf" srcId="{0624AC17-3BF9-4E07-B00E-DC4209D3D501}" destId="{CC6E2F04-556F-4416-9FDA-D601A69B628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1A01D5-E974-40B6-8B87-82CCB681C943}" type="doc">
      <dgm:prSet loTypeId="urn:microsoft.com/office/officeart/2005/8/layout/pList2" loCatId="list" qsTypeId="urn:microsoft.com/office/officeart/2005/8/quickstyle/simple1" qsCatId="simple" csTypeId="urn:microsoft.com/office/officeart/2005/8/colors/colorful1" csCatId="colorful" phldr="1"/>
      <dgm:spPr/>
    </dgm:pt>
    <dgm:pt modelId="{2F6B444E-955C-4086-A780-7C4CEB92629C}">
      <dgm:prSet phldrT="[Text]"/>
      <dgm:spPr/>
      <dgm:t>
        <a:bodyPr/>
        <a:lstStyle/>
        <a:p>
          <a:r>
            <a:rPr lang="en-US" dirty="0" smtClean="0"/>
            <a:t>Fundraising</a:t>
          </a:r>
          <a:endParaRPr lang="en-US" dirty="0"/>
        </a:p>
      </dgm:t>
    </dgm:pt>
    <dgm:pt modelId="{B90BBDDF-4CCB-4646-ABFE-0B9BF09E864A}" type="parTrans" cxnId="{A6FB3834-5950-4227-82B4-403A90C5D5AB}">
      <dgm:prSet/>
      <dgm:spPr/>
      <dgm:t>
        <a:bodyPr/>
        <a:lstStyle/>
        <a:p>
          <a:endParaRPr lang="en-US"/>
        </a:p>
      </dgm:t>
    </dgm:pt>
    <dgm:pt modelId="{69B995A5-BCD2-45D6-BF72-600708172594}" type="sibTrans" cxnId="{A6FB3834-5950-4227-82B4-403A90C5D5AB}">
      <dgm:prSet/>
      <dgm:spPr/>
      <dgm:t>
        <a:bodyPr/>
        <a:lstStyle/>
        <a:p>
          <a:endParaRPr lang="en-US"/>
        </a:p>
      </dgm:t>
    </dgm:pt>
    <dgm:pt modelId="{39FB90EF-F61F-4C7D-B7DD-5090A467F856}">
      <dgm:prSet phldrT="[Text]"/>
      <dgm:spPr/>
      <dgm:t>
        <a:bodyPr/>
        <a:lstStyle/>
        <a:p>
          <a:r>
            <a:rPr lang="en-US" dirty="0" smtClean="0"/>
            <a:t>Landlord Outreach</a:t>
          </a:r>
          <a:endParaRPr lang="en-US" dirty="0"/>
        </a:p>
      </dgm:t>
    </dgm:pt>
    <dgm:pt modelId="{70D885F3-8CA3-48F5-9DE8-193FE0754B16}" type="parTrans" cxnId="{0B4A9A3E-4A7C-467A-A7C5-86C5E0E8DEE3}">
      <dgm:prSet/>
      <dgm:spPr/>
      <dgm:t>
        <a:bodyPr/>
        <a:lstStyle/>
        <a:p>
          <a:endParaRPr lang="en-US"/>
        </a:p>
      </dgm:t>
    </dgm:pt>
    <dgm:pt modelId="{DF00C265-1B2B-4ED7-BB04-DA66FBD55691}" type="sibTrans" cxnId="{0B4A9A3E-4A7C-467A-A7C5-86C5E0E8DEE3}">
      <dgm:prSet/>
      <dgm:spPr/>
      <dgm:t>
        <a:bodyPr/>
        <a:lstStyle/>
        <a:p>
          <a:endParaRPr lang="en-US"/>
        </a:p>
      </dgm:t>
    </dgm:pt>
    <dgm:pt modelId="{726AF7B1-D2F7-4DE9-B673-AD7601B464C7}">
      <dgm:prSet phldrT="[Text]"/>
      <dgm:spPr/>
      <dgm:t>
        <a:bodyPr/>
        <a:lstStyle/>
        <a:p>
          <a:r>
            <a:rPr lang="en-US" dirty="0" smtClean="0"/>
            <a:t>And more!</a:t>
          </a:r>
          <a:endParaRPr lang="en-US" dirty="0"/>
        </a:p>
      </dgm:t>
    </dgm:pt>
    <dgm:pt modelId="{92DA8410-4E8E-4549-9C55-AE03DB7A2408}" type="parTrans" cxnId="{58F17398-FC51-4DD5-8643-6A6CDC1926CA}">
      <dgm:prSet/>
      <dgm:spPr/>
      <dgm:t>
        <a:bodyPr/>
        <a:lstStyle/>
        <a:p>
          <a:endParaRPr lang="en-US"/>
        </a:p>
      </dgm:t>
    </dgm:pt>
    <dgm:pt modelId="{D7F144C8-ADB6-4619-9233-94A5B4955B33}" type="sibTrans" cxnId="{58F17398-FC51-4DD5-8643-6A6CDC1926CA}">
      <dgm:prSet/>
      <dgm:spPr/>
      <dgm:t>
        <a:bodyPr/>
        <a:lstStyle/>
        <a:p>
          <a:endParaRPr lang="en-US"/>
        </a:p>
      </dgm:t>
    </dgm:pt>
    <dgm:pt modelId="{078203A2-5202-45B0-BEEC-C240C7E880E8}">
      <dgm:prSet phldrT="[Text]"/>
      <dgm:spPr/>
      <dgm:t>
        <a:bodyPr/>
        <a:lstStyle/>
        <a:p>
          <a:r>
            <a:rPr lang="en-US" dirty="0" smtClean="0"/>
            <a:t>Creating a Systemic Response to Housing Crises</a:t>
          </a:r>
          <a:endParaRPr lang="en-US" dirty="0"/>
        </a:p>
      </dgm:t>
    </dgm:pt>
    <dgm:pt modelId="{1CA9D8C7-59FE-4963-A657-E082FF00D683}" type="parTrans" cxnId="{F6D9E1D2-6EA9-4715-A13E-334A6B427464}">
      <dgm:prSet/>
      <dgm:spPr/>
    </dgm:pt>
    <dgm:pt modelId="{E143F6D7-E9C0-44EC-9122-8C3AFA601177}" type="sibTrans" cxnId="{F6D9E1D2-6EA9-4715-A13E-334A6B427464}">
      <dgm:prSet/>
      <dgm:spPr/>
    </dgm:pt>
    <dgm:pt modelId="{1A73134A-B7A1-4D7A-AFAF-3085FF2691AF}" type="pres">
      <dgm:prSet presAssocID="{4A1A01D5-E974-40B6-8B87-82CCB681C943}" presName="Name0" presStyleCnt="0">
        <dgm:presLayoutVars>
          <dgm:dir/>
          <dgm:resizeHandles val="exact"/>
        </dgm:presLayoutVars>
      </dgm:prSet>
      <dgm:spPr/>
    </dgm:pt>
    <dgm:pt modelId="{F67F053C-25CC-472D-B63A-CA513C9A00C5}" type="pres">
      <dgm:prSet presAssocID="{4A1A01D5-E974-40B6-8B87-82CCB681C943}" presName="bkgdShp" presStyleLbl="alignAccFollowNode1" presStyleIdx="0" presStyleCnt="1"/>
      <dgm:spPr/>
    </dgm:pt>
    <dgm:pt modelId="{C191EEF9-410C-4C5C-BCF6-CD95D2858E47}" type="pres">
      <dgm:prSet presAssocID="{4A1A01D5-E974-40B6-8B87-82CCB681C943}" presName="linComp" presStyleCnt="0"/>
      <dgm:spPr/>
    </dgm:pt>
    <dgm:pt modelId="{F088FCA3-41CC-49A3-8318-515DE3E6211D}" type="pres">
      <dgm:prSet presAssocID="{2F6B444E-955C-4086-A780-7C4CEB92629C}" presName="compNode" presStyleCnt="0"/>
      <dgm:spPr/>
    </dgm:pt>
    <dgm:pt modelId="{C7CF7D45-5366-4E17-8EC0-4FBEDF7177AE}" type="pres">
      <dgm:prSet presAssocID="{2F6B444E-955C-4086-A780-7C4CEB92629C}" presName="node" presStyleLbl="node1" presStyleIdx="0" presStyleCnt="4">
        <dgm:presLayoutVars>
          <dgm:bulletEnabled val="1"/>
        </dgm:presLayoutVars>
      </dgm:prSet>
      <dgm:spPr/>
      <dgm:t>
        <a:bodyPr/>
        <a:lstStyle/>
        <a:p>
          <a:endParaRPr lang="en-US"/>
        </a:p>
      </dgm:t>
    </dgm:pt>
    <dgm:pt modelId="{0AAB4CE9-F8F3-4657-9C2C-BD213636C60A}" type="pres">
      <dgm:prSet presAssocID="{2F6B444E-955C-4086-A780-7C4CEB92629C}" presName="invisiNode" presStyleLbl="node1" presStyleIdx="0" presStyleCnt="4"/>
      <dgm:spPr/>
    </dgm:pt>
    <dgm:pt modelId="{E964F40E-8C66-4234-8C6E-86E3AD36B05F}" type="pres">
      <dgm:prSet presAssocID="{2F6B444E-955C-4086-A780-7C4CEB92629C}"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69063653-092D-480C-ABA6-012C43E62883}" type="pres">
      <dgm:prSet presAssocID="{69B995A5-BCD2-45D6-BF72-600708172594}" presName="sibTrans" presStyleLbl="sibTrans2D1" presStyleIdx="0" presStyleCnt="0"/>
      <dgm:spPr/>
      <dgm:t>
        <a:bodyPr/>
        <a:lstStyle/>
        <a:p>
          <a:endParaRPr lang="en-US"/>
        </a:p>
      </dgm:t>
    </dgm:pt>
    <dgm:pt modelId="{B93C60E6-1A23-46A4-A9F6-D72978669D61}" type="pres">
      <dgm:prSet presAssocID="{39FB90EF-F61F-4C7D-B7DD-5090A467F856}" presName="compNode" presStyleCnt="0"/>
      <dgm:spPr/>
    </dgm:pt>
    <dgm:pt modelId="{92C7E972-32F1-4F9F-961F-CB75215BA4D9}" type="pres">
      <dgm:prSet presAssocID="{39FB90EF-F61F-4C7D-B7DD-5090A467F856}" presName="node" presStyleLbl="node1" presStyleIdx="1" presStyleCnt="4">
        <dgm:presLayoutVars>
          <dgm:bulletEnabled val="1"/>
        </dgm:presLayoutVars>
      </dgm:prSet>
      <dgm:spPr/>
      <dgm:t>
        <a:bodyPr/>
        <a:lstStyle/>
        <a:p>
          <a:endParaRPr lang="en-US"/>
        </a:p>
      </dgm:t>
    </dgm:pt>
    <dgm:pt modelId="{B53FBC6C-D045-484D-8861-7410EC1E26B0}" type="pres">
      <dgm:prSet presAssocID="{39FB90EF-F61F-4C7D-B7DD-5090A467F856}" presName="invisiNode" presStyleLbl="node1" presStyleIdx="1" presStyleCnt="4"/>
      <dgm:spPr/>
    </dgm:pt>
    <dgm:pt modelId="{8ED9DF91-19D2-4BDF-A393-8B4854A0CA51}" type="pres">
      <dgm:prSet presAssocID="{39FB90EF-F61F-4C7D-B7DD-5090A467F85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pt>
    <dgm:pt modelId="{15A550F5-085D-42C8-BE38-361A34E1C43E}" type="pres">
      <dgm:prSet presAssocID="{DF00C265-1B2B-4ED7-BB04-DA66FBD55691}" presName="sibTrans" presStyleLbl="sibTrans2D1" presStyleIdx="0" presStyleCnt="0"/>
      <dgm:spPr/>
      <dgm:t>
        <a:bodyPr/>
        <a:lstStyle/>
        <a:p>
          <a:endParaRPr lang="en-US"/>
        </a:p>
      </dgm:t>
    </dgm:pt>
    <dgm:pt modelId="{1C34081B-B805-4CA6-9DF9-6C17F08EB823}" type="pres">
      <dgm:prSet presAssocID="{078203A2-5202-45B0-BEEC-C240C7E880E8}" presName="compNode" presStyleCnt="0"/>
      <dgm:spPr/>
    </dgm:pt>
    <dgm:pt modelId="{8E0F6D88-F5E7-4750-9A6C-F01217F12DD6}" type="pres">
      <dgm:prSet presAssocID="{078203A2-5202-45B0-BEEC-C240C7E880E8}" presName="node" presStyleLbl="node1" presStyleIdx="2" presStyleCnt="4">
        <dgm:presLayoutVars>
          <dgm:bulletEnabled val="1"/>
        </dgm:presLayoutVars>
      </dgm:prSet>
      <dgm:spPr/>
      <dgm:t>
        <a:bodyPr/>
        <a:lstStyle/>
        <a:p>
          <a:endParaRPr lang="en-US"/>
        </a:p>
      </dgm:t>
    </dgm:pt>
    <dgm:pt modelId="{17CB30FF-40F3-4F81-957B-B73BE63FF8EA}" type="pres">
      <dgm:prSet presAssocID="{078203A2-5202-45B0-BEEC-C240C7E880E8}" presName="invisiNode" presStyleLbl="node1" presStyleIdx="2" presStyleCnt="4"/>
      <dgm:spPr/>
    </dgm:pt>
    <dgm:pt modelId="{B65E3E1E-B8D9-4FAE-923B-709562DEA71C}" type="pres">
      <dgm:prSet presAssocID="{078203A2-5202-45B0-BEEC-C240C7E880E8}"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pt>
    <dgm:pt modelId="{CFC7750C-D7FF-4ECB-B581-33A5D950C9A5}" type="pres">
      <dgm:prSet presAssocID="{E143F6D7-E9C0-44EC-9122-8C3AFA601177}" presName="sibTrans" presStyleLbl="sibTrans2D1" presStyleIdx="0" presStyleCnt="0"/>
      <dgm:spPr/>
    </dgm:pt>
    <dgm:pt modelId="{389C0DA1-DC97-40F1-9FD3-16FEBF67169C}" type="pres">
      <dgm:prSet presAssocID="{726AF7B1-D2F7-4DE9-B673-AD7601B464C7}" presName="compNode" presStyleCnt="0"/>
      <dgm:spPr/>
    </dgm:pt>
    <dgm:pt modelId="{4422E149-8104-4735-BBD6-03D3D67E6D43}" type="pres">
      <dgm:prSet presAssocID="{726AF7B1-D2F7-4DE9-B673-AD7601B464C7}" presName="node" presStyleLbl="node1" presStyleIdx="3" presStyleCnt="4">
        <dgm:presLayoutVars>
          <dgm:bulletEnabled val="1"/>
        </dgm:presLayoutVars>
      </dgm:prSet>
      <dgm:spPr/>
      <dgm:t>
        <a:bodyPr/>
        <a:lstStyle/>
        <a:p>
          <a:endParaRPr lang="en-US"/>
        </a:p>
      </dgm:t>
    </dgm:pt>
    <dgm:pt modelId="{D331EA21-5F95-43BE-AD43-AA13F2036553}" type="pres">
      <dgm:prSet presAssocID="{726AF7B1-D2F7-4DE9-B673-AD7601B464C7}" presName="invisiNode" presStyleLbl="node1" presStyleIdx="3" presStyleCnt="4"/>
      <dgm:spPr/>
    </dgm:pt>
    <dgm:pt modelId="{38981DA6-BD11-4A71-BBA3-06942528A25E}" type="pres">
      <dgm:prSet presAssocID="{726AF7B1-D2F7-4DE9-B673-AD7601B464C7}"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pt>
  </dgm:ptLst>
  <dgm:cxnLst>
    <dgm:cxn modelId="{A6FB3834-5950-4227-82B4-403A90C5D5AB}" srcId="{4A1A01D5-E974-40B6-8B87-82CCB681C943}" destId="{2F6B444E-955C-4086-A780-7C4CEB92629C}" srcOrd="0" destOrd="0" parTransId="{B90BBDDF-4CCB-4646-ABFE-0B9BF09E864A}" sibTransId="{69B995A5-BCD2-45D6-BF72-600708172594}"/>
    <dgm:cxn modelId="{0B4A9A3E-4A7C-467A-A7C5-86C5E0E8DEE3}" srcId="{4A1A01D5-E974-40B6-8B87-82CCB681C943}" destId="{39FB90EF-F61F-4C7D-B7DD-5090A467F856}" srcOrd="1" destOrd="0" parTransId="{70D885F3-8CA3-48F5-9DE8-193FE0754B16}" sibTransId="{DF00C265-1B2B-4ED7-BB04-DA66FBD55691}"/>
    <dgm:cxn modelId="{58F17398-FC51-4DD5-8643-6A6CDC1926CA}" srcId="{4A1A01D5-E974-40B6-8B87-82CCB681C943}" destId="{726AF7B1-D2F7-4DE9-B673-AD7601B464C7}" srcOrd="3" destOrd="0" parTransId="{92DA8410-4E8E-4549-9C55-AE03DB7A2408}" sibTransId="{D7F144C8-ADB6-4619-9233-94A5B4955B33}"/>
    <dgm:cxn modelId="{455DA028-E6E9-4EEF-BABC-E47C0C798EB8}" type="presOf" srcId="{2F6B444E-955C-4086-A780-7C4CEB92629C}" destId="{C7CF7D45-5366-4E17-8EC0-4FBEDF7177AE}" srcOrd="0" destOrd="0" presId="urn:microsoft.com/office/officeart/2005/8/layout/pList2"/>
    <dgm:cxn modelId="{9D73BDC8-1FF6-4F06-BC2D-5704B8A1512E}" type="presOf" srcId="{726AF7B1-D2F7-4DE9-B673-AD7601B464C7}" destId="{4422E149-8104-4735-BBD6-03D3D67E6D43}" srcOrd="0" destOrd="0" presId="urn:microsoft.com/office/officeart/2005/8/layout/pList2"/>
    <dgm:cxn modelId="{06620923-6737-4021-9642-009A36A6F2CB}" type="presOf" srcId="{4A1A01D5-E974-40B6-8B87-82CCB681C943}" destId="{1A73134A-B7A1-4D7A-AFAF-3085FF2691AF}" srcOrd="0" destOrd="0" presId="urn:microsoft.com/office/officeart/2005/8/layout/pList2"/>
    <dgm:cxn modelId="{C35C0594-194E-4762-BAF0-A1D10AB7896D}" type="presOf" srcId="{69B995A5-BCD2-45D6-BF72-600708172594}" destId="{69063653-092D-480C-ABA6-012C43E62883}" srcOrd="0" destOrd="0" presId="urn:microsoft.com/office/officeart/2005/8/layout/pList2"/>
    <dgm:cxn modelId="{E672C459-21EB-45DC-BE5B-988B2D93DACD}" type="presOf" srcId="{DF00C265-1B2B-4ED7-BB04-DA66FBD55691}" destId="{15A550F5-085D-42C8-BE38-361A34E1C43E}" srcOrd="0" destOrd="0" presId="urn:microsoft.com/office/officeart/2005/8/layout/pList2"/>
    <dgm:cxn modelId="{1A8A5473-B54A-4CFF-8EAA-036BBB4F3A1F}" type="presOf" srcId="{39FB90EF-F61F-4C7D-B7DD-5090A467F856}" destId="{92C7E972-32F1-4F9F-961F-CB75215BA4D9}" srcOrd="0" destOrd="0" presId="urn:microsoft.com/office/officeart/2005/8/layout/pList2"/>
    <dgm:cxn modelId="{F6D9E1D2-6EA9-4715-A13E-334A6B427464}" srcId="{4A1A01D5-E974-40B6-8B87-82CCB681C943}" destId="{078203A2-5202-45B0-BEEC-C240C7E880E8}" srcOrd="2" destOrd="0" parTransId="{1CA9D8C7-59FE-4963-A657-E082FF00D683}" sibTransId="{E143F6D7-E9C0-44EC-9122-8C3AFA601177}"/>
    <dgm:cxn modelId="{28F8E14B-E7D8-4302-A63E-3450D89B9E43}" type="presOf" srcId="{078203A2-5202-45B0-BEEC-C240C7E880E8}" destId="{8E0F6D88-F5E7-4750-9A6C-F01217F12DD6}" srcOrd="0" destOrd="0" presId="urn:microsoft.com/office/officeart/2005/8/layout/pList2"/>
    <dgm:cxn modelId="{A9BB4E1B-4EB1-410E-AC78-74050DE2CD6A}" type="presOf" srcId="{E143F6D7-E9C0-44EC-9122-8C3AFA601177}" destId="{CFC7750C-D7FF-4ECB-B581-33A5D950C9A5}" srcOrd="0" destOrd="0" presId="urn:microsoft.com/office/officeart/2005/8/layout/pList2"/>
    <dgm:cxn modelId="{ED94CC06-D235-4666-B046-6365961DE10C}" type="presParOf" srcId="{1A73134A-B7A1-4D7A-AFAF-3085FF2691AF}" destId="{F67F053C-25CC-472D-B63A-CA513C9A00C5}" srcOrd="0" destOrd="0" presId="urn:microsoft.com/office/officeart/2005/8/layout/pList2"/>
    <dgm:cxn modelId="{9D46E4D3-920D-4B83-A47F-76B44A159D5C}" type="presParOf" srcId="{1A73134A-B7A1-4D7A-AFAF-3085FF2691AF}" destId="{C191EEF9-410C-4C5C-BCF6-CD95D2858E47}" srcOrd="1" destOrd="0" presId="urn:microsoft.com/office/officeart/2005/8/layout/pList2"/>
    <dgm:cxn modelId="{E3528CCD-5364-435B-AAE2-7CBB619ADE23}" type="presParOf" srcId="{C191EEF9-410C-4C5C-BCF6-CD95D2858E47}" destId="{F088FCA3-41CC-49A3-8318-515DE3E6211D}" srcOrd="0" destOrd="0" presId="urn:microsoft.com/office/officeart/2005/8/layout/pList2"/>
    <dgm:cxn modelId="{3B80573C-A845-4F27-9732-5B006D5F56D2}" type="presParOf" srcId="{F088FCA3-41CC-49A3-8318-515DE3E6211D}" destId="{C7CF7D45-5366-4E17-8EC0-4FBEDF7177AE}" srcOrd="0" destOrd="0" presId="urn:microsoft.com/office/officeart/2005/8/layout/pList2"/>
    <dgm:cxn modelId="{494D1C62-A17A-4D90-AD06-DEA5D84A5FF1}" type="presParOf" srcId="{F088FCA3-41CC-49A3-8318-515DE3E6211D}" destId="{0AAB4CE9-F8F3-4657-9C2C-BD213636C60A}" srcOrd="1" destOrd="0" presId="urn:microsoft.com/office/officeart/2005/8/layout/pList2"/>
    <dgm:cxn modelId="{DBDDE40D-936C-4FDE-ACC8-980741CF8BC0}" type="presParOf" srcId="{F088FCA3-41CC-49A3-8318-515DE3E6211D}" destId="{E964F40E-8C66-4234-8C6E-86E3AD36B05F}" srcOrd="2" destOrd="0" presId="urn:microsoft.com/office/officeart/2005/8/layout/pList2"/>
    <dgm:cxn modelId="{515B8D8A-34EB-483F-9738-CA36B0F11069}" type="presParOf" srcId="{C191EEF9-410C-4C5C-BCF6-CD95D2858E47}" destId="{69063653-092D-480C-ABA6-012C43E62883}" srcOrd="1" destOrd="0" presId="urn:microsoft.com/office/officeart/2005/8/layout/pList2"/>
    <dgm:cxn modelId="{8AE5B58A-3CF9-4248-AF55-6F1E274467F1}" type="presParOf" srcId="{C191EEF9-410C-4C5C-BCF6-CD95D2858E47}" destId="{B93C60E6-1A23-46A4-A9F6-D72978669D61}" srcOrd="2" destOrd="0" presId="urn:microsoft.com/office/officeart/2005/8/layout/pList2"/>
    <dgm:cxn modelId="{378143CC-E6A7-427E-A95D-43228D0BE3C7}" type="presParOf" srcId="{B93C60E6-1A23-46A4-A9F6-D72978669D61}" destId="{92C7E972-32F1-4F9F-961F-CB75215BA4D9}" srcOrd="0" destOrd="0" presId="urn:microsoft.com/office/officeart/2005/8/layout/pList2"/>
    <dgm:cxn modelId="{C38E5B19-1400-469F-9099-D852786D5AEE}" type="presParOf" srcId="{B93C60E6-1A23-46A4-A9F6-D72978669D61}" destId="{B53FBC6C-D045-484D-8861-7410EC1E26B0}" srcOrd="1" destOrd="0" presId="urn:microsoft.com/office/officeart/2005/8/layout/pList2"/>
    <dgm:cxn modelId="{5F07768E-B5FD-49F1-9998-4AF9F99CB3CB}" type="presParOf" srcId="{B93C60E6-1A23-46A4-A9F6-D72978669D61}" destId="{8ED9DF91-19D2-4BDF-A393-8B4854A0CA51}" srcOrd="2" destOrd="0" presId="urn:microsoft.com/office/officeart/2005/8/layout/pList2"/>
    <dgm:cxn modelId="{54C1D8A5-970E-4F9F-94ED-4106BA87AEF7}" type="presParOf" srcId="{C191EEF9-410C-4C5C-BCF6-CD95D2858E47}" destId="{15A550F5-085D-42C8-BE38-361A34E1C43E}" srcOrd="3" destOrd="0" presId="urn:microsoft.com/office/officeart/2005/8/layout/pList2"/>
    <dgm:cxn modelId="{5A9E2416-091B-4FFB-B9E3-080173DAB4A1}" type="presParOf" srcId="{C191EEF9-410C-4C5C-BCF6-CD95D2858E47}" destId="{1C34081B-B805-4CA6-9DF9-6C17F08EB823}" srcOrd="4" destOrd="0" presId="urn:microsoft.com/office/officeart/2005/8/layout/pList2"/>
    <dgm:cxn modelId="{0359733B-ACC1-47D8-8D46-85E007810A0B}" type="presParOf" srcId="{1C34081B-B805-4CA6-9DF9-6C17F08EB823}" destId="{8E0F6D88-F5E7-4750-9A6C-F01217F12DD6}" srcOrd="0" destOrd="0" presId="urn:microsoft.com/office/officeart/2005/8/layout/pList2"/>
    <dgm:cxn modelId="{12553968-90C9-4A58-B80A-1CA09ACF04B1}" type="presParOf" srcId="{1C34081B-B805-4CA6-9DF9-6C17F08EB823}" destId="{17CB30FF-40F3-4F81-957B-B73BE63FF8EA}" srcOrd="1" destOrd="0" presId="urn:microsoft.com/office/officeart/2005/8/layout/pList2"/>
    <dgm:cxn modelId="{B184980E-AE36-4530-A9C2-F004D8C114AA}" type="presParOf" srcId="{1C34081B-B805-4CA6-9DF9-6C17F08EB823}" destId="{B65E3E1E-B8D9-4FAE-923B-709562DEA71C}" srcOrd="2" destOrd="0" presId="urn:microsoft.com/office/officeart/2005/8/layout/pList2"/>
    <dgm:cxn modelId="{04007584-2AE7-47BE-ACAC-C58B8E1663CE}" type="presParOf" srcId="{C191EEF9-410C-4C5C-BCF6-CD95D2858E47}" destId="{CFC7750C-D7FF-4ECB-B581-33A5D950C9A5}" srcOrd="5" destOrd="0" presId="urn:microsoft.com/office/officeart/2005/8/layout/pList2"/>
    <dgm:cxn modelId="{E806E6F5-ED6E-4621-9A37-98CF6DF89B19}" type="presParOf" srcId="{C191EEF9-410C-4C5C-BCF6-CD95D2858E47}" destId="{389C0DA1-DC97-40F1-9FD3-16FEBF67169C}" srcOrd="6" destOrd="0" presId="urn:microsoft.com/office/officeart/2005/8/layout/pList2"/>
    <dgm:cxn modelId="{43C3A7EB-685A-4F90-95F5-B8F7F68D71D6}" type="presParOf" srcId="{389C0DA1-DC97-40F1-9FD3-16FEBF67169C}" destId="{4422E149-8104-4735-BBD6-03D3D67E6D43}" srcOrd="0" destOrd="0" presId="urn:microsoft.com/office/officeart/2005/8/layout/pList2"/>
    <dgm:cxn modelId="{6B6D2C6F-D8C8-4A4E-9AE3-ACB30FC02EF7}" type="presParOf" srcId="{389C0DA1-DC97-40F1-9FD3-16FEBF67169C}" destId="{D331EA21-5F95-43BE-AD43-AA13F2036553}" srcOrd="1" destOrd="0" presId="urn:microsoft.com/office/officeart/2005/8/layout/pList2"/>
    <dgm:cxn modelId="{11CC0BD3-E9AB-4BBA-9D40-EC8267174F60}" type="presParOf" srcId="{389C0DA1-DC97-40F1-9FD3-16FEBF67169C}" destId="{38981DA6-BD11-4A71-BBA3-06942528A25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D94AF-2528-4E6A-92FF-B7C2B97338D6}">
      <dsp:nvSpPr>
        <dsp:cNvPr id="0" name=""/>
        <dsp:cNvSpPr/>
      </dsp:nvSpPr>
      <dsp:spPr>
        <a:xfrm>
          <a:off x="0" y="732203"/>
          <a:ext cx="10515600" cy="70346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C25041-8CCF-4F7F-9152-8AD21DFF15AF}">
      <dsp:nvSpPr>
        <dsp:cNvPr id="0" name=""/>
        <dsp:cNvSpPr/>
      </dsp:nvSpPr>
      <dsp:spPr>
        <a:xfrm>
          <a:off x="525266" y="85266"/>
          <a:ext cx="7353731" cy="8240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t>Understand the role that LHCs play in carrying out the work of a large CoC</a:t>
          </a:r>
        </a:p>
      </dsp:txBody>
      <dsp:txXfrm>
        <a:off x="565493" y="125493"/>
        <a:ext cx="7273277" cy="743603"/>
      </dsp:txXfrm>
    </dsp:sp>
    <dsp:sp modelId="{C3671F77-8BA7-42DF-A206-9C396DDB0D50}">
      <dsp:nvSpPr>
        <dsp:cNvPr id="0" name=""/>
        <dsp:cNvSpPr/>
      </dsp:nvSpPr>
      <dsp:spPr>
        <a:xfrm>
          <a:off x="0" y="2147405"/>
          <a:ext cx="10515600" cy="70346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210CB-C8F6-4186-9FF9-40ACCAC92887}">
      <dsp:nvSpPr>
        <dsp:cNvPr id="0" name=""/>
        <dsp:cNvSpPr/>
      </dsp:nvSpPr>
      <dsp:spPr>
        <a:xfrm>
          <a:off x="525266" y="1500468"/>
          <a:ext cx="7353731" cy="8240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t>Gain strategies to work as part of the CoC to end homelessness</a:t>
          </a:r>
          <a:endParaRPr lang="en-US" sz="2400" kern="1200" dirty="0"/>
        </a:p>
      </dsp:txBody>
      <dsp:txXfrm>
        <a:off x="565493" y="1540695"/>
        <a:ext cx="7273277" cy="743603"/>
      </dsp:txXfrm>
    </dsp:sp>
    <dsp:sp modelId="{0FC77884-860D-419C-8A08-AF11FBE10ABE}">
      <dsp:nvSpPr>
        <dsp:cNvPr id="0" name=""/>
        <dsp:cNvSpPr/>
      </dsp:nvSpPr>
      <dsp:spPr>
        <a:xfrm>
          <a:off x="0" y="3562607"/>
          <a:ext cx="10515600" cy="703464"/>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6D640-A6AD-45E1-87A0-15814036E16F}">
      <dsp:nvSpPr>
        <dsp:cNvPr id="0" name=""/>
        <dsp:cNvSpPr/>
      </dsp:nvSpPr>
      <dsp:spPr>
        <a:xfrm>
          <a:off x="525266" y="2915669"/>
          <a:ext cx="7353731" cy="8240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t>Learn about LHC Requirements in order to be recognized by the TX BoS CoC</a:t>
          </a:r>
          <a:endParaRPr lang="en-US" sz="2400" kern="1200" dirty="0"/>
        </a:p>
      </dsp:txBody>
      <dsp:txXfrm>
        <a:off x="565493" y="2955896"/>
        <a:ext cx="7273277" cy="743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872F0-B1C8-4D5C-9D31-55C89CC117AF}">
      <dsp:nvSpPr>
        <dsp:cNvPr id="0" name=""/>
        <dsp:cNvSpPr/>
      </dsp:nvSpPr>
      <dsp:spPr>
        <a:xfrm>
          <a:off x="2223610" y="598631"/>
          <a:ext cx="3109613" cy="174738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35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Establish a CoC and a CoC Board</a:t>
          </a:r>
          <a:endParaRPr lang="en-US" sz="2600" kern="1200" dirty="0"/>
        </a:p>
      </dsp:txBody>
      <dsp:txXfrm>
        <a:off x="2223610" y="598631"/>
        <a:ext cx="3109613" cy="1747382"/>
      </dsp:txXfrm>
    </dsp:sp>
    <dsp:sp modelId="{9F1320B3-3CE3-4BA4-A38A-28367F8C87DC}">
      <dsp:nvSpPr>
        <dsp:cNvPr id="0" name=""/>
        <dsp:cNvSpPr/>
      </dsp:nvSpPr>
      <dsp:spPr>
        <a:xfrm>
          <a:off x="891200" y="596608"/>
          <a:ext cx="1990228" cy="1809321"/>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523117-AD3B-4B97-AB9D-AC23FFF5DC22}">
      <dsp:nvSpPr>
        <dsp:cNvPr id="0" name=""/>
        <dsp:cNvSpPr/>
      </dsp:nvSpPr>
      <dsp:spPr>
        <a:xfrm>
          <a:off x="6155944" y="659273"/>
          <a:ext cx="4629584" cy="174738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35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Conduct CoC </a:t>
          </a:r>
          <a:br>
            <a:rPr lang="en-US" sz="2600" kern="1200" dirty="0" smtClean="0"/>
          </a:br>
          <a:r>
            <a:rPr lang="en-US" sz="2600" kern="1200" dirty="0" smtClean="0"/>
            <a:t>Planning and Operations</a:t>
          </a:r>
          <a:endParaRPr lang="en-US" sz="2600" kern="1200" dirty="0"/>
        </a:p>
      </dsp:txBody>
      <dsp:txXfrm>
        <a:off x="6155944" y="659273"/>
        <a:ext cx="4629584" cy="1747382"/>
      </dsp:txXfrm>
    </dsp:sp>
    <dsp:sp modelId="{2662947A-2727-4A3B-8D6D-1A4DCF5261DF}">
      <dsp:nvSpPr>
        <dsp:cNvPr id="0" name=""/>
        <dsp:cNvSpPr/>
      </dsp:nvSpPr>
      <dsp:spPr>
        <a:xfrm>
          <a:off x="5435715" y="619221"/>
          <a:ext cx="1621161" cy="15524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6000" b="-1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896F60-2537-45F5-B2C2-604AC76DBF5C}">
      <dsp:nvSpPr>
        <dsp:cNvPr id="0" name=""/>
        <dsp:cNvSpPr/>
      </dsp:nvSpPr>
      <dsp:spPr>
        <a:xfrm>
          <a:off x="2242121" y="2636985"/>
          <a:ext cx="2973792" cy="174738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35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Administer and Operate HMIS</a:t>
          </a:r>
          <a:endParaRPr lang="en-US" sz="2600" kern="1200" dirty="0"/>
        </a:p>
      </dsp:txBody>
      <dsp:txXfrm>
        <a:off x="2242121" y="2636985"/>
        <a:ext cx="2973792" cy="1747382"/>
      </dsp:txXfrm>
    </dsp:sp>
    <dsp:sp modelId="{7FEDBD68-82AA-4923-9333-FF4411D32B50}">
      <dsp:nvSpPr>
        <dsp:cNvPr id="0" name=""/>
        <dsp:cNvSpPr/>
      </dsp:nvSpPr>
      <dsp:spPr>
        <a:xfrm>
          <a:off x="760720" y="2667018"/>
          <a:ext cx="1975611" cy="14762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D8DD57-7684-4C51-9EDA-02415EBE4582}">
      <dsp:nvSpPr>
        <dsp:cNvPr id="0" name=""/>
        <dsp:cNvSpPr/>
      </dsp:nvSpPr>
      <dsp:spPr>
        <a:xfrm>
          <a:off x="6129698" y="2551517"/>
          <a:ext cx="3542181" cy="1747382"/>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3560" tIns="99060" rIns="99060" bIns="99060" numCol="1" spcCol="1270" anchor="ctr" anchorCtr="0">
          <a:noAutofit/>
        </a:bodyPr>
        <a:lstStyle/>
        <a:p>
          <a:pPr lvl="0" algn="l" defTabSz="1155700">
            <a:lnSpc>
              <a:spcPct val="90000"/>
            </a:lnSpc>
            <a:spcBef>
              <a:spcPct val="0"/>
            </a:spcBef>
            <a:spcAft>
              <a:spcPct val="35000"/>
            </a:spcAft>
          </a:pPr>
          <a:r>
            <a:rPr lang="en-US" sz="2600" kern="1200" smtClean="0"/>
            <a:t>Facilitate Application </a:t>
          </a:r>
          <a:br>
            <a:rPr lang="en-US" sz="2600" kern="1200" smtClean="0"/>
          </a:br>
          <a:r>
            <a:rPr lang="en-US" sz="2600" kern="1200" smtClean="0"/>
            <a:t>for </a:t>
          </a:r>
          <a:r>
            <a:rPr lang="en-US" sz="2600" kern="1200" dirty="0" smtClean="0"/>
            <a:t>Funds</a:t>
          </a:r>
          <a:endParaRPr lang="en-US" sz="2600" kern="1200" dirty="0"/>
        </a:p>
      </dsp:txBody>
      <dsp:txXfrm>
        <a:off x="6129698" y="2551517"/>
        <a:ext cx="3542181" cy="1747382"/>
      </dsp:txXfrm>
    </dsp:sp>
    <dsp:sp modelId="{F4AD287C-6512-466B-B4B5-776CAD6A78B5}">
      <dsp:nvSpPr>
        <dsp:cNvPr id="0" name=""/>
        <dsp:cNvSpPr/>
      </dsp:nvSpPr>
      <dsp:spPr>
        <a:xfrm>
          <a:off x="5397358" y="2649895"/>
          <a:ext cx="1600380" cy="144912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98000" b="-9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B7026-86FA-43B8-8C8E-EEA331FE68DA}">
      <dsp:nvSpPr>
        <dsp:cNvPr id="0" name=""/>
        <dsp:cNvSpPr/>
      </dsp:nvSpPr>
      <dsp:spPr>
        <a:xfrm rot="16200000">
          <a:off x="-505650" y="506933"/>
          <a:ext cx="4351338" cy="3337470"/>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1460" bIns="0" numCol="1" spcCol="1270" anchor="t" anchorCtr="0">
          <a:noAutofit/>
        </a:bodyPr>
        <a:lstStyle/>
        <a:p>
          <a:pPr lvl="0" algn="l" defTabSz="1466850">
            <a:lnSpc>
              <a:spcPct val="90000"/>
            </a:lnSpc>
            <a:spcBef>
              <a:spcPct val="0"/>
            </a:spcBef>
            <a:spcAft>
              <a:spcPct val="35000"/>
            </a:spcAft>
          </a:pPr>
          <a:r>
            <a:rPr lang="en-US" sz="3300" kern="1200" dirty="0" smtClean="0"/>
            <a:t>Mix of Geography</a:t>
          </a:r>
          <a:endParaRPr lang="en-US" sz="3300" kern="1200" dirty="0"/>
        </a:p>
        <a:p>
          <a:pPr marL="228600" lvl="1" indent="-228600" algn="l" defTabSz="1155700">
            <a:lnSpc>
              <a:spcPct val="90000"/>
            </a:lnSpc>
            <a:spcBef>
              <a:spcPct val="0"/>
            </a:spcBef>
            <a:spcAft>
              <a:spcPct val="15000"/>
            </a:spcAft>
            <a:buChar char="••"/>
          </a:pPr>
          <a:r>
            <a:rPr lang="en-US" sz="2600" kern="1200" dirty="0" smtClean="0"/>
            <a:t>Rural</a:t>
          </a:r>
          <a:endParaRPr lang="en-US" sz="2600" kern="1200" dirty="0"/>
        </a:p>
        <a:p>
          <a:pPr marL="228600" lvl="1" indent="-228600" algn="l" defTabSz="1155700">
            <a:lnSpc>
              <a:spcPct val="90000"/>
            </a:lnSpc>
            <a:spcBef>
              <a:spcPct val="0"/>
            </a:spcBef>
            <a:spcAft>
              <a:spcPct val="15000"/>
            </a:spcAft>
            <a:buChar char="••"/>
          </a:pPr>
          <a:r>
            <a:rPr lang="en-US" sz="2600" kern="1200" dirty="0" smtClean="0"/>
            <a:t>Urban</a:t>
          </a:r>
          <a:endParaRPr lang="en-US" sz="2600" kern="1200" dirty="0"/>
        </a:p>
        <a:p>
          <a:pPr marL="228600" lvl="1" indent="-228600" algn="l" defTabSz="1155700">
            <a:lnSpc>
              <a:spcPct val="90000"/>
            </a:lnSpc>
            <a:spcBef>
              <a:spcPct val="0"/>
            </a:spcBef>
            <a:spcAft>
              <a:spcPct val="15000"/>
            </a:spcAft>
            <a:buChar char="••"/>
          </a:pPr>
          <a:r>
            <a:rPr lang="en-US" sz="2600" kern="1200" dirty="0" smtClean="0"/>
            <a:t>Everything in between</a:t>
          </a:r>
          <a:endParaRPr lang="en-US" sz="2600" kern="1200" dirty="0"/>
        </a:p>
      </dsp:txBody>
      <dsp:txXfrm rot="5400000">
        <a:off x="1284" y="870267"/>
        <a:ext cx="3337470" cy="2610802"/>
      </dsp:txXfrm>
    </dsp:sp>
    <dsp:sp modelId="{F9A42455-3C53-4D0C-90F5-C716F320C4E4}">
      <dsp:nvSpPr>
        <dsp:cNvPr id="0" name=""/>
        <dsp:cNvSpPr/>
      </dsp:nvSpPr>
      <dsp:spPr>
        <a:xfrm rot="16200000">
          <a:off x="3082131" y="506933"/>
          <a:ext cx="4351338" cy="3337470"/>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1460" bIns="0" numCol="1" spcCol="1270" anchor="t" anchorCtr="0">
          <a:noAutofit/>
        </a:bodyPr>
        <a:lstStyle/>
        <a:p>
          <a:pPr lvl="0" algn="l" defTabSz="1466850">
            <a:lnSpc>
              <a:spcPct val="90000"/>
            </a:lnSpc>
            <a:spcBef>
              <a:spcPct val="0"/>
            </a:spcBef>
            <a:spcAft>
              <a:spcPct val="35000"/>
            </a:spcAft>
          </a:pPr>
          <a:r>
            <a:rPr lang="en-US" sz="3300" kern="1200" dirty="0" smtClean="0"/>
            <a:t>Balance of State</a:t>
          </a:r>
          <a:endParaRPr lang="en-US" sz="3300" kern="1200" dirty="0"/>
        </a:p>
        <a:p>
          <a:pPr marL="228600" lvl="1" indent="-228600" algn="l" defTabSz="1155700">
            <a:lnSpc>
              <a:spcPct val="90000"/>
            </a:lnSpc>
            <a:spcBef>
              <a:spcPct val="0"/>
            </a:spcBef>
            <a:spcAft>
              <a:spcPct val="15000"/>
            </a:spcAft>
            <a:buChar char="••"/>
          </a:pPr>
          <a:r>
            <a:rPr lang="en-US" sz="2600" kern="1200" dirty="0" smtClean="0"/>
            <a:t>Initial jurisdiction decided by HUD</a:t>
          </a:r>
          <a:endParaRPr lang="en-US" sz="2600" kern="1200" dirty="0"/>
        </a:p>
        <a:p>
          <a:pPr marL="228600" lvl="1" indent="-228600" algn="l" defTabSz="1155700">
            <a:lnSpc>
              <a:spcPct val="90000"/>
            </a:lnSpc>
            <a:spcBef>
              <a:spcPct val="0"/>
            </a:spcBef>
            <a:spcAft>
              <a:spcPct val="15000"/>
            </a:spcAft>
            <a:buChar char="••"/>
          </a:pPr>
          <a:r>
            <a:rPr lang="en-US" sz="2600" kern="1200" dirty="0" smtClean="0"/>
            <a:t>Mergers</a:t>
          </a:r>
          <a:endParaRPr lang="en-US" sz="2600" kern="1200" dirty="0"/>
        </a:p>
      </dsp:txBody>
      <dsp:txXfrm rot="5400000">
        <a:off x="3589065" y="870267"/>
        <a:ext cx="3337470" cy="2610802"/>
      </dsp:txXfrm>
    </dsp:sp>
    <dsp:sp modelId="{0E9D3310-99A5-44D6-9F73-ADC200922F14}">
      <dsp:nvSpPr>
        <dsp:cNvPr id="0" name=""/>
        <dsp:cNvSpPr/>
      </dsp:nvSpPr>
      <dsp:spPr>
        <a:xfrm rot="16200000">
          <a:off x="6669912" y="506933"/>
          <a:ext cx="4351338" cy="333747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11460" bIns="0" numCol="1" spcCol="1270" anchor="t" anchorCtr="0">
          <a:noAutofit/>
        </a:bodyPr>
        <a:lstStyle/>
        <a:p>
          <a:pPr lvl="0" algn="l" defTabSz="1466850">
            <a:lnSpc>
              <a:spcPct val="90000"/>
            </a:lnSpc>
            <a:spcBef>
              <a:spcPct val="0"/>
            </a:spcBef>
            <a:spcAft>
              <a:spcPct val="35000"/>
            </a:spcAft>
          </a:pPr>
          <a:r>
            <a:rPr lang="en-US" sz="3300" kern="1200" dirty="0" smtClean="0"/>
            <a:t>Structure</a:t>
          </a:r>
          <a:endParaRPr lang="en-US" sz="3300" kern="1200" dirty="0"/>
        </a:p>
        <a:p>
          <a:pPr marL="228600" lvl="1" indent="-228600" algn="l" defTabSz="1155700">
            <a:lnSpc>
              <a:spcPct val="90000"/>
            </a:lnSpc>
            <a:spcBef>
              <a:spcPct val="0"/>
            </a:spcBef>
            <a:spcAft>
              <a:spcPct val="15000"/>
            </a:spcAft>
            <a:buChar char="••"/>
          </a:pPr>
          <a:r>
            <a:rPr lang="en-US" sz="2600" kern="1200" dirty="0" smtClean="0"/>
            <a:t>CoC Board/General Membership</a:t>
          </a:r>
          <a:endParaRPr lang="en-US" sz="2600" kern="1200" dirty="0"/>
        </a:p>
        <a:p>
          <a:pPr marL="228600" lvl="1" indent="-228600" algn="l" defTabSz="1155700">
            <a:lnSpc>
              <a:spcPct val="90000"/>
            </a:lnSpc>
            <a:spcBef>
              <a:spcPct val="0"/>
            </a:spcBef>
            <a:spcAft>
              <a:spcPct val="15000"/>
            </a:spcAft>
            <a:buChar char="••"/>
          </a:pPr>
          <a:r>
            <a:rPr lang="en-US" sz="2600" kern="1200" dirty="0" smtClean="0"/>
            <a:t>Local Homeless Coalitions</a:t>
          </a:r>
          <a:endParaRPr lang="en-US" sz="2600" kern="1200" dirty="0"/>
        </a:p>
      </dsp:txBody>
      <dsp:txXfrm rot="5400000">
        <a:off x="7176846" y="870267"/>
        <a:ext cx="3337470"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534EE-1F14-4F0A-AB2E-B44381F8D20D}">
      <dsp:nvSpPr>
        <dsp:cNvPr id="0" name=""/>
        <dsp:cNvSpPr/>
      </dsp:nvSpPr>
      <dsp:spPr>
        <a:xfrm>
          <a:off x="5450852" y="2873497"/>
          <a:ext cx="3373330" cy="535132"/>
        </a:xfrm>
        <a:custGeom>
          <a:avLst/>
          <a:gdLst/>
          <a:ahLst/>
          <a:cxnLst/>
          <a:rect l="0" t="0" r="0" b="0"/>
          <a:pathLst>
            <a:path>
              <a:moveTo>
                <a:pt x="0" y="0"/>
              </a:moveTo>
              <a:lnTo>
                <a:pt x="0" y="364677"/>
              </a:lnTo>
              <a:lnTo>
                <a:pt x="3373330" y="364677"/>
              </a:lnTo>
              <a:lnTo>
                <a:pt x="3373330" y="5351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17A3E-CFBC-47BD-86DC-BC916BD8E920}">
      <dsp:nvSpPr>
        <dsp:cNvPr id="0" name=""/>
        <dsp:cNvSpPr/>
      </dsp:nvSpPr>
      <dsp:spPr>
        <a:xfrm>
          <a:off x="5450852" y="2873497"/>
          <a:ext cx="1124443" cy="535132"/>
        </a:xfrm>
        <a:custGeom>
          <a:avLst/>
          <a:gdLst/>
          <a:ahLst/>
          <a:cxnLst/>
          <a:rect l="0" t="0" r="0" b="0"/>
          <a:pathLst>
            <a:path>
              <a:moveTo>
                <a:pt x="0" y="0"/>
              </a:moveTo>
              <a:lnTo>
                <a:pt x="0" y="364677"/>
              </a:lnTo>
              <a:lnTo>
                <a:pt x="1124443" y="364677"/>
              </a:lnTo>
              <a:lnTo>
                <a:pt x="1124443" y="5351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58ED4E-7184-4FE3-9E37-60888EA22BF9}">
      <dsp:nvSpPr>
        <dsp:cNvPr id="0" name=""/>
        <dsp:cNvSpPr/>
      </dsp:nvSpPr>
      <dsp:spPr>
        <a:xfrm>
          <a:off x="4326409" y="2873497"/>
          <a:ext cx="1124443" cy="535132"/>
        </a:xfrm>
        <a:custGeom>
          <a:avLst/>
          <a:gdLst/>
          <a:ahLst/>
          <a:cxnLst/>
          <a:rect l="0" t="0" r="0" b="0"/>
          <a:pathLst>
            <a:path>
              <a:moveTo>
                <a:pt x="1124443" y="0"/>
              </a:moveTo>
              <a:lnTo>
                <a:pt x="1124443" y="364677"/>
              </a:lnTo>
              <a:lnTo>
                <a:pt x="0" y="364677"/>
              </a:lnTo>
              <a:lnTo>
                <a:pt x="0" y="5351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F9509-B120-4754-B605-89AF7BA91C57}">
      <dsp:nvSpPr>
        <dsp:cNvPr id="0" name=""/>
        <dsp:cNvSpPr/>
      </dsp:nvSpPr>
      <dsp:spPr>
        <a:xfrm>
          <a:off x="2077522" y="2873497"/>
          <a:ext cx="3373330" cy="535132"/>
        </a:xfrm>
        <a:custGeom>
          <a:avLst/>
          <a:gdLst/>
          <a:ahLst/>
          <a:cxnLst/>
          <a:rect l="0" t="0" r="0" b="0"/>
          <a:pathLst>
            <a:path>
              <a:moveTo>
                <a:pt x="3373330" y="0"/>
              </a:moveTo>
              <a:lnTo>
                <a:pt x="3373330" y="364677"/>
              </a:lnTo>
              <a:lnTo>
                <a:pt x="0" y="364677"/>
              </a:lnTo>
              <a:lnTo>
                <a:pt x="0" y="53513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459AEF-4F22-4B4C-A49D-88ECAE2D70C0}">
      <dsp:nvSpPr>
        <dsp:cNvPr id="0" name=""/>
        <dsp:cNvSpPr/>
      </dsp:nvSpPr>
      <dsp:spPr>
        <a:xfrm>
          <a:off x="5405132" y="1169966"/>
          <a:ext cx="91440" cy="535132"/>
        </a:xfrm>
        <a:custGeom>
          <a:avLst/>
          <a:gdLst/>
          <a:ahLst/>
          <a:cxnLst/>
          <a:rect l="0" t="0" r="0" b="0"/>
          <a:pathLst>
            <a:path>
              <a:moveTo>
                <a:pt x="45720" y="0"/>
              </a:moveTo>
              <a:lnTo>
                <a:pt x="45720" y="5351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3205A7-C797-49D9-B931-1DAC11527FDB}">
      <dsp:nvSpPr>
        <dsp:cNvPr id="0" name=""/>
        <dsp:cNvSpPr/>
      </dsp:nvSpPr>
      <dsp:spPr>
        <a:xfrm>
          <a:off x="4530853" y="1567"/>
          <a:ext cx="1839998" cy="116839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11F1E7-47BA-4F99-A921-B37AAA85D6E1}">
      <dsp:nvSpPr>
        <dsp:cNvPr id="0" name=""/>
        <dsp:cNvSpPr/>
      </dsp:nvSpPr>
      <dsp:spPr>
        <a:xfrm>
          <a:off x="4735297" y="195789"/>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TX BoS CoC General </a:t>
          </a:r>
          <a:r>
            <a:rPr lang="en-US" sz="1600" kern="1200" dirty="0" smtClean="0"/>
            <a:t>Membership</a:t>
          </a:r>
          <a:endParaRPr lang="en-US" sz="1600" kern="1200" dirty="0"/>
        </a:p>
      </dsp:txBody>
      <dsp:txXfrm>
        <a:off x="4769518" y="230010"/>
        <a:ext cx="1771556" cy="1099956"/>
      </dsp:txXfrm>
    </dsp:sp>
    <dsp:sp modelId="{C6C55665-184A-42CF-A42F-734B7AE9AD60}">
      <dsp:nvSpPr>
        <dsp:cNvPr id="0" name=""/>
        <dsp:cNvSpPr/>
      </dsp:nvSpPr>
      <dsp:spPr>
        <a:xfrm>
          <a:off x="4530853" y="1705098"/>
          <a:ext cx="1839998" cy="116839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93D94A-1FFE-4530-8091-1E572949F93D}">
      <dsp:nvSpPr>
        <dsp:cNvPr id="0" name=""/>
        <dsp:cNvSpPr/>
      </dsp:nvSpPr>
      <dsp:spPr>
        <a:xfrm>
          <a:off x="4735297" y="1899321"/>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CoC </a:t>
          </a:r>
          <a:r>
            <a:rPr lang="en-US" sz="1600" kern="1200" dirty="0" smtClean="0"/>
            <a:t>Board</a:t>
          </a:r>
          <a:endParaRPr lang="en-US" sz="1000" kern="1200" dirty="0"/>
        </a:p>
      </dsp:txBody>
      <dsp:txXfrm>
        <a:off x="4769518" y="1933542"/>
        <a:ext cx="1771556" cy="1099956"/>
      </dsp:txXfrm>
    </dsp:sp>
    <dsp:sp modelId="{8612EF91-283A-4CD3-976C-D890370F7065}">
      <dsp:nvSpPr>
        <dsp:cNvPr id="0" name=""/>
        <dsp:cNvSpPr/>
      </dsp:nvSpPr>
      <dsp:spPr>
        <a:xfrm>
          <a:off x="1157523" y="3408630"/>
          <a:ext cx="1839998" cy="116839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8C2142-98B1-4B90-88D5-56E483BDC161}">
      <dsp:nvSpPr>
        <dsp:cNvPr id="0" name=""/>
        <dsp:cNvSpPr/>
      </dsp:nvSpPr>
      <dsp:spPr>
        <a:xfrm>
          <a:off x="1361967" y="3602852"/>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Local Homeless Coalitions (LHCs) </a:t>
          </a:r>
          <a:endParaRPr lang="en-US" sz="1000" kern="1200" dirty="0"/>
        </a:p>
      </dsp:txBody>
      <dsp:txXfrm>
        <a:off x="1396188" y="3637073"/>
        <a:ext cx="1771556" cy="1099956"/>
      </dsp:txXfrm>
    </dsp:sp>
    <dsp:sp modelId="{CDFF85F5-42BC-4B43-8F08-F652DC12B98C}">
      <dsp:nvSpPr>
        <dsp:cNvPr id="0" name=""/>
        <dsp:cNvSpPr/>
      </dsp:nvSpPr>
      <dsp:spPr>
        <a:xfrm>
          <a:off x="3406410" y="3408630"/>
          <a:ext cx="1839998" cy="116839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F00CC52-A1A8-44B1-AAAE-E09B8AC97F56}">
      <dsp:nvSpPr>
        <dsp:cNvPr id="0" name=""/>
        <dsp:cNvSpPr/>
      </dsp:nvSpPr>
      <dsp:spPr>
        <a:xfrm>
          <a:off x="3610854" y="3602852"/>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Collaborative Applicant/CoC Lead Agency/CoC </a:t>
          </a:r>
          <a:r>
            <a:rPr lang="en-US" sz="1200" kern="1200" dirty="0" smtClean="0"/>
            <a:t>Staff</a:t>
          </a:r>
          <a:endParaRPr lang="en-US" sz="1000" kern="1200" dirty="0"/>
        </a:p>
      </dsp:txBody>
      <dsp:txXfrm>
        <a:off x="3645075" y="3637073"/>
        <a:ext cx="1771556" cy="1099956"/>
      </dsp:txXfrm>
    </dsp:sp>
    <dsp:sp modelId="{9594C98E-8DF4-4983-9C7A-8441F52120EA}">
      <dsp:nvSpPr>
        <dsp:cNvPr id="0" name=""/>
        <dsp:cNvSpPr/>
      </dsp:nvSpPr>
      <dsp:spPr>
        <a:xfrm>
          <a:off x="5655297" y="3408630"/>
          <a:ext cx="1839998" cy="116839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4AADD55-2BAE-49B1-AF4B-F79570096388}">
      <dsp:nvSpPr>
        <dsp:cNvPr id="0" name=""/>
        <dsp:cNvSpPr/>
      </dsp:nvSpPr>
      <dsp:spPr>
        <a:xfrm>
          <a:off x="5859741" y="3602852"/>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HMIS Lead </a:t>
          </a:r>
          <a:r>
            <a:rPr lang="en-US" sz="1600" kern="1200" dirty="0" smtClean="0"/>
            <a:t>Agency</a:t>
          </a:r>
          <a:endParaRPr lang="en-US" sz="1600" kern="1200" dirty="0"/>
        </a:p>
      </dsp:txBody>
      <dsp:txXfrm>
        <a:off x="5893962" y="3637073"/>
        <a:ext cx="1771556" cy="1099956"/>
      </dsp:txXfrm>
    </dsp:sp>
    <dsp:sp modelId="{C5CD690D-BF2B-4FE2-B9D0-ECB2B9663AD6}">
      <dsp:nvSpPr>
        <dsp:cNvPr id="0" name=""/>
        <dsp:cNvSpPr/>
      </dsp:nvSpPr>
      <dsp:spPr>
        <a:xfrm>
          <a:off x="7904184" y="3408630"/>
          <a:ext cx="1839998" cy="116839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FD82123-56A4-4A76-BA07-857C8CBDC4A9}">
      <dsp:nvSpPr>
        <dsp:cNvPr id="0" name=""/>
        <dsp:cNvSpPr/>
      </dsp:nvSpPr>
      <dsp:spPr>
        <a:xfrm>
          <a:off x="8108628" y="3602852"/>
          <a:ext cx="1839998" cy="116839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CoC Committees</a:t>
          </a:r>
          <a:endParaRPr lang="en-US" sz="1600" kern="1200" dirty="0"/>
        </a:p>
      </dsp:txBody>
      <dsp:txXfrm>
        <a:off x="8142849" y="3637073"/>
        <a:ext cx="1771556" cy="1099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A766C-6697-4B46-8533-6EF83A4ECD55}">
      <dsp:nvSpPr>
        <dsp:cNvPr id="0" name=""/>
        <dsp:cNvSpPr/>
      </dsp:nvSpPr>
      <dsp:spPr>
        <a:xfrm>
          <a:off x="0" y="0"/>
          <a:ext cx="4351338" cy="4351338"/>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98B06-D09D-4B9C-8DAC-0201B505A1D0}">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Local Expertise</a:t>
          </a:r>
          <a:endParaRPr lang="en-US" sz="3200" kern="1200" dirty="0"/>
        </a:p>
      </dsp:txBody>
      <dsp:txXfrm>
        <a:off x="2175669" y="0"/>
        <a:ext cx="4169965" cy="1305404"/>
      </dsp:txXfrm>
    </dsp:sp>
    <dsp:sp modelId="{B344C200-DB65-4146-94EC-2FC12CF5FAA4}">
      <dsp:nvSpPr>
        <dsp:cNvPr id="0" name=""/>
        <dsp:cNvSpPr/>
      </dsp:nvSpPr>
      <dsp:spPr>
        <a:xfrm>
          <a:off x="761485" y="1305404"/>
          <a:ext cx="2828366" cy="2828366"/>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560B7-9201-4E8F-80D1-E8E4253E81EB}">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On-the-Ground Leaders</a:t>
          </a:r>
          <a:endParaRPr lang="en-US" sz="3200" kern="1200" dirty="0"/>
        </a:p>
      </dsp:txBody>
      <dsp:txXfrm>
        <a:off x="2175669" y="1305404"/>
        <a:ext cx="4169965" cy="1305399"/>
      </dsp:txXfrm>
    </dsp:sp>
    <dsp:sp modelId="{D1A20C1C-AEEB-4166-9623-88EBBA4774A3}">
      <dsp:nvSpPr>
        <dsp:cNvPr id="0" name=""/>
        <dsp:cNvSpPr/>
      </dsp:nvSpPr>
      <dsp:spPr>
        <a:xfrm>
          <a:off x="1522968" y="2610804"/>
          <a:ext cx="1305400" cy="1305400"/>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D3844-F73B-4B6C-BB65-66A2B2519DCC}">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Community </a:t>
          </a:r>
        </a:p>
        <a:p>
          <a:pPr lvl="0" algn="ctr" defTabSz="1422400">
            <a:lnSpc>
              <a:spcPct val="90000"/>
            </a:lnSpc>
            <a:spcBef>
              <a:spcPct val="0"/>
            </a:spcBef>
            <a:spcAft>
              <a:spcPct val="35000"/>
            </a:spcAft>
          </a:pPr>
          <a:r>
            <a:rPr lang="en-US" sz="3200" kern="1200" dirty="0" smtClean="0"/>
            <a:t>Buy-In</a:t>
          </a:r>
          <a:endParaRPr lang="en-US" sz="3200" kern="1200" dirty="0"/>
        </a:p>
      </dsp:txBody>
      <dsp:txXfrm>
        <a:off x="2175669" y="2610804"/>
        <a:ext cx="4169965" cy="1305400"/>
      </dsp:txXfrm>
    </dsp:sp>
    <dsp:sp modelId="{1551052C-29AC-4A6D-8ECE-8B2DF44E9BA2}">
      <dsp:nvSpPr>
        <dsp:cNvPr id="0" name=""/>
        <dsp:cNvSpPr/>
      </dsp:nvSpPr>
      <dsp:spPr>
        <a:xfrm>
          <a:off x="6345634" y="0"/>
          <a:ext cx="4169965"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Resource Gathering</a:t>
          </a:r>
          <a:endParaRPr lang="en-US" sz="2600" kern="1200" dirty="0"/>
        </a:p>
        <a:p>
          <a:pPr marL="228600" lvl="1" indent="-228600" algn="l" defTabSz="1155700">
            <a:lnSpc>
              <a:spcPct val="90000"/>
            </a:lnSpc>
            <a:spcBef>
              <a:spcPct val="0"/>
            </a:spcBef>
            <a:spcAft>
              <a:spcPct val="15000"/>
            </a:spcAft>
            <a:buChar char="••"/>
          </a:pPr>
          <a:r>
            <a:rPr lang="en-US" sz="2600" kern="1200" dirty="0" smtClean="0"/>
            <a:t>Social Services Landscape</a:t>
          </a:r>
          <a:endParaRPr lang="en-US" sz="2600" kern="1200" dirty="0"/>
        </a:p>
      </dsp:txBody>
      <dsp:txXfrm>
        <a:off x="6345634" y="0"/>
        <a:ext cx="4169965" cy="1305404"/>
      </dsp:txXfrm>
    </dsp:sp>
    <dsp:sp modelId="{64CCEE0D-3560-418D-BB48-EF5FAB61701C}">
      <dsp:nvSpPr>
        <dsp:cNvPr id="0" name=""/>
        <dsp:cNvSpPr/>
      </dsp:nvSpPr>
      <dsp:spPr>
        <a:xfrm>
          <a:off x="6345634" y="1305404"/>
          <a:ext cx="4169965"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LHC President/Chair</a:t>
          </a:r>
          <a:endParaRPr lang="en-US" sz="2600" kern="1200" dirty="0"/>
        </a:p>
        <a:p>
          <a:pPr marL="228600" lvl="1" indent="-228600" algn="l" defTabSz="1155700">
            <a:lnSpc>
              <a:spcPct val="90000"/>
            </a:lnSpc>
            <a:spcBef>
              <a:spcPct val="0"/>
            </a:spcBef>
            <a:spcAft>
              <a:spcPct val="15000"/>
            </a:spcAft>
            <a:buChar char="••"/>
          </a:pPr>
          <a:r>
            <a:rPr lang="en-US" sz="2600" kern="1200" dirty="0" smtClean="0"/>
            <a:t>Community Leaders</a:t>
          </a:r>
          <a:endParaRPr lang="en-US" sz="2600" kern="1200" dirty="0"/>
        </a:p>
      </dsp:txBody>
      <dsp:txXfrm>
        <a:off x="6345634" y="1305404"/>
        <a:ext cx="4169965" cy="1305399"/>
      </dsp:txXfrm>
    </dsp:sp>
    <dsp:sp modelId="{CC6E2F04-556F-4416-9FDA-D601A69B6280}">
      <dsp:nvSpPr>
        <dsp:cNvPr id="0" name=""/>
        <dsp:cNvSpPr/>
      </dsp:nvSpPr>
      <dsp:spPr>
        <a:xfrm>
          <a:off x="6345634" y="2610804"/>
          <a:ext cx="4169965"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Coalition Building</a:t>
          </a:r>
          <a:endParaRPr lang="en-US" sz="2600" kern="1200" dirty="0"/>
        </a:p>
        <a:p>
          <a:pPr marL="228600" lvl="1" indent="-228600" algn="l" defTabSz="1155700">
            <a:lnSpc>
              <a:spcPct val="90000"/>
            </a:lnSpc>
            <a:spcBef>
              <a:spcPct val="0"/>
            </a:spcBef>
            <a:spcAft>
              <a:spcPct val="15000"/>
            </a:spcAft>
            <a:buChar char="••"/>
          </a:pPr>
          <a:r>
            <a:rPr lang="en-US" sz="2600" kern="1200" dirty="0" smtClean="0"/>
            <a:t>Local Initiatives</a:t>
          </a:r>
          <a:endParaRPr lang="en-US" sz="2600" kern="1200" dirty="0"/>
        </a:p>
      </dsp:txBody>
      <dsp:txXfrm>
        <a:off x="6345634" y="2610804"/>
        <a:ext cx="4169965" cy="1305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053C-25CC-472D-B63A-CA513C9A00C5}">
      <dsp:nvSpPr>
        <dsp:cNvPr id="0" name=""/>
        <dsp:cNvSpPr/>
      </dsp:nvSpPr>
      <dsp:spPr>
        <a:xfrm>
          <a:off x="0" y="0"/>
          <a:ext cx="10515600" cy="1958102"/>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4F40E-8C66-4234-8C6E-86E3AD36B05F}">
      <dsp:nvSpPr>
        <dsp:cNvPr id="0" name=""/>
        <dsp:cNvSpPr/>
      </dsp:nvSpPr>
      <dsp:spPr>
        <a:xfrm>
          <a:off x="318363" y="261080"/>
          <a:ext cx="2297412" cy="143594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CF7D45-5366-4E17-8EC0-4FBEDF7177AE}">
      <dsp:nvSpPr>
        <dsp:cNvPr id="0" name=""/>
        <dsp:cNvSpPr/>
      </dsp:nvSpPr>
      <dsp:spPr>
        <a:xfrm rot="10800000">
          <a:off x="318363" y="1958102"/>
          <a:ext cx="2297412" cy="2393235"/>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smtClean="0"/>
            <a:t>Fundraising</a:t>
          </a:r>
          <a:endParaRPr lang="en-US" sz="2600" kern="1200" dirty="0"/>
        </a:p>
      </dsp:txBody>
      <dsp:txXfrm rot="10800000">
        <a:off x="389016" y="1958102"/>
        <a:ext cx="2156106" cy="2322582"/>
      </dsp:txXfrm>
    </dsp:sp>
    <dsp:sp modelId="{8ED9DF91-19D2-4BDF-A393-8B4854A0CA51}">
      <dsp:nvSpPr>
        <dsp:cNvPr id="0" name=""/>
        <dsp:cNvSpPr/>
      </dsp:nvSpPr>
      <dsp:spPr>
        <a:xfrm>
          <a:off x="2845517" y="261080"/>
          <a:ext cx="2297412"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C7E972-32F1-4F9F-961F-CB75215BA4D9}">
      <dsp:nvSpPr>
        <dsp:cNvPr id="0" name=""/>
        <dsp:cNvSpPr/>
      </dsp:nvSpPr>
      <dsp:spPr>
        <a:xfrm rot="10800000">
          <a:off x="2845517" y="1958102"/>
          <a:ext cx="2297412" cy="2393235"/>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smtClean="0"/>
            <a:t>Landlord Outreach</a:t>
          </a:r>
          <a:endParaRPr lang="en-US" sz="2600" kern="1200" dirty="0"/>
        </a:p>
      </dsp:txBody>
      <dsp:txXfrm rot="10800000">
        <a:off x="2916170" y="1958102"/>
        <a:ext cx="2156106" cy="2322582"/>
      </dsp:txXfrm>
    </dsp:sp>
    <dsp:sp modelId="{B65E3E1E-B8D9-4FAE-923B-709562DEA71C}">
      <dsp:nvSpPr>
        <dsp:cNvPr id="0" name=""/>
        <dsp:cNvSpPr/>
      </dsp:nvSpPr>
      <dsp:spPr>
        <a:xfrm>
          <a:off x="5372670" y="261080"/>
          <a:ext cx="2297412" cy="143594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0F6D88-F5E7-4750-9A6C-F01217F12DD6}">
      <dsp:nvSpPr>
        <dsp:cNvPr id="0" name=""/>
        <dsp:cNvSpPr/>
      </dsp:nvSpPr>
      <dsp:spPr>
        <a:xfrm rot="10800000">
          <a:off x="5372670" y="1958102"/>
          <a:ext cx="2297412"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smtClean="0"/>
            <a:t>Creating a Systemic Response to Housing Crises</a:t>
          </a:r>
          <a:endParaRPr lang="en-US" sz="2600" kern="1200" dirty="0"/>
        </a:p>
      </dsp:txBody>
      <dsp:txXfrm rot="10800000">
        <a:off x="5443323" y="1958102"/>
        <a:ext cx="2156106" cy="2322582"/>
      </dsp:txXfrm>
    </dsp:sp>
    <dsp:sp modelId="{38981DA6-BD11-4A71-BBA3-06942528A25E}">
      <dsp:nvSpPr>
        <dsp:cNvPr id="0" name=""/>
        <dsp:cNvSpPr/>
      </dsp:nvSpPr>
      <dsp:spPr>
        <a:xfrm>
          <a:off x="7899823" y="261080"/>
          <a:ext cx="2297412"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2E149-8104-4735-BBD6-03D3D67E6D43}">
      <dsp:nvSpPr>
        <dsp:cNvPr id="0" name=""/>
        <dsp:cNvSpPr/>
      </dsp:nvSpPr>
      <dsp:spPr>
        <a:xfrm rot="10800000">
          <a:off x="7899823" y="1958102"/>
          <a:ext cx="2297412" cy="239323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smtClean="0"/>
            <a:t>And more!</a:t>
          </a:r>
          <a:endParaRPr lang="en-US" sz="2600" kern="1200" dirty="0"/>
        </a:p>
      </dsp:txBody>
      <dsp:txXfrm rot="10800000">
        <a:off x="7970476" y="1958102"/>
        <a:ext cx="2156106" cy="23225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434"/>
          </a:xfrm>
          <a:prstGeom prst="rect">
            <a:avLst/>
          </a:prstGeom>
        </p:spPr>
        <p:txBody>
          <a:bodyPr vert="horz" lIns="92757" tIns="46378" rIns="92757" bIns="46378" rtlCol="0"/>
          <a:lstStyle>
            <a:lvl1pPr algn="r">
              <a:defRPr sz="1200"/>
            </a:lvl1pPr>
          </a:lstStyle>
          <a:p>
            <a:fld id="{753678DD-A0C1-400C-A08B-C043F78AB51C}" type="datetimeFigureOut">
              <a:rPr lang="en-US" smtClean="0"/>
              <a:t>10/2/2017</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2757" tIns="46378" rIns="92757" bIns="46378" rtlCol="0" anchor="b"/>
          <a:lstStyle>
            <a:lvl1pPr algn="r">
              <a:defRPr sz="1200"/>
            </a:lvl1pPr>
          </a:lstStyle>
          <a:p>
            <a:fld id="{8EF8267E-6453-456C-B23B-8B9569E62BD2}" type="slidenum">
              <a:rPr lang="en-US" smtClean="0"/>
              <a:t>‹#›</a:t>
            </a:fld>
            <a:endParaRPr lang="en-US"/>
          </a:p>
        </p:txBody>
      </p:sp>
    </p:spTree>
    <p:extLst>
      <p:ext uri="{BB962C8B-B14F-4D97-AF65-F5344CB8AC3E}">
        <p14:creationId xmlns:p14="http://schemas.microsoft.com/office/powerpoint/2010/main" val="62943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884613" y="2"/>
            <a:ext cx="2971800" cy="466434"/>
          </a:xfrm>
          <a:prstGeom prst="rect">
            <a:avLst/>
          </a:prstGeom>
        </p:spPr>
        <p:txBody>
          <a:bodyPr vert="horz" lIns="92757" tIns="46378" rIns="92757" bIns="46378" rtlCol="0"/>
          <a:lstStyle>
            <a:lvl1pPr algn="r">
              <a:defRPr sz="1200"/>
            </a:lvl1pPr>
          </a:lstStyle>
          <a:p>
            <a:fld id="{85203364-11E5-45B5-98B0-5B75A57B9477}" type="datetimeFigureOut">
              <a:rPr lang="en-US" smtClean="0"/>
              <a:t>10/2/2017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2757" tIns="46378" rIns="92757" bIns="46378" rtlCol="0" anchor="b"/>
          <a:lstStyle>
            <a:lvl1pPr algn="r">
              <a:defRPr sz="1200"/>
            </a:lvl1pPr>
          </a:lstStyle>
          <a:p>
            <a:fld id="{8B96AAB1-163B-423A-9F0C-FE0CB9B2EDD5}" type="slidenum">
              <a:rPr lang="en-US" smtClean="0"/>
              <a:t>‹#›</a:t>
            </a:fld>
            <a:endParaRPr lang="en-US"/>
          </a:p>
        </p:txBody>
      </p:sp>
    </p:spTree>
    <p:extLst>
      <p:ext uri="{BB962C8B-B14F-4D97-AF65-F5344CB8AC3E}">
        <p14:creationId xmlns:p14="http://schemas.microsoft.com/office/powerpoint/2010/main" val="2616565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EF6DD5-ABFD-4D0D-8CD1-0D54D20AA7FB}" type="slidenum">
              <a:rPr lang="en-US" smtClean="0"/>
              <a:t>2</a:t>
            </a:fld>
            <a:endParaRPr lang="en-US"/>
          </a:p>
        </p:txBody>
      </p:sp>
    </p:spTree>
    <p:extLst>
      <p:ext uri="{BB962C8B-B14F-4D97-AF65-F5344CB8AC3E}">
        <p14:creationId xmlns:p14="http://schemas.microsoft.com/office/powerpoint/2010/main" val="5095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tailored</a:t>
            </a:r>
            <a:r>
              <a:rPr lang="en-US" baseline="0" dirty="0" smtClean="0"/>
              <a:t> specifically for people who live and work in the TX BoS CoC (the area shown in orange). People who live and work in other areas may not find this presentation to be applicable. </a:t>
            </a:r>
            <a:endParaRPr lang="en-US" dirty="0"/>
          </a:p>
        </p:txBody>
      </p:sp>
      <p:sp>
        <p:nvSpPr>
          <p:cNvPr id="4" name="Slide Number Placeholder 3"/>
          <p:cNvSpPr>
            <a:spLocks noGrp="1"/>
          </p:cNvSpPr>
          <p:nvPr>
            <p:ph type="sldNum" sz="quarter" idx="10"/>
          </p:nvPr>
        </p:nvSpPr>
        <p:spPr/>
        <p:txBody>
          <a:bodyPr/>
          <a:lstStyle/>
          <a:p>
            <a:fld id="{8B96AAB1-163B-423A-9F0C-FE0CB9B2EDD5}" type="slidenum">
              <a:rPr lang="en-US" smtClean="0"/>
              <a:t>8</a:t>
            </a:fld>
            <a:endParaRPr lang="en-US"/>
          </a:p>
        </p:txBody>
      </p:sp>
    </p:spTree>
    <p:extLst>
      <p:ext uri="{BB962C8B-B14F-4D97-AF65-F5344CB8AC3E}">
        <p14:creationId xmlns:p14="http://schemas.microsoft.com/office/powerpoint/2010/main" val="379431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9270" indent="-529270">
              <a:buFont typeface="+mj-lt"/>
              <a:buAutoNum type="arabicPeriod"/>
            </a:pPr>
            <a:r>
              <a:rPr lang="en-US" dirty="0" smtClean="0"/>
              <a:t>Operate the CoC (including governance, coordination, collaboration, performance evaluation,  and standards)</a:t>
            </a:r>
          </a:p>
          <a:p>
            <a:pPr marL="529270" indent="-529270">
              <a:buFont typeface="+mj-lt"/>
              <a:buAutoNum type="arabicPeriod"/>
            </a:pPr>
            <a:endParaRPr lang="en-US" dirty="0" smtClean="0"/>
          </a:p>
          <a:p>
            <a:pPr marL="529270" indent="-529270">
              <a:buFont typeface="+mj-lt"/>
              <a:buAutoNum type="arabicPeriod"/>
            </a:pPr>
            <a:r>
              <a:rPr lang="en-US" dirty="0" smtClean="0"/>
              <a:t>Designate and operate a Homeless Management Information System (HMIS)</a:t>
            </a:r>
          </a:p>
          <a:p>
            <a:pPr marL="529270" indent="-529270">
              <a:buFont typeface="+mj-lt"/>
              <a:buAutoNum type="arabicPeriod"/>
            </a:pPr>
            <a:endParaRPr lang="en-US" dirty="0" smtClean="0"/>
          </a:p>
          <a:p>
            <a:pPr marL="529270" indent="-529270">
              <a:buFont typeface="+mj-lt"/>
              <a:buAutoNum type="arabicPeriod"/>
            </a:pPr>
            <a:r>
              <a:rPr lang="en-US" dirty="0" smtClean="0"/>
              <a:t>Conduct CoC planning (assessing needs, identifying resources, developing and operating a housing and service system)</a:t>
            </a:r>
          </a:p>
          <a:p>
            <a:pPr marL="529270" indent="-529270">
              <a:buFont typeface="+mj-lt"/>
              <a:buAutoNum type="arabicPeriod"/>
            </a:pPr>
            <a:endParaRPr lang="en-US" dirty="0" smtClean="0"/>
          </a:p>
          <a:p>
            <a:pPr marL="529270" indent="-529270">
              <a:buFont typeface="+mj-lt"/>
              <a:buAutoNum type="arabicPeriod"/>
            </a:pPr>
            <a:r>
              <a:rPr lang="en-US" dirty="0" smtClean="0"/>
              <a:t>Collaboratively develop and submit applications for funding</a:t>
            </a:r>
          </a:p>
        </p:txBody>
      </p:sp>
      <p:sp>
        <p:nvSpPr>
          <p:cNvPr id="4" name="Slide Number Placeholder 3"/>
          <p:cNvSpPr>
            <a:spLocks noGrp="1"/>
          </p:cNvSpPr>
          <p:nvPr>
            <p:ph type="sldNum" sz="quarter" idx="10"/>
          </p:nvPr>
        </p:nvSpPr>
        <p:spPr/>
        <p:txBody>
          <a:bodyPr/>
          <a:lstStyle/>
          <a:p>
            <a:fld id="{8B96AAB1-163B-423A-9F0C-FE0CB9B2EDD5}" type="slidenum">
              <a:rPr lang="en-US" smtClean="0"/>
              <a:t>10</a:t>
            </a:fld>
            <a:endParaRPr lang="en-US"/>
          </a:p>
        </p:txBody>
      </p:sp>
    </p:spTree>
    <p:extLst>
      <p:ext uri="{BB962C8B-B14F-4D97-AF65-F5344CB8AC3E}">
        <p14:creationId xmlns:p14="http://schemas.microsoft.com/office/powerpoint/2010/main" val="372349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governance structure is not typical of most CoCs.</a:t>
            </a:r>
            <a:r>
              <a:rPr lang="en-US" baseline="0" dirty="0" smtClean="0"/>
              <a:t> We have adapted our structure to serve a large geographic area and to allow for as much participation as possible. </a:t>
            </a:r>
            <a:endParaRPr lang="en-US" dirty="0"/>
          </a:p>
        </p:txBody>
      </p:sp>
      <p:sp>
        <p:nvSpPr>
          <p:cNvPr id="4" name="Slide Number Placeholder 3"/>
          <p:cNvSpPr>
            <a:spLocks noGrp="1"/>
          </p:cNvSpPr>
          <p:nvPr>
            <p:ph type="sldNum" sz="quarter" idx="10"/>
          </p:nvPr>
        </p:nvSpPr>
        <p:spPr/>
        <p:txBody>
          <a:bodyPr/>
          <a:lstStyle/>
          <a:p>
            <a:fld id="{8B96AAB1-163B-423A-9F0C-FE0CB9B2EDD5}" type="slidenum">
              <a:rPr lang="en-US" smtClean="0"/>
              <a:t>20</a:t>
            </a:fld>
            <a:endParaRPr lang="en-US"/>
          </a:p>
        </p:txBody>
      </p:sp>
    </p:spTree>
    <p:extLst>
      <p:ext uri="{BB962C8B-B14F-4D97-AF65-F5344CB8AC3E}">
        <p14:creationId xmlns:p14="http://schemas.microsoft.com/office/powerpoint/2010/main" val="2671986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LHCs are the</a:t>
            </a:r>
            <a:r>
              <a:rPr lang="en-US" baseline="0" dirty="0" smtClean="0"/>
              <a:t> means by which priority projects are done. LHCs do the all-important work of actually ending homelessness. </a:t>
            </a:r>
            <a:endParaRPr lang="en-US" dirty="0"/>
          </a:p>
        </p:txBody>
      </p:sp>
      <p:sp>
        <p:nvSpPr>
          <p:cNvPr id="4" name="Slide Number Placeholder 3"/>
          <p:cNvSpPr>
            <a:spLocks noGrp="1"/>
          </p:cNvSpPr>
          <p:nvPr>
            <p:ph type="sldNum" sz="quarter" idx="10"/>
          </p:nvPr>
        </p:nvSpPr>
        <p:spPr/>
        <p:txBody>
          <a:bodyPr/>
          <a:lstStyle/>
          <a:p>
            <a:fld id="{8B96AAB1-163B-423A-9F0C-FE0CB9B2EDD5}" type="slidenum">
              <a:rPr lang="en-US" smtClean="0"/>
              <a:t>26</a:t>
            </a:fld>
            <a:endParaRPr lang="en-US"/>
          </a:p>
        </p:txBody>
      </p:sp>
    </p:spTree>
    <p:extLst>
      <p:ext uri="{BB962C8B-B14F-4D97-AF65-F5344CB8AC3E}">
        <p14:creationId xmlns:p14="http://schemas.microsoft.com/office/powerpoint/2010/main" val="1126685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6AAB1-163B-423A-9F0C-FE0CB9B2EDD5}" type="slidenum">
              <a:rPr lang="en-US" smtClean="0"/>
              <a:t>34</a:t>
            </a:fld>
            <a:endParaRPr lang="en-US"/>
          </a:p>
        </p:txBody>
      </p:sp>
    </p:spTree>
    <p:extLst>
      <p:ext uri="{BB962C8B-B14F-4D97-AF65-F5344CB8AC3E}">
        <p14:creationId xmlns:p14="http://schemas.microsoft.com/office/powerpoint/2010/main" val="265304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96AAB1-163B-423A-9F0C-FE0CB9B2EDD5}" type="slidenum">
              <a:rPr lang="en-US" smtClean="0"/>
              <a:t>48</a:t>
            </a:fld>
            <a:endParaRPr lang="en-US"/>
          </a:p>
        </p:txBody>
      </p:sp>
    </p:spTree>
    <p:extLst>
      <p:ext uri="{BB962C8B-B14F-4D97-AF65-F5344CB8AC3E}">
        <p14:creationId xmlns:p14="http://schemas.microsoft.com/office/powerpoint/2010/main" val="8701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8/24/2017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8/24/2017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8/24/2017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8/24/2017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8/24/2017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8/24/2017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TexasHomelessNetwork/" TargetMode="External"/><Relationship Id="rId2" Type="http://schemas.openxmlformats.org/officeDocument/2006/relationships/hyperlink" Target="http://www.thn.org/"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oo.gl/hYQxmI" TargetMode="External"/><Relationship Id="rId2" Type="http://schemas.openxmlformats.org/officeDocument/2006/relationships/hyperlink" Target="https://goo.gl/efEQAz" TargetMode="External"/><Relationship Id="rId1" Type="http://schemas.openxmlformats.org/officeDocument/2006/relationships/slideLayout" Target="../slideLayouts/slideLayout2.xml"/><Relationship Id="rId6" Type="http://schemas.openxmlformats.org/officeDocument/2006/relationships/hyperlink" Target="https://www.hudexchange.info/news/coordinated-entry-guidebook-now-available/" TargetMode="External"/><Relationship Id="rId5" Type="http://schemas.openxmlformats.org/officeDocument/2006/relationships/hyperlink" Target="https://www.hudexchange.info/trainings/courses/coordinated-entry-requirements-webinar/1872/" TargetMode="External"/><Relationship Id="rId4" Type="http://schemas.openxmlformats.org/officeDocument/2006/relationships/hyperlink" Target="https://www.hudexchange.info/resource/5208/notice-establishing-additional-requirements-for-a-continuum-of-care-centralized-or-coordinated-assessment-syste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usich.gov/"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thn.org/wp-content/uploads/2017/07/LHC-Requirements-approved-by-CoC-Board-5-24-2017.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hyperlink" Target="http://www.thn.org/about/staff"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hyperlink" Target="http://thn.org/wp-content/uploads/2017/07/CoC-General-Meeting-schedule-2016-17-rev-7-28-2017.pdf" TargetMode="External"/><Relationship Id="rId2" Type="http://schemas.openxmlformats.org/officeDocument/2006/relationships/hyperlink" Target="http://thn.org/wp-content/uploads/2017/07/LHC-contacts-8-18-2017.pdf" TargetMode="External"/><Relationship Id="rId1" Type="http://schemas.openxmlformats.org/officeDocument/2006/relationships/slideLayout" Target="../slideLayouts/slideLayout2.xml"/><Relationship Id="rId4" Type="http://schemas.openxmlformats.org/officeDocument/2006/relationships/hyperlink" Target="mailto:mary@thn.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Mary@th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Caitlin@thn.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LHCs’ Role in Ending Homelessness in Texas</a:t>
            </a:r>
            <a:endParaRPr lang="en-US" dirty="0"/>
          </a:p>
        </p:txBody>
      </p:sp>
    </p:spTree>
    <p:extLst>
      <p:ext uri="{BB962C8B-B14F-4D97-AF65-F5344CB8AC3E}">
        <p14:creationId xmlns:p14="http://schemas.microsoft.com/office/powerpoint/2010/main" val="59931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CoC?</a:t>
            </a:r>
            <a:endParaRPr lang="en-US" dirty="0"/>
          </a:p>
        </p:txBody>
      </p:sp>
      <p:grpSp>
        <p:nvGrpSpPr>
          <p:cNvPr id="4" name="Group 3"/>
          <p:cNvGrpSpPr/>
          <p:nvPr/>
        </p:nvGrpSpPr>
        <p:grpSpPr>
          <a:xfrm>
            <a:off x="2526550" y="1690688"/>
            <a:ext cx="7251700" cy="1987082"/>
            <a:chOff x="800100" y="2933700"/>
            <a:chExt cx="7251700" cy="1612900"/>
          </a:xfrm>
        </p:grpSpPr>
        <p:sp>
          <p:nvSpPr>
            <p:cNvPr id="5" name="Oval 4"/>
            <p:cNvSpPr/>
            <p:nvPr/>
          </p:nvSpPr>
          <p:spPr>
            <a:xfrm>
              <a:off x="800100" y="2933700"/>
              <a:ext cx="7251700" cy="16129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22450" y="3139985"/>
              <a:ext cx="5499100" cy="1200329"/>
            </a:xfrm>
            <a:prstGeom prst="rect">
              <a:avLst/>
            </a:prstGeom>
            <a:noFill/>
          </p:spPr>
          <p:txBody>
            <a:bodyPr wrap="square" rtlCol="0">
              <a:spAutoFit/>
            </a:bodyPr>
            <a:lstStyle/>
            <a:p>
              <a:pPr algn="ctr"/>
              <a:r>
                <a:rPr lang="en-US" b="1" dirty="0" smtClean="0">
                  <a:solidFill>
                    <a:schemeClr val="bg1"/>
                  </a:solidFill>
                </a:rPr>
                <a:t>A CoC, as defined by HUD in the CoC Program Interim Rule at 24 CFR Part 578.3, is the group organized to carry out the responsibilities required under the CoC Program for a defined geographic area. </a:t>
              </a:r>
              <a:endParaRPr lang="en-US" b="1" dirty="0">
                <a:solidFill>
                  <a:schemeClr val="bg1"/>
                </a:solidFill>
              </a:endParaRPr>
            </a:p>
          </p:txBody>
        </p:sp>
      </p:grpSp>
      <p:sp>
        <p:nvSpPr>
          <p:cNvPr id="7" name="Rectangle 6"/>
          <p:cNvSpPr/>
          <p:nvPr/>
        </p:nvSpPr>
        <p:spPr>
          <a:xfrm>
            <a:off x="2126500" y="4193756"/>
            <a:ext cx="191135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76183" y="4193756"/>
            <a:ext cx="191135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08308" y="4193756"/>
            <a:ext cx="191135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6500" y="4321537"/>
            <a:ext cx="1911350" cy="1477328"/>
          </a:xfrm>
          <a:prstGeom prst="rect">
            <a:avLst/>
          </a:prstGeom>
          <a:noFill/>
        </p:spPr>
        <p:txBody>
          <a:bodyPr wrap="square" rtlCol="0">
            <a:spAutoFit/>
          </a:bodyPr>
          <a:lstStyle/>
          <a:p>
            <a:pPr algn="ctr"/>
            <a:r>
              <a:rPr lang="en-US" dirty="0" smtClean="0"/>
              <a:t>A community-based planning network for homelessness assistance.</a:t>
            </a:r>
            <a:endParaRPr lang="en-US" dirty="0"/>
          </a:p>
        </p:txBody>
      </p:sp>
      <p:sp>
        <p:nvSpPr>
          <p:cNvPr id="11" name="TextBox 10"/>
          <p:cNvSpPr txBox="1"/>
          <p:nvPr/>
        </p:nvSpPr>
        <p:spPr>
          <a:xfrm>
            <a:off x="5212650" y="4321537"/>
            <a:ext cx="1911350" cy="1477328"/>
          </a:xfrm>
          <a:prstGeom prst="rect">
            <a:avLst/>
          </a:prstGeom>
          <a:noFill/>
        </p:spPr>
        <p:txBody>
          <a:bodyPr wrap="square" rtlCol="0">
            <a:spAutoFit/>
          </a:bodyPr>
          <a:lstStyle/>
          <a:p>
            <a:pPr algn="ctr"/>
            <a:r>
              <a:rPr lang="en-US" dirty="0" smtClean="0"/>
              <a:t>The geographic area covered by the community-based planning network.</a:t>
            </a:r>
            <a:endParaRPr lang="en-US" dirty="0"/>
          </a:p>
        </p:txBody>
      </p:sp>
      <p:sp>
        <p:nvSpPr>
          <p:cNvPr id="12" name="TextBox 11"/>
          <p:cNvSpPr txBox="1"/>
          <p:nvPr/>
        </p:nvSpPr>
        <p:spPr>
          <a:xfrm>
            <a:off x="8251793" y="4214897"/>
            <a:ext cx="1911350" cy="1477328"/>
          </a:xfrm>
          <a:prstGeom prst="rect">
            <a:avLst/>
          </a:prstGeom>
          <a:noFill/>
        </p:spPr>
        <p:txBody>
          <a:bodyPr wrap="square" rtlCol="0">
            <a:spAutoFit/>
          </a:bodyPr>
          <a:lstStyle/>
          <a:p>
            <a:pPr algn="ctr"/>
            <a:r>
              <a:rPr lang="en-US" dirty="0" smtClean="0"/>
              <a:t>A program operated by the Dept. of Housing &amp; Urban Dev.</a:t>
            </a:r>
          </a:p>
          <a:p>
            <a:pPr algn="ctr"/>
            <a:r>
              <a:rPr lang="en-US" dirty="0" smtClean="0"/>
              <a:t>(HUD)</a:t>
            </a:r>
            <a:endParaRPr lang="en-US" dirty="0"/>
          </a:p>
        </p:txBody>
      </p:sp>
      <p:sp>
        <p:nvSpPr>
          <p:cNvPr id="13" name="Slide Number Placeholder 12"/>
          <p:cNvSpPr>
            <a:spLocks noGrp="1"/>
          </p:cNvSpPr>
          <p:nvPr>
            <p:ph type="sldNum" sz="quarter" idx="12"/>
          </p:nvPr>
        </p:nvSpPr>
        <p:spPr/>
        <p:txBody>
          <a:bodyPr/>
          <a:lstStyle/>
          <a:p>
            <a:fld id="{37BF59D1-7C16-4B01-85C2-4A7CDD205D72}" type="slidenum">
              <a:rPr lang="en-US" smtClean="0"/>
              <a:t>10</a:t>
            </a:fld>
            <a:endParaRPr lang="en-US"/>
          </a:p>
        </p:txBody>
      </p:sp>
      <p:cxnSp>
        <p:nvCxnSpPr>
          <p:cNvPr id="15" name="Straight Connector 14"/>
          <p:cNvCxnSpPr>
            <a:endCxn id="7" idx="0"/>
          </p:cNvCxnSpPr>
          <p:nvPr/>
        </p:nvCxnSpPr>
        <p:spPr>
          <a:xfrm flipH="1">
            <a:off x="3082175" y="3677770"/>
            <a:ext cx="3086150" cy="515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154055" y="3686983"/>
            <a:ext cx="15925" cy="527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0"/>
          </p:cNvCxnSpPr>
          <p:nvPr/>
        </p:nvCxnSpPr>
        <p:spPr>
          <a:xfrm>
            <a:off x="6192760" y="3686983"/>
            <a:ext cx="2971223" cy="5067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58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Community-Based Planning Network</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11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4160" y="3963498"/>
            <a:ext cx="3377046" cy="257585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28643"/>
          <a:stretch/>
        </p:blipFill>
        <p:spPr>
          <a:xfrm>
            <a:off x="6964160" y="1708239"/>
            <a:ext cx="3377046" cy="209398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8361" r="13864"/>
          <a:stretch/>
        </p:blipFill>
        <p:spPr>
          <a:xfrm rot="5400000">
            <a:off x="1622172" y="1450737"/>
            <a:ext cx="4831117" cy="5346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37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899" y="298289"/>
            <a:ext cx="7038289" cy="6408899"/>
          </a:xfrm>
          <a:prstGeom prst="rect">
            <a:avLst/>
          </a:prstGeom>
        </p:spPr>
      </p:pic>
      <p:sp>
        <p:nvSpPr>
          <p:cNvPr id="2" name="Title 1"/>
          <p:cNvSpPr>
            <a:spLocks noGrp="1"/>
          </p:cNvSpPr>
          <p:nvPr>
            <p:ph type="title"/>
          </p:nvPr>
        </p:nvSpPr>
        <p:spPr>
          <a:xfrm>
            <a:off x="7522206" y="1718550"/>
            <a:ext cx="4000499" cy="1325563"/>
          </a:xfrm>
        </p:spPr>
        <p:txBody>
          <a:bodyPr>
            <a:normAutofit/>
          </a:bodyPr>
          <a:lstStyle/>
          <a:p>
            <a:r>
              <a:rPr lang="en-US" dirty="0" smtClean="0"/>
              <a:t>CoCs in Texas</a:t>
            </a:r>
            <a:endParaRPr lang="en-US" dirty="0"/>
          </a:p>
        </p:txBody>
      </p:sp>
      <p:pic>
        <p:nvPicPr>
          <p:cNvPr id="5" name="Content Placeholder 5"/>
          <p:cNvPicPr>
            <a:picLocks noChangeAspect="1"/>
          </p:cNvPicPr>
          <p:nvPr/>
        </p:nvPicPr>
        <p:blipFill>
          <a:blip r:embed="rId3"/>
          <a:stretch>
            <a:fillRect/>
          </a:stretch>
        </p:blipFill>
        <p:spPr>
          <a:xfrm>
            <a:off x="7215188" y="3653861"/>
            <a:ext cx="4614535" cy="2288884"/>
          </a:xfrm>
          <a:prstGeom prst="rect">
            <a:avLst/>
          </a:prstGeom>
        </p:spPr>
      </p:pic>
      <p:sp>
        <p:nvSpPr>
          <p:cNvPr id="6" name="Slide Number Placeholder 5"/>
          <p:cNvSpPr>
            <a:spLocks noGrp="1"/>
          </p:cNvSpPr>
          <p:nvPr>
            <p:ph type="sldNum" sz="quarter" idx="12"/>
          </p:nvPr>
        </p:nvSpPr>
        <p:spPr/>
        <p:txBody>
          <a:bodyPr/>
          <a:lstStyle/>
          <a:p>
            <a:fld id="{37BF59D1-7C16-4B01-85C2-4A7CDD205D72}" type="slidenum">
              <a:rPr lang="en-US" smtClean="0"/>
              <a:t>12</a:t>
            </a:fld>
            <a:endParaRPr lang="en-US"/>
          </a:p>
        </p:txBody>
      </p:sp>
      <p:pic>
        <p:nvPicPr>
          <p:cNvPr id="3" name="Picture 2"/>
          <p:cNvPicPr>
            <a:picLocks noChangeAspect="1"/>
          </p:cNvPicPr>
          <p:nvPr/>
        </p:nvPicPr>
        <p:blipFill>
          <a:blip r:embed="rId4"/>
          <a:stretch>
            <a:fillRect/>
          </a:stretch>
        </p:blipFill>
        <p:spPr>
          <a:xfrm>
            <a:off x="176898" y="5740897"/>
            <a:ext cx="1037540" cy="986928"/>
          </a:xfrm>
          <a:prstGeom prst="rect">
            <a:avLst/>
          </a:prstGeom>
        </p:spPr>
      </p:pic>
    </p:spTree>
    <p:extLst>
      <p:ext uri="{BB962C8B-B14F-4D97-AF65-F5344CB8AC3E}">
        <p14:creationId xmlns:p14="http://schemas.microsoft.com/office/powerpoint/2010/main" val="28475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CoC Program’s Purpose</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13</a:t>
            </a:fld>
            <a:endParaRPr lang="en-US"/>
          </a:p>
        </p:txBody>
      </p:sp>
      <p:pic>
        <p:nvPicPr>
          <p:cNvPr id="5" name="Content Placeholder 3"/>
          <p:cNvPicPr>
            <a:picLocks noGrp="1" noChangeAspect="1"/>
          </p:cNvPicPr>
          <p:nvPr>
            <p:ph idx="1"/>
          </p:nvPr>
        </p:nvPicPr>
        <p:blipFill>
          <a:blip r:embed="rId2"/>
          <a:stretch>
            <a:fillRect/>
          </a:stretch>
        </p:blipFill>
        <p:spPr>
          <a:xfrm>
            <a:off x="1552332" y="1386438"/>
            <a:ext cx="9087336" cy="4832397"/>
          </a:xfrm>
          <a:prstGeom prst="rect">
            <a:avLst/>
          </a:prstGeom>
        </p:spPr>
      </p:pic>
    </p:spTree>
    <p:extLst>
      <p:ext uri="{BB962C8B-B14F-4D97-AF65-F5344CB8AC3E}">
        <p14:creationId xmlns:p14="http://schemas.microsoft.com/office/powerpoint/2010/main" val="71193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 Responsibilities</a:t>
            </a:r>
            <a:endParaRPr lang="en-US"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059049768"/>
              </p:ext>
            </p:extLst>
          </p:nvPr>
        </p:nvGraphicFramePr>
        <p:xfrm>
          <a:off x="838199" y="1469163"/>
          <a:ext cx="10785529" cy="476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37BF59D1-7C16-4B01-85C2-4A7CDD205D72}" type="slidenum">
              <a:rPr lang="en-US" smtClean="0"/>
              <a:t>14</a:t>
            </a:fld>
            <a:endParaRPr lang="en-US"/>
          </a:p>
        </p:txBody>
      </p:sp>
    </p:spTree>
    <p:extLst>
      <p:ext uri="{BB962C8B-B14F-4D97-AF65-F5344CB8AC3E}">
        <p14:creationId xmlns:p14="http://schemas.microsoft.com/office/powerpoint/2010/main" val="121662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 and the TX BoS CoC</a:t>
            </a:r>
            <a:endParaRPr lang="en-US" dirty="0"/>
          </a:p>
        </p:txBody>
      </p:sp>
      <p:sp>
        <p:nvSpPr>
          <p:cNvPr id="3" name="Content Placeholder 2"/>
          <p:cNvSpPr>
            <a:spLocks noGrp="1"/>
          </p:cNvSpPr>
          <p:nvPr>
            <p:ph idx="1"/>
          </p:nvPr>
        </p:nvSpPr>
        <p:spPr/>
        <p:txBody>
          <a:bodyPr/>
          <a:lstStyle/>
          <a:p>
            <a:r>
              <a:rPr lang="en-US" dirty="0"/>
              <a:t>THN is the Lead Agency for the TX BoS </a:t>
            </a:r>
            <a:r>
              <a:rPr lang="en-US" dirty="0" smtClean="0"/>
              <a:t>CoC</a:t>
            </a:r>
          </a:p>
          <a:p>
            <a:pPr marL="0" indent="0">
              <a:buNone/>
            </a:pPr>
            <a:endParaRPr lang="en-US" dirty="0"/>
          </a:p>
          <a:p>
            <a:r>
              <a:rPr lang="en-US" dirty="0"/>
              <a:t>THN is the HMIS Lead Agency for the TX BoS CoC</a:t>
            </a:r>
            <a:br>
              <a:rPr lang="en-US" dirty="0"/>
            </a:br>
            <a:endParaRPr lang="en-US" dirty="0"/>
          </a:p>
          <a:p>
            <a:r>
              <a:rPr lang="en-US" dirty="0"/>
              <a:t>TX BoS CoC covers 215 of </a:t>
            </a:r>
            <a:br>
              <a:rPr lang="en-US" dirty="0"/>
            </a:br>
            <a:r>
              <a:rPr lang="en-US" dirty="0"/>
              <a:t>Texas’ 254 counties </a:t>
            </a:r>
            <a:br>
              <a:rPr lang="en-US" dirty="0"/>
            </a:br>
            <a:r>
              <a:rPr lang="en-US" dirty="0"/>
              <a:t>(87% of Texas’s land mass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985" y="3518847"/>
            <a:ext cx="2673126" cy="2383850"/>
          </a:xfrm>
          <a:prstGeom prst="rect">
            <a:avLst/>
          </a:prstGeom>
        </p:spPr>
      </p:pic>
      <p:sp>
        <p:nvSpPr>
          <p:cNvPr id="5" name="Slide Number Placeholder 4"/>
          <p:cNvSpPr>
            <a:spLocks noGrp="1"/>
          </p:cNvSpPr>
          <p:nvPr>
            <p:ph type="sldNum" sz="quarter" idx="12"/>
          </p:nvPr>
        </p:nvSpPr>
        <p:spPr/>
        <p:txBody>
          <a:bodyPr/>
          <a:lstStyle/>
          <a:p>
            <a:fld id="{37BF59D1-7C16-4B01-85C2-4A7CDD205D72}" type="slidenum">
              <a:rPr lang="en-US" smtClean="0"/>
              <a:t>15</a:t>
            </a:fld>
            <a:endParaRPr lang="en-US"/>
          </a:p>
        </p:txBody>
      </p:sp>
    </p:spTree>
    <p:extLst>
      <p:ext uri="{BB962C8B-B14F-4D97-AF65-F5344CB8AC3E}">
        <p14:creationId xmlns:p14="http://schemas.microsoft.com/office/powerpoint/2010/main" val="390704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 Planning across the TX BoS</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a:t>THN conducts CoC Planning activities with the entire TX BoS CoC, even in communities that do not have CoC Program-funded or ESG Program-funded projects</a:t>
            </a:r>
            <a:r>
              <a:rPr lang="en-US" dirty="0" smtClean="0"/>
              <a:t>.</a:t>
            </a:r>
            <a:br>
              <a:rPr lang="en-US" dirty="0" smtClean="0"/>
            </a:br>
            <a:endParaRPr lang="en-US" dirty="0"/>
          </a:p>
          <a:p>
            <a:pPr lvl="1"/>
            <a:r>
              <a:rPr lang="en-US" dirty="0"/>
              <a:t>Implementing best practices in housing interventions and service delivery</a:t>
            </a:r>
          </a:p>
          <a:p>
            <a:pPr lvl="1"/>
            <a:r>
              <a:rPr lang="en-US" dirty="0"/>
              <a:t>Collecting, analyzing, and reporting data, and making decisions using that data</a:t>
            </a:r>
          </a:p>
          <a:p>
            <a:pPr lvl="1"/>
            <a:r>
              <a:rPr lang="en-US" dirty="0"/>
              <a:t>Partnering with Local Homeless Coalitions (LHCs)</a:t>
            </a:r>
          </a:p>
          <a:p>
            <a:pPr lvl="1"/>
            <a:r>
              <a:rPr lang="en-US" dirty="0"/>
              <a:t>Maximizing available resources and community strengths</a:t>
            </a:r>
          </a:p>
          <a:p>
            <a:pPr lvl="1"/>
            <a:r>
              <a:rPr lang="en-US" dirty="0"/>
              <a:t>Tailoring processes and activities to local needs</a:t>
            </a:r>
          </a:p>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16</a:t>
            </a:fld>
            <a:endParaRPr lang="en-US"/>
          </a:p>
        </p:txBody>
      </p:sp>
    </p:spTree>
    <p:extLst>
      <p:ext uri="{BB962C8B-B14F-4D97-AF65-F5344CB8AC3E}">
        <p14:creationId xmlns:p14="http://schemas.microsoft.com/office/powerpoint/2010/main" val="227157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unique about the TX BoS CoC?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61428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7BF59D1-7C16-4B01-85C2-4A7CDD205D72}" type="slidenum">
              <a:rPr lang="en-US" smtClean="0"/>
              <a:t>17</a:t>
            </a:fld>
            <a:endParaRPr lang="en-US"/>
          </a:p>
        </p:txBody>
      </p:sp>
    </p:spTree>
    <p:extLst>
      <p:ext uri="{BB962C8B-B14F-4D97-AF65-F5344CB8AC3E}">
        <p14:creationId xmlns:p14="http://schemas.microsoft.com/office/powerpoint/2010/main" val="78889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Everything’s bigger in Texas…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18</a:t>
            </a:fld>
            <a:endParaRPr lang="en-US"/>
          </a:p>
        </p:txBody>
      </p:sp>
      <p:pic>
        <p:nvPicPr>
          <p:cNvPr id="6" name="Content Placeholder 3"/>
          <p:cNvPicPr>
            <a:picLocks noGrp="1" noChangeAspect="1"/>
          </p:cNvPicPr>
          <p:nvPr>
            <p:ph idx="1"/>
          </p:nvPr>
        </p:nvPicPr>
        <p:blipFill>
          <a:blip r:embed="rId2"/>
          <a:stretch>
            <a:fillRect/>
          </a:stretch>
        </p:blipFill>
        <p:spPr>
          <a:xfrm>
            <a:off x="1243697" y="1596403"/>
            <a:ext cx="5475754" cy="4986092"/>
          </a:xfrm>
          <a:prstGeom prst="rect">
            <a:avLst/>
          </a:prstGeom>
        </p:spPr>
      </p:pic>
      <p:pic>
        <p:nvPicPr>
          <p:cNvPr id="7" name="Content Placeholder 5"/>
          <p:cNvPicPr>
            <a:picLocks noChangeAspect="1"/>
          </p:cNvPicPr>
          <p:nvPr/>
        </p:nvPicPr>
        <p:blipFill>
          <a:blip r:embed="rId3"/>
          <a:stretch>
            <a:fillRect/>
          </a:stretch>
        </p:blipFill>
        <p:spPr>
          <a:xfrm>
            <a:off x="7215188" y="3653861"/>
            <a:ext cx="4614535" cy="2288884"/>
          </a:xfrm>
          <a:prstGeom prst="rect">
            <a:avLst/>
          </a:prstGeom>
        </p:spPr>
      </p:pic>
    </p:spTree>
    <p:extLst>
      <p:ext uri="{BB962C8B-B14F-4D97-AF65-F5344CB8AC3E}">
        <p14:creationId xmlns:p14="http://schemas.microsoft.com/office/powerpoint/2010/main" val="271239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 Governance</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19</a:t>
            </a:fld>
            <a:endParaRPr lang="en-US"/>
          </a:p>
        </p:txBody>
      </p:sp>
    </p:spTree>
    <p:extLst>
      <p:ext uri="{BB962C8B-B14F-4D97-AF65-F5344CB8AC3E}">
        <p14:creationId xmlns:p14="http://schemas.microsoft.com/office/powerpoint/2010/main" val="398385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lstStyle/>
          <a:p>
            <a:r>
              <a:rPr lang="en-US" dirty="0" smtClean="0"/>
              <a:t>THN staff and VISTA Summer Associate</a:t>
            </a:r>
          </a:p>
          <a:p>
            <a:r>
              <a:rPr lang="en-US" dirty="0" smtClean="0"/>
              <a:t>Attendees</a:t>
            </a:r>
          </a:p>
          <a:p>
            <a:pPr lvl="1"/>
            <a:r>
              <a:rPr lang="en-US" dirty="0" smtClean="0"/>
              <a:t>Name</a:t>
            </a:r>
          </a:p>
          <a:p>
            <a:pPr lvl="1"/>
            <a:r>
              <a:rPr lang="en-US" dirty="0" smtClean="0"/>
              <a:t>Agency</a:t>
            </a:r>
          </a:p>
          <a:p>
            <a:pPr lvl="1"/>
            <a:r>
              <a:rPr lang="en-US" dirty="0" smtClean="0"/>
              <a:t>One interesting fact about your community</a:t>
            </a:r>
          </a:p>
          <a:p>
            <a:pPr lvl="1"/>
            <a:r>
              <a:rPr lang="en-US" dirty="0" smtClean="0"/>
              <a:t>Your favorite candy bar</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908238"/>
            <a:ext cx="5448300" cy="2630674"/>
          </a:xfrm>
          <a:prstGeom prst="rect">
            <a:avLst/>
          </a:prstGeom>
        </p:spPr>
      </p:pic>
      <p:sp>
        <p:nvSpPr>
          <p:cNvPr id="7" name="Slide Number Placeholder 6"/>
          <p:cNvSpPr>
            <a:spLocks noGrp="1"/>
          </p:cNvSpPr>
          <p:nvPr>
            <p:ph type="sldNum" sz="quarter" idx="12"/>
          </p:nvPr>
        </p:nvSpPr>
        <p:spPr/>
        <p:txBody>
          <a:bodyPr/>
          <a:lstStyle/>
          <a:p>
            <a:fld id="{37BF59D1-7C16-4B01-85C2-4A7CDD205D72}" type="slidenum">
              <a:rPr lang="en-US" smtClean="0"/>
              <a:t>2</a:t>
            </a:fld>
            <a:endParaRPr lang="en-US"/>
          </a:p>
        </p:txBody>
      </p:sp>
    </p:spTree>
    <p:extLst>
      <p:ext uri="{BB962C8B-B14F-4D97-AF65-F5344CB8AC3E}">
        <p14:creationId xmlns:p14="http://schemas.microsoft.com/office/powerpoint/2010/main" val="191285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br>
              <a:rPr lang="en-US" dirty="0" smtClean="0"/>
            </a:br>
            <a:r>
              <a:rPr lang="en-US" dirty="0" smtClean="0"/>
              <a:t>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044488"/>
              </p:ext>
            </p:extLst>
          </p:nvPr>
        </p:nvGraphicFramePr>
        <p:xfrm>
          <a:off x="838200" y="1027905"/>
          <a:ext cx="11106150" cy="4772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37BF59D1-7C16-4B01-85C2-4A7CDD205D72}" type="slidenum">
              <a:rPr lang="en-US" smtClean="0"/>
              <a:t>20</a:t>
            </a:fld>
            <a:endParaRPr lang="en-US"/>
          </a:p>
        </p:txBody>
      </p:sp>
    </p:spTree>
    <p:extLst>
      <p:ext uri="{BB962C8B-B14F-4D97-AF65-F5344CB8AC3E}">
        <p14:creationId xmlns:p14="http://schemas.microsoft.com/office/powerpoint/2010/main" val="259241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 Board</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21</a:t>
            </a:fld>
            <a:endParaRPr lang="en-US"/>
          </a:p>
        </p:txBody>
      </p:sp>
      <p:sp>
        <p:nvSpPr>
          <p:cNvPr id="5" name="Content Placeholder 2"/>
          <p:cNvSpPr>
            <a:spLocks noGrp="1"/>
          </p:cNvSpPr>
          <p:nvPr>
            <p:ph idx="1"/>
          </p:nvPr>
        </p:nvSpPr>
        <p:spPr>
          <a:xfrm>
            <a:off x="3874576" y="1825625"/>
            <a:ext cx="7479224" cy="4351338"/>
          </a:xfrm>
        </p:spPr>
        <p:txBody>
          <a:bodyPr>
            <a:normAutofit/>
          </a:bodyPr>
          <a:lstStyle/>
          <a:p>
            <a:pPr>
              <a:lnSpc>
                <a:spcPts val="3500"/>
              </a:lnSpc>
            </a:pPr>
            <a:r>
              <a:rPr lang="en-US" dirty="0" smtClean="0"/>
              <a:t>Is the primary </a:t>
            </a:r>
            <a:r>
              <a:rPr lang="en-US" dirty="0"/>
              <a:t>decision-making body for the TX BoS </a:t>
            </a:r>
            <a:r>
              <a:rPr lang="en-US" dirty="0" smtClean="0"/>
              <a:t>CoC </a:t>
            </a:r>
          </a:p>
          <a:p>
            <a:pPr>
              <a:lnSpc>
                <a:spcPts val="3500"/>
              </a:lnSpc>
            </a:pPr>
            <a:r>
              <a:rPr lang="en-US" dirty="0" smtClean="0"/>
              <a:t>Determines </a:t>
            </a:r>
            <a:r>
              <a:rPr lang="en-US" dirty="0"/>
              <a:t>the policy direction of the </a:t>
            </a:r>
            <a:r>
              <a:rPr lang="en-US" dirty="0" smtClean="0"/>
              <a:t>CoC</a:t>
            </a:r>
          </a:p>
          <a:p>
            <a:pPr>
              <a:lnSpc>
                <a:spcPts val="3500"/>
              </a:lnSpc>
            </a:pPr>
            <a:r>
              <a:rPr lang="en-US" dirty="0" smtClean="0"/>
              <a:t>Ensures </a:t>
            </a:r>
            <a:r>
              <a:rPr lang="en-US" dirty="0"/>
              <a:t>that the CoC fulfills its </a:t>
            </a:r>
            <a:r>
              <a:rPr lang="en-US" dirty="0" smtClean="0"/>
              <a:t>responsibilities </a:t>
            </a:r>
            <a:r>
              <a:rPr lang="en-US" dirty="0"/>
              <a:t>assigned by </a:t>
            </a:r>
            <a:r>
              <a:rPr lang="en-US" dirty="0" smtClean="0"/>
              <a:t>HUD</a:t>
            </a:r>
            <a:endParaRPr lang="en-US" dirty="0"/>
          </a:p>
          <a:p>
            <a:pPr>
              <a:lnSpc>
                <a:spcPts val="3500"/>
              </a:lnSpc>
            </a:pPr>
            <a:r>
              <a:rPr lang="en-US" dirty="0"/>
              <a:t>O</a:t>
            </a:r>
            <a:r>
              <a:rPr lang="en-US" dirty="0" smtClean="0"/>
              <a:t>versees </a:t>
            </a:r>
            <a:r>
              <a:rPr lang="en-US" dirty="0"/>
              <a:t>and approves the work of the other entities in the CoC governance </a:t>
            </a:r>
            <a:r>
              <a:rPr lang="en-US" dirty="0" smtClean="0"/>
              <a:t>structure</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46705"/>
            <a:ext cx="2603184" cy="2043499"/>
          </a:xfrm>
          <a:prstGeom prst="rect">
            <a:avLst/>
          </a:prstGeom>
        </p:spPr>
      </p:pic>
    </p:spTree>
    <p:extLst>
      <p:ext uri="{BB962C8B-B14F-4D97-AF65-F5344CB8AC3E}">
        <p14:creationId xmlns:p14="http://schemas.microsoft.com/office/powerpoint/2010/main" val="173229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22</a:t>
            </a:fld>
            <a:endParaRPr lang="en-US"/>
          </a:p>
        </p:txBody>
      </p:sp>
      <p:sp>
        <p:nvSpPr>
          <p:cNvPr id="5" name="Content Placeholder 2"/>
          <p:cNvSpPr>
            <a:spLocks noGrp="1"/>
          </p:cNvSpPr>
          <p:nvPr>
            <p:ph idx="1"/>
          </p:nvPr>
        </p:nvSpPr>
        <p:spPr/>
        <p:txBody>
          <a:bodyPr>
            <a:normAutofit/>
          </a:bodyPr>
          <a:lstStyle/>
          <a:p>
            <a:r>
              <a:rPr lang="en-US" dirty="0" smtClean="0"/>
              <a:t>LHCs are groups </a:t>
            </a:r>
            <a:r>
              <a:rPr lang="en-US" dirty="0"/>
              <a:t>that </a:t>
            </a:r>
            <a:r>
              <a:rPr lang="en-US" dirty="0" smtClean="0"/>
              <a:t>plan, deliver, and evaluate </a:t>
            </a:r>
            <a:r>
              <a:rPr lang="en-US" dirty="0"/>
              <a:t>homeless services, housing, and supportive services in communities</a:t>
            </a:r>
          </a:p>
          <a:p>
            <a:r>
              <a:rPr lang="en-US" dirty="0"/>
              <a:t>LHCs have broad membership that includes a variety of stakeholders</a:t>
            </a:r>
          </a:p>
          <a:p>
            <a:r>
              <a:rPr lang="en-US" dirty="0" smtClean="0"/>
              <a:t>LHCs’ goals align with the CoC’s goals and revolve around preventing and ending homelessness</a:t>
            </a:r>
          </a:p>
          <a:p>
            <a:r>
              <a:rPr lang="en-US" dirty="0" smtClean="0"/>
              <a:t>LHC Chairpersons serve as liaisons to the CoC</a:t>
            </a:r>
          </a:p>
          <a:p>
            <a:r>
              <a:rPr lang="en-US" dirty="0" smtClean="0"/>
              <a:t>LHCs cover portions of the CoC geography</a:t>
            </a:r>
            <a:endParaRPr lang="en-US" dirty="0"/>
          </a:p>
        </p:txBody>
      </p:sp>
    </p:spTree>
    <p:extLst>
      <p:ext uri="{BB962C8B-B14F-4D97-AF65-F5344CB8AC3E}">
        <p14:creationId xmlns:p14="http://schemas.microsoft.com/office/powerpoint/2010/main" val="177731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906"/>
            <a:ext cx="10515600" cy="1325563"/>
          </a:xfrm>
        </p:spPr>
        <p:txBody>
          <a:bodyPr/>
          <a:lstStyle/>
          <a:p>
            <a:r>
              <a:rPr lang="en-US" dirty="0" smtClean="0"/>
              <a:t>LHC </a:t>
            </a:r>
            <a:br>
              <a:rPr lang="en-US" dirty="0" smtClean="0"/>
            </a:br>
            <a:r>
              <a:rPr lang="en-US" dirty="0" smtClean="0"/>
              <a:t>Membership</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23</a:t>
            </a:fld>
            <a:endParaRPr lang="en-US"/>
          </a:p>
        </p:txBody>
      </p:sp>
      <p:sp>
        <p:nvSpPr>
          <p:cNvPr id="5" name="Content Placeholder 2"/>
          <p:cNvSpPr>
            <a:spLocks noGrp="1"/>
          </p:cNvSpPr>
          <p:nvPr>
            <p:ph idx="1"/>
          </p:nvPr>
        </p:nvSpPr>
        <p:spPr>
          <a:xfrm>
            <a:off x="4556501" y="1027906"/>
            <a:ext cx="6929413" cy="4789648"/>
          </a:xfrm>
        </p:spPr>
        <p:txBody>
          <a:bodyPr>
            <a:noAutofit/>
          </a:bodyPr>
          <a:lstStyle/>
          <a:p>
            <a:pPr>
              <a:lnSpc>
                <a:spcPct val="100000"/>
              </a:lnSpc>
            </a:pPr>
            <a:r>
              <a:rPr lang="en-US" sz="2300" dirty="0" smtClean="0"/>
              <a:t>Persons with lived experience of homelessness</a:t>
            </a:r>
          </a:p>
          <a:p>
            <a:pPr>
              <a:lnSpc>
                <a:spcPct val="100000"/>
              </a:lnSpc>
            </a:pPr>
            <a:r>
              <a:rPr lang="en-US" sz="2300" dirty="0" smtClean="0"/>
              <a:t>Homeless services providers</a:t>
            </a:r>
          </a:p>
          <a:p>
            <a:pPr>
              <a:lnSpc>
                <a:spcPct val="100000"/>
              </a:lnSpc>
            </a:pPr>
            <a:r>
              <a:rPr lang="en-US" sz="2300" dirty="0" smtClean="0"/>
              <a:t>Housing providers</a:t>
            </a:r>
          </a:p>
          <a:p>
            <a:pPr>
              <a:lnSpc>
                <a:spcPct val="100000"/>
              </a:lnSpc>
            </a:pPr>
            <a:r>
              <a:rPr lang="en-US" sz="2300" dirty="0" smtClean="0"/>
              <a:t>Homeless Education Liaisons in schools</a:t>
            </a:r>
          </a:p>
          <a:p>
            <a:pPr>
              <a:lnSpc>
                <a:spcPct val="100000"/>
              </a:lnSpc>
            </a:pPr>
            <a:r>
              <a:rPr lang="en-US" sz="2300" dirty="0" smtClean="0"/>
              <a:t>Public Housing Authorities (PHAs)</a:t>
            </a:r>
          </a:p>
          <a:p>
            <a:pPr>
              <a:lnSpc>
                <a:spcPct val="100000"/>
              </a:lnSpc>
            </a:pPr>
            <a:r>
              <a:rPr lang="en-US" sz="2300" dirty="0" smtClean="0"/>
              <a:t>Health care providers</a:t>
            </a:r>
          </a:p>
          <a:p>
            <a:pPr>
              <a:lnSpc>
                <a:spcPct val="100000"/>
              </a:lnSpc>
            </a:pPr>
            <a:r>
              <a:rPr lang="en-US" sz="2300" dirty="0" smtClean="0"/>
              <a:t>Local Mental Health Authorities (LMHAs)</a:t>
            </a:r>
          </a:p>
          <a:p>
            <a:pPr>
              <a:lnSpc>
                <a:spcPct val="100000"/>
              </a:lnSpc>
            </a:pPr>
            <a:r>
              <a:rPr lang="en-US" sz="2300" dirty="0" smtClean="0"/>
              <a:t>Aging and Disability Resource Centers (ADRCs)</a:t>
            </a:r>
          </a:p>
          <a:p>
            <a:pPr>
              <a:lnSpc>
                <a:spcPct val="100000"/>
              </a:lnSpc>
            </a:pPr>
            <a:r>
              <a:rPr lang="en-US" sz="2300" dirty="0" smtClean="0"/>
              <a:t>Local governments, Councils of </a:t>
            </a:r>
            <a:r>
              <a:rPr lang="en-US" sz="2300" dirty="0" err="1" smtClean="0"/>
              <a:t>Govts</a:t>
            </a:r>
            <a:r>
              <a:rPr lang="en-US" sz="2300" dirty="0" smtClean="0"/>
              <a:t>. (COGs)</a:t>
            </a:r>
          </a:p>
          <a:p>
            <a:pPr>
              <a:lnSpc>
                <a:spcPct val="100000"/>
              </a:lnSpc>
            </a:pPr>
            <a:r>
              <a:rPr lang="en-US" sz="2300" dirty="0" smtClean="0"/>
              <a:t>Community Action Agencies (CAAs)</a:t>
            </a:r>
          </a:p>
          <a:p>
            <a:pPr>
              <a:lnSpc>
                <a:spcPct val="100000"/>
              </a:lnSpc>
            </a:pPr>
            <a:r>
              <a:rPr lang="en-US" sz="2300" dirty="0" smtClean="0"/>
              <a:t>And more!</a:t>
            </a:r>
          </a:p>
          <a:p>
            <a:pPr>
              <a:lnSpc>
                <a:spcPct val="100000"/>
              </a:lnSpc>
            </a:pPr>
            <a:endParaRPr lang="en-US" sz="23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30540"/>
            <a:ext cx="3105150" cy="1966774"/>
          </a:xfrm>
          <a:prstGeom prst="rect">
            <a:avLst/>
          </a:prstGeom>
        </p:spPr>
      </p:pic>
    </p:spTree>
    <p:extLst>
      <p:ext uri="{BB962C8B-B14F-4D97-AF65-F5344CB8AC3E}">
        <p14:creationId xmlns:p14="http://schemas.microsoft.com/office/powerpoint/2010/main" val="286815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LHCs Are Important!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8122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7BF59D1-7C16-4B01-85C2-4A7CDD205D72}" type="slidenum">
              <a:rPr lang="en-US" smtClean="0"/>
              <a:t>24</a:t>
            </a:fld>
            <a:endParaRPr lang="en-US"/>
          </a:p>
        </p:txBody>
      </p:sp>
    </p:spTree>
    <p:extLst>
      <p:ext uri="{BB962C8B-B14F-4D97-AF65-F5344CB8AC3E}">
        <p14:creationId xmlns:p14="http://schemas.microsoft.com/office/powerpoint/2010/main" val="426527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LHCs, You Are the Reason Anything Gets Done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112" y="2467769"/>
            <a:ext cx="5819775" cy="3067050"/>
          </a:xfrm>
        </p:spPr>
      </p:pic>
      <p:sp>
        <p:nvSpPr>
          <p:cNvPr id="4" name="Slide Number Placeholder 3"/>
          <p:cNvSpPr>
            <a:spLocks noGrp="1"/>
          </p:cNvSpPr>
          <p:nvPr>
            <p:ph type="sldNum" sz="quarter" idx="12"/>
          </p:nvPr>
        </p:nvSpPr>
        <p:spPr/>
        <p:txBody>
          <a:bodyPr/>
          <a:lstStyle/>
          <a:p>
            <a:fld id="{37BF59D1-7C16-4B01-85C2-4A7CDD205D72}" type="slidenum">
              <a:rPr lang="en-US" smtClean="0"/>
              <a:t>25</a:t>
            </a:fld>
            <a:endParaRPr lang="en-US"/>
          </a:p>
        </p:txBody>
      </p:sp>
    </p:spTree>
    <p:extLst>
      <p:ext uri="{BB962C8B-B14F-4D97-AF65-F5344CB8AC3E}">
        <p14:creationId xmlns:p14="http://schemas.microsoft.com/office/powerpoint/2010/main" val="1620166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BF59D1-7C16-4B01-85C2-4A7CDD205D72}" type="slidenum">
              <a:rPr lang="en-US" smtClean="0"/>
              <a:t>26</a:t>
            </a:fld>
            <a:endParaRPr lang="en-US"/>
          </a:p>
        </p:txBody>
      </p:sp>
      <p:pic>
        <p:nvPicPr>
          <p:cNvPr id="4" name="Picture 3"/>
          <p:cNvPicPr>
            <a:picLocks noChangeAspect="1"/>
          </p:cNvPicPr>
          <p:nvPr/>
        </p:nvPicPr>
        <p:blipFill>
          <a:blip r:embed="rId3"/>
          <a:stretch>
            <a:fillRect/>
          </a:stretch>
        </p:blipFill>
        <p:spPr>
          <a:xfrm>
            <a:off x="1530781" y="327010"/>
            <a:ext cx="9054562" cy="6394465"/>
          </a:xfrm>
          <a:prstGeom prst="rect">
            <a:avLst/>
          </a:prstGeom>
        </p:spPr>
      </p:pic>
    </p:spTree>
    <p:extLst>
      <p:ext uri="{BB962C8B-B14F-4D97-AF65-F5344CB8AC3E}">
        <p14:creationId xmlns:p14="http://schemas.microsoft.com/office/powerpoint/2010/main" val="370330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BF59D1-7C16-4B01-85C2-4A7CDD205D72}" type="slidenum">
              <a:rPr lang="en-US" smtClean="0"/>
              <a:t>27</a:t>
            </a:fld>
            <a:endParaRPr lang="en-US"/>
          </a:p>
        </p:txBody>
      </p:sp>
      <p:sp>
        <p:nvSpPr>
          <p:cNvPr id="3" name="Explosion 2 2"/>
          <p:cNvSpPr/>
          <p:nvPr/>
        </p:nvSpPr>
        <p:spPr>
          <a:xfrm rot="248441">
            <a:off x="55985" y="-354563"/>
            <a:ext cx="12751837" cy="7212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Did you know?</a:t>
            </a:r>
          </a:p>
          <a:p>
            <a:pPr algn="ctr"/>
            <a:r>
              <a:rPr lang="en-US" sz="3600" dirty="0" smtClean="0"/>
              <a:t>Only 30% of counties in the TX BoS CoC represented by an LHC.</a:t>
            </a:r>
            <a:endParaRPr lang="en-US" sz="3600" dirty="0"/>
          </a:p>
        </p:txBody>
      </p:sp>
    </p:spTree>
    <p:extLst>
      <p:ext uri="{BB962C8B-B14F-4D97-AF65-F5344CB8AC3E}">
        <p14:creationId xmlns:p14="http://schemas.microsoft.com/office/powerpoint/2010/main" val="1172295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 Priority Projects</a:t>
            </a:r>
            <a:endParaRPr lang="en-US" dirty="0"/>
          </a:p>
        </p:txBody>
      </p:sp>
      <p:sp>
        <p:nvSpPr>
          <p:cNvPr id="3" name="Text Placeholder 2"/>
          <p:cNvSpPr>
            <a:spLocks noGrp="1"/>
          </p:cNvSpPr>
          <p:nvPr>
            <p:ph type="body" idx="1"/>
          </p:nvPr>
        </p:nvSpPr>
        <p:spPr/>
        <p:txBody>
          <a:bodyPr/>
          <a:lstStyle/>
          <a:p>
            <a:r>
              <a:rPr lang="en-US" dirty="0" smtClean="0"/>
              <a:t>What can an LHC accomplish?</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28</a:t>
            </a:fld>
            <a:endParaRPr lang="en-US"/>
          </a:p>
        </p:txBody>
      </p:sp>
    </p:spTree>
    <p:extLst>
      <p:ext uri="{BB962C8B-B14F-4D97-AF65-F5344CB8AC3E}">
        <p14:creationId xmlns:p14="http://schemas.microsoft.com/office/powerpoint/2010/main" val="104753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29</a:t>
            </a:fld>
            <a:endParaRPr lang="en-US"/>
          </a:p>
        </p:txBody>
      </p:sp>
      <p:sp>
        <p:nvSpPr>
          <p:cNvPr id="5" name="Content Placeholder 2"/>
          <p:cNvSpPr>
            <a:spLocks noGrp="1"/>
          </p:cNvSpPr>
          <p:nvPr>
            <p:ph idx="1"/>
          </p:nvPr>
        </p:nvSpPr>
        <p:spPr>
          <a:xfrm>
            <a:off x="838200" y="1577652"/>
            <a:ext cx="10515600" cy="4652667"/>
          </a:xfrm>
        </p:spPr>
        <p:txBody>
          <a:bodyPr/>
          <a:lstStyle/>
          <a:p>
            <a:pPr>
              <a:lnSpc>
                <a:spcPts val="3400"/>
              </a:lnSpc>
            </a:pPr>
            <a:r>
              <a:rPr lang="en-US" dirty="0"/>
              <a:t>Point-in-Time (PIT) </a:t>
            </a:r>
            <a:r>
              <a:rPr lang="en-US" dirty="0" smtClean="0"/>
              <a:t>Count</a:t>
            </a:r>
          </a:p>
          <a:p>
            <a:pPr lvl="1">
              <a:lnSpc>
                <a:spcPts val="3400"/>
              </a:lnSpc>
            </a:pPr>
            <a:r>
              <a:rPr lang="en-US" dirty="0" smtClean="0"/>
              <a:t>How many people experiencing homelessness </a:t>
            </a:r>
            <a:br>
              <a:rPr lang="en-US" dirty="0" smtClean="0"/>
            </a:br>
            <a:r>
              <a:rPr lang="en-US" dirty="0" smtClean="0"/>
              <a:t>(i.e., needing housing &amp; services) are counted </a:t>
            </a:r>
            <a:br>
              <a:rPr lang="en-US" dirty="0" smtClean="0"/>
            </a:br>
            <a:r>
              <a:rPr lang="en-US" dirty="0" smtClean="0"/>
              <a:t>on one night?</a:t>
            </a:r>
            <a:endParaRPr lang="en-US" dirty="0"/>
          </a:p>
          <a:p>
            <a:pPr>
              <a:lnSpc>
                <a:spcPts val="3400"/>
              </a:lnSpc>
            </a:pPr>
            <a:r>
              <a:rPr lang="en-US" dirty="0"/>
              <a:t>Housing Inventory Count (HIC</a:t>
            </a:r>
            <a:r>
              <a:rPr lang="en-US" dirty="0" smtClean="0"/>
              <a:t>)</a:t>
            </a:r>
          </a:p>
          <a:p>
            <a:pPr lvl="1">
              <a:lnSpc>
                <a:spcPts val="3400"/>
              </a:lnSpc>
            </a:pPr>
            <a:r>
              <a:rPr lang="en-US" dirty="0" smtClean="0"/>
              <a:t>How many beds are available for the people counted?</a:t>
            </a:r>
            <a:endParaRPr lang="en-US" dirty="0"/>
          </a:p>
          <a:p>
            <a:pPr>
              <a:lnSpc>
                <a:spcPts val="3400"/>
              </a:lnSpc>
            </a:pPr>
            <a:r>
              <a:rPr lang="en-US" dirty="0"/>
              <a:t>Gaps </a:t>
            </a:r>
            <a:r>
              <a:rPr lang="en-US" dirty="0" smtClean="0"/>
              <a:t>analyses</a:t>
            </a:r>
          </a:p>
          <a:p>
            <a:pPr lvl="1">
              <a:lnSpc>
                <a:spcPts val="3400"/>
              </a:lnSpc>
            </a:pPr>
            <a:r>
              <a:rPr lang="en-US" dirty="0" smtClean="0"/>
              <a:t>Difference between the need and the inventory</a:t>
            </a:r>
          </a:p>
          <a:p>
            <a:pPr>
              <a:lnSpc>
                <a:spcPts val="3400"/>
              </a:lnSpc>
            </a:pPr>
            <a:r>
              <a:rPr lang="en-US" dirty="0" smtClean="0"/>
              <a:t>System Performance Measures</a:t>
            </a:r>
            <a:endParaRPr lang="en-US" dirty="0"/>
          </a:p>
        </p:txBody>
      </p:sp>
      <p:sp>
        <p:nvSpPr>
          <p:cNvPr id="7" name="Rectangle 6"/>
          <p:cNvSpPr/>
          <p:nvPr/>
        </p:nvSpPr>
        <p:spPr>
          <a:xfrm>
            <a:off x="8876517" y="3296230"/>
            <a:ext cx="1837362" cy="461665"/>
          </a:xfrm>
          <a:prstGeom prst="rect">
            <a:avLst/>
          </a:prstGeom>
          <a:noFill/>
          <a:ln w="44450" cap="rnd">
            <a:solidFill>
              <a:schemeClr val="accent1"/>
            </a:solidFill>
            <a:bevel/>
          </a:ln>
        </p:spPr>
        <p:txBody>
          <a:bodyPr wrap="none" lIns="91440" tIns="45720" rIns="91440" bIns="45720">
            <a:spAutoFit/>
          </a:bodyPr>
          <a:lstStyle/>
          <a:p>
            <a:pPr algn="ctr"/>
            <a:r>
              <a:rPr lang="en-US" sz="2400" b="1" dirty="0" smtClean="0">
                <a:ln w="0"/>
                <a:solidFill>
                  <a:schemeClr val="accent1"/>
                </a:solidFill>
                <a:effectLst>
                  <a:outerShdw blurRad="38100" dist="25400" dir="5400000" algn="ctr" rotWithShape="0">
                    <a:srgbClr val="6E747A">
                      <a:alpha val="43000"/>
                    </a:srgbClr>
                  </a:outerShdw>
                </a:effectLst>
              </a:rPr>
              <a:t>Jan. 25, 2018</a:t>
            </a:r>
            <a:endParaRPr lang="en-US" sz="2400" b="1" dirty="0">
              <a:ln w="0"/>
              <a:solidFill>
                <a:schemeClr val="accent1"/>
              </a:solidFill>
              <a:effectLst>
                <a:outerShdw blurRad="38100" dist="25400" dir="5400000" algn="ctr" rotWithShape="0">
                  <a:srgbClr val="6E747A">
                    <a:alpha val="43000"/>
                  </a:srgbClr>
                </a:outerShdw>
              </a:effectLst>
            </a:endParaRPr>
          </a:p>
        </p:txBody>
      </p:sp>
      <p:pic>
        <p:nvPicPr>
          <p:cNvPr id="1030" name="Picture 6" descr="Image result for point in time coun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052971"/>
            <a:ext cx="2369197" cy="218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the word!</a:t>
            </a:r>
            <a:endParaRPr lang="en-US" dirty="0"/>
          </a:p>
        </p:txBody>
      </p:sp>
      <p:sp>
        <p:nvSpPr>
          <p:cNvPr id="5" name="Content Placeholder 4"/>
          <p:cNvSpPr>
            <a:spLocks noGrp="1"/>
          </p:cNvSpPr>
          <p:nvPr>
            <p:ph sz="half" idx="1"/>
          </p:nvPr>
        </p:nvSpPr>
        <p:spPr/>
        <p:txBody>
          <a:bodyPr/>
          <a:lstStyle/>
          <a:p>
            <a:r>
              <a:rPr lang="en-US" dirty="0" smtClean="0"/>
              <a:t>Texas Homeless Network</a:t>
            </a:r>
            <a:br>
              <a:rPr lang="en-US" dirty="0" smtClean="0"/>
            </a:br>
            <a:r>
              <a:rPr lang="en-US" dirty="0" smtClean="0"/>
              <a:t>@</a:t>
            </a:r>
            <a:r>
              <a:rPr lang="en-US" dirty="0" err="1" smtClean="0"/>
              <a:t>TXHomeNet</a:t>
            </a:r>
            <a:endParaRPr lang="en-US" dirty="0" smtClean="0"/>
          </a:p>
          <a:p>
            <a:pPr marL="0" indent="0">
              <a:buNone/>
            </a:pPr>
            <a:endParaRPr lang="en-US" dirty="0" smtClean="0"/>
          </a:p>
          <a:p>
            <a:r>
              <a:rPr lang="en-US" dirty="0" smtClean="0"/>
              <a:t>Caitlin Bayer</a:t>
            </a:r>
            <a:br>
              <a:rPr lang="en-US" dirty="0" smtClean="0"/>
            </a:br>
            <a:r>
              <a:rPr lang="en-US" dirty="0" smtClean="0"/>
              <a:t>@</a:t>
            </a:r>
            <a:r>
              <a:rPr lang="en-US" dirty="0" err="1" smtClean="0"/>
              <a:t>caitbayer</a:t>
            </a:r>
            <a:endParaRPr lang="en-US" dirty="0" smtClean="0"/>
          </a:p>
          <a:p>
            <a:endParaRPr lang="en-US" dirty="0"/>
          </a:p>
          <a:p>
            <a:r>
              <a:rPr lang="en-US" dirty="0" smtClean="0"/>
              <a:t>Conference Hashtag</a:t>
            </a:r>
            <a:br>
              <a:rPr lang="en-US" dirty="0" smtClean="0"/>
            </a:br>
            <a:r>
              <a:rPr lang="en-US" dirty="0" smtClean="0"/>
              <a:t>#</a:t>
            </a:r>
            <a:r>
              <a:rPr lang="en-US" dirty="0" err="1" smtClean="0"/>
              <a:t>EndTXHomelessness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a:t>
            </a:fld>
            <a:endParaRPr lang="en-US"/>
          </a:p>
        </p:txBody>
      </p:sp>
      <p:sp>
        <p:nvSpPr>
          <p:cNvPr id="8" name="Content Placeholder 7"/>
          <p:cNvSpPr>
            <a:spLocks noGrp="1"/>
          </p:cNvSpPr>
          <p:nvPr>
            <p:ph sz="half" idx="2"/>
          </p:nvPr>
        </p:nvSpPr>
        <p:spPr/>
        <p:txBody>
          <a:bodyPr/>
          <a:lstStyle/>
          <a:p>
            <a:r>
              <a:rPr lang="en-US" dirty="0" smtClean="0"/>
              <a:t>Website</a:t>
            </a:r>
            <a:br>
              <a:rPr lang="en-US" dirty="0" smtClean="0"/>
            </a:br>
            <a:r>
              <a:rPr lang="en-US" dirty="0" smtClean="0">
                <a:hlinkClick r:id="rId2"/>
              </a:rPr>
              <a:t>www.thn.org</a:t>
            </a:r>
            <a:r>
              <a:rPr lang="en-US" dirty="0" smtClean="0"/>
              <a:t/>
            </a:r>
            <a:br>
              <a:rPr lang="en-US" dirty="0" smtClean="0"/>
            </a:br>
            <a:endParaRPr lang="en-US" dirty="0"/>
          </a:p>
          <a:p>
            <a:r>
              <a:rPr lang="en-US" dirty="0"/>
              <a:t>Facebook</a:t>
            </a:r>
            <a:br>
              <a:rPr lang="en-US" dirty="0"/>
            </a:br>
            <a:r>
              <a:rPr lang="en-US" dirty="0">
                <a:hlinkClick r:id="rId3"/>
              </a:rPr>
              <a:t>https://www.facebook.com/TexasHomelessNetwork</a:t>
            </a:r>
            <a:r>
              <a:rPr lang="en-US" dirty="0" smtClean="0">
                <a:hlinkClick r:id="rId3"/>
              </a:rPr>
              <a:t>/</a:t>
            </a:r>
            <a:endParaRPr lang="en-US" dirty="0" smtClean="0"/>
          </a:p>
          <a:p>
            <a:endParaRPr lang="en-US" dirty="0"/>
          </a:p>
          <a:p>
            <a:r>
              <a:rPr lang="en-US" dirty="0"/>
              <a:t>Instagram</a:t>
            </a:r>
            <a:br>
              <a:rPr lang="en-US" dirty="0"/>
            </a:br>
            <a:r>
              <a:rPr lang="en-US" dirty="0"/>
              <a:t>https://www.instagram.com/txhomenet/</a:t>
            </a:r>
          </a:p>
        </p:txBody>
      </p:sp>
      <p:sp>
        <p:nvSpPr>
          <p:cNvPr id="9" name="Rectangle 8"/>
          <p:cNvSpPr/>
          <p:nvPr/>
        </p:nvSpPr>
        <p:spPr>
          <a:xfrm>
            <a:off x="466537" y="1752432"/>
            <a:ext cx="5803637" cy="4088532"/>
          </a:xfrm>
          <a:prstGeom prst="rect">
            <a:avLst/>
          </a:prstGeom>
          <a:blipFill dpi="0" rotWithShape="1">
            <a:blip r:embed="rId4">
              <a:alphaModFix amt="15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64901" y="1426722"/>
            <a:ext cx="5337108" cy="4739952"/>
          </a:xfrm>
          <a:prstGeom prst="rect">
            <a:avLst/>
          </a:prstGeom>
          <a:blipFill dpi="0" rotWithShape="1">
            <a:blip r:embed="rId5">
              <a:alphaModFix amt="10000"/>
            </a:blip>
            <a:srcRect/>
            <a:stretch>
              <a:fillRect/>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91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sz="4000" dirty="0" smtClean="0"/>
              <a:t>(cont.)</a:t>
            </a:r>
            <a:endParaRPr lang="en-US" sz="4000" dirty="0"/>
          </a:p>
        </p:txBody>
      </p:sp>
      <p:sp>
        <p:nvSpPr>
          <p:cNvPr id="4" name="Slide Number Placeholder 3"/>
          <p:cNvSpPr>
            <a:spLocks noGrp="1"/>
          </p:cNvSpPr>
          <p:nvPr>
            <p:ph type="sldNum" sz="quarter" idx="12"/>
          </p:nvPr>
        </p:nvSpPr>
        <p:spPr/>
        <p:txBody>
          <a:bodyPr/>
          <a:lstStyle/>
          <a:p>
            <a:fld id="{37BF59D1-7C16-4B01-85C2-4A7CDD205D72}" type="slidenum">
              <a:rPr lang="en-US" smtClean="0"/>
              <a:t>30</a:t>
            </a:fld>
            <a:endParaRPr lang="en-US"/>
          </a:p>
        </p:txBody>
      </p:sp>
      <p:sp>
        <p:nvSpPr>
          <p:cNvPr id="5" name="Content Placeholder 2"/>
          <p:cNvSpPr>
            <a:spLocks noGrp="1"/>
          </p:cNvSpPr>
          <p:nvPr>
            <p:ph idx="1"/>
          </p:nvPr>
        </p:nvSpPr>
        <p:spPr>
          <a:xfrm>
            <a:off x="1241156" y="1492628"/>
            <a:ext cx="10515600" cy="4865095"/>
          </a:xfrm>
        </p:spPr>
        <p:txBody>
          <a:bodyPr>
            <a:normAutofit lnSpcReduction="10000"/>
          </a:bodyPr>
          <a:lstStyle/>
          <a:p>
            <a:pPr marL="0" indent="0">
              <a:buNone/>
            </a:pPr>
            <a:r>
              <a:rPr lang="en-US" u="sng" dirty="0" smtClean="0"/>
              <a:t>System Performance Measures</a:t>
            </a:r>
          </a:p>
          <a:p>
            <a:pPr marL="0" indent="0">
              <a:buNone/>
            </a:pPr>
            <a:r>
              <a:rPr lang="en-US" dirty="0"/>
              <a:t>1: Length of time persons remain homeless</a:t>
            </a:r>
          </a:p>
          <a:p>
            <a:pPr marL="0" indent="0">
              <a:buNone/>
            </a:pPr>
            <a:r>
              <a:rPr lang="en-US" dirty="0"/>
              <a:t>2: Extent to which persons who exit homelessness to     </a:t>
            </a:r>
            <a:br>
              <a:rPr lang="en-US" dirty="0"/>
            </a:br>
            <a:r>
              <a:rPr lang="en-US" dirty="0"/>
              <a:t>    permanent housing destinations return to homelessness</a:t>
            </a:r>
          </a:p>
          <a:p>
            <a:pPr marL="0" indent="0">
              <a:buNone/>
            </a:pPr>
            <a:r>
              <a:rPr lang="en-US" dirty="0"/>
              <a:t>3: Number of homeless persons</a:t>
            </a:r>
          </a:p>
          <a:p>
            <a:pPr marL="0" indent="0">
              <a:buNone/>
            </a:pPr>
            <a:r>
              <a:rPr lang="en-US" dirty="0"/>
              <a:t>4: Employment and income growth for homeless persons</a:t>
            </a:r>
          </a:p>
          <a:p>
            <a:pPr marL="0" indent="0">
              <a:buNone/>
            </a:pPr>
            <a:r>
              <a:rPr lang="en-US" dirty="0"/>
              <a:t>5: Number of persons who become homeless for the first time</a:t>
            </a:r>
          </a:p>
          <a:p>
            <a:pPr marL="0" indent="0">
              <a:buNone/>
            </a:pPr>
            <a:r>
              <a:rPr lang="en-US" dirty="0"/>
              <a:t>6: Homelessness prevention and housing placement of </a:t>
            </a:r>
            <a:r>
              <a:rPr lang="en-US" dirty="0" smtClean="0"/>
              <a:t>  </a:t>
            </a:r>
          </a:p>
          <a:p>
            <a:pPr marL="0" indent="0">
              <a:buNone/>
            </a:pPr>
            <a:r>
              <a:rPr lang="en-US" dirty="0"/>
              <a:t> </a:t>
            </a:r>
            <a:r>
              <a:rPr lang="en-US" dirty="0" smtClean="0"/>
              <a:t>   persons defined </a:t>
            </a:r>
            <a:r>
              <a:rPr lang="en-US" dirty="0"/>
              <a:t>by Category 3 of HUD’s homeless definition </a:t>
            </a:r>
          </a:p>
          <a:p>
            <a:pPr marL="0" indent="0">
              <a:buNone/>
            </a:pPr>
            <a:r>
              <a:rPr lang="en-US" dirty="0"/>
              <a:t>7: Successful placement into permanent </a:t>
            </a:r>
            <a:r>
              <a:rPr lang="en-US" dirty="0" smtClean="0"/>
              <a:t>housing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003" y="542829"/>
            <a:ext cx="2532797" cy="1899598"/>
          </a:xfrm>
          <a:prstGeom prst="rect">
            <a:avLst/>
          </a:prstGeom>
        </p:spPr>
      </p:pic>
    </p:spTree>
    <p:extLst>
      <p:ext uri="{BB962C8B-B14F-4D97-AF65-F5344CB8AC3E}">
        <p14:creationId xmlns:p14="http://schemas.microsoft.com/office/powerpoint/2010/main" val="1725293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31</a:t>
            </a:fld>
            <a:endParaRPr lang="en-US"/>
          </a:p>
        </p:txBody>
      </p:sp>
      <p:sp>
        <p:nvSpPr>
          <p:cNvPr id="5" name="Content Placeholder 2"/>
          <p:cNvSpPr>
            <a:spLocks noGrp="1"/>
          </p:cNvSpPr>
          <p:nvPr>
            <p:ph idx="1"/>
          </p:nvPr>
        </p:nvSpPr>
        <p:spPr>
          <a:xfrm>
            <a:off x="838200" y="1825625"/>
            <a:ext cx="10515600" cy="3880231"/>
          </a:xfrm>
        </p:spPr>
        <p:txBody>
          <a:bodyPr>
            <a:normAutofit/>
          </a:bodyPr>
          <a:lstStyle/>
          <a:p>
            <a:r>
              <a:rPr lang="en-US" dirty="0" smtClean="0"/>
              <a:t>Systematic, streamlined way for persons experiencing homelessness to quickly access housing and services that meet their needs</a:t>
            </a:r>
          </a:p>
          <a:p>
            <a:r>
              <a:rPr lang="en-US" dirty="0"/>
              <a:t>Uses a common assessment </a:t>
            </a:r>
            <a:r>
              <a:rPr lang="en-US" dirty="0" smtClean="0"/>
              <a:t>tool</a:t>
            </a:r>
          </a:p>
          <a:p>
            <a:r>
              <a:rPr lang="en-US" dirty="0" smtClean="0"/>
              <a:t>Involves systems change and </a:t>
            </a:r>
            <a:br>
              <a:rPr lang="en-US" dirty="0" smtClean="0"/>
            </a:br>
            <a:r>
              <a:rPr lang="en-US" dirty="0" smtClean="0"/>
              <a:t>agency coordination</a:t>
            </a:r>
          </a:p>
          <a:p>
            <a:r>
              <a:rPr lang="en-US" dirty="0" smtClean="0"/>
              <a:t>Incorporates prioritization of </a:t>
            </a:r>
            <a:br>
              <a:rPr lang="en-US" dirty="0" smtClean="0"/>
            </a:br>
            <a:r>
              <a:rPr lang="en-US" dirty="0" smtClean="0"/>
              <a:t>persons based on vulnerability</a:t>
            </a:r>
            <a:endParaRPr lang="en-US" dirty="0"/>
          </a:p>
        </p:txBody>
      </p:sp>
      <p:pic>
        <p:nvPicPr>
          <p:cNvPr id="6" name="Picture 5"/>
          <p:cNvPicPr>
            <a:picLocks noChangeAspect="1"/>
          </p:cNvPicPr>
          <p:nvPr/>
        </p:nvPicPr>
        <p:blipFill>
          <a:blip r:embed="rId2"/>
          <a:stretch>
            <a:fillRect/>
          </a:stretch>
        </p:blipFill>
        <p:spPr>
          <a:xfrm>
            <a:off x="6787367" y="2978404"/>
            <a:ext cx="4426948" cy="2370991"/>
          </a:xfrm>
          <a:prstGeom prst="rect">
            <a:avLst/>
          </a:prstGeom>
        </p:spPr>
      </p:pic>
    </p:spTree>
    <p:extLst>
      <p:ext uri="{BB962C8B-B14F-4D97-AF65-F5344CB8AC3E}">
        <p14:creationId xmlns:p14="http://schemas.microsoft.com/office/powerpoint/2010/main" val="318027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Entry (cont.)</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32</a:t>
            </a:fld>
            <a:endParaRPr lang="en-US"/>
          </a:p>
        </p:txBody>
      </p:sp>
      <p:sp>
        <p:nvSpPr>
          <p:cNvPr id="5" name="Content Placeholder 2"/>
          <p:cNvSpPr>
            <a:spLocks noGrp="1"/>
          </p:cNvSpPr>
          <p:nvPr>
            <p:ph idx="1"/>
          </p:nvPr>
        </p:nvSpPr>
        <p:spPr/>
        <p:txBody>
          <a:bodyPr>
            <a:normAutofit/>
          </a:bodyPr>
          <a:lstStyle/>
          <a:p>
            <a:r>
              <a:rPr lang="en-US" dirty="0"/>
              <a:t>The </a:t>
            </a:r>
            <a:r>
              <a:rPr lang="en-US" dirty="0" smtClean="0"/>
              <a:t>CE </a:t>
            </a:r>
            <a:r>
              <a:rPr lang="en-US" dirty="0"/>
              <a:t>Written Standards describe the framework for the TX </a:t>
            </a:r>
            <a:r>
              <a:rPr lang="en-US" dirty="0" err="1"/>
              <a:t>BoS</a:t>
            </a:r>
            <a:r>
              <a:rPr lang="en-US" dirty="0"/>
              <a:t> </a:t>
            </a:r>
            <a:r>
              <a:rPr lang="en-US" dirty="0" smtClean="0"/>
              <a:t>CoC’s CE </a:t>
            </a:r>
            <a:r>
              <a:rPr lang="en-US" dirty="0"/>
              <a:t>process</a:t>
            </a:r>
            <a:r>
              <a:rPr lang="en-US" dirty="0" smtClean="0"/>
              <a:t>. They inform </a:t>
            </a:r>
            <a:r>
              <a:rPr lang="en-US" dirty="0"/>
              <a:t>how local </a:t>
            </a:r>
            <a:r>
              <a:rPr lang="en-US" dirty="0" smtClean="0"/>
              <a:t>CE </a:t>
            </a:r>
            <a:r>
              <a:rPr lang="en-US" dirty="0"/>
              <a:t>processes must </a:t>
            </a:r>
            <a:r>
              <a:rPr lang="en-US" dirty="0" smtClean="0"/>
              <a:t>be </a:t>
            </a:r>
            <a:r>
              <a:rPr lang="en-US" dirty="0"/>
              <a:t>implemented in order to be recognized by the </a:t>
            </a:r>
            <a:r>
              <a:rPr lang="en-US" dirty="0" smtClean="0"/>
              <a:t>TX </a:t>
            </a:r>
            <a:r>
              <a:rPr lang="en-US" dirty="0"/>
              <a:t>BoS </a:t>
            </a:r>
            <a:r>
              <a:rPr lang="en-US" dirty="0" smtClean="0"/>
              <a:t>CoC.</a:t>
            </a:r>
            <a:br>
              <a:rPr lang="en-US" dirty="0" smtClean="0"/>
            </a:br>
            <a:endParaRPr lang="en-US" dirty="0" smtClean="0"/>
          </a:p>
          <a:p>
            <a:r>
              <a:rPr lang="en-US" sz="2400" dirty="0" smtClean="0"/>
              <a:t>TX </a:t>
            </a:r>
            <a:r>
              <a:rPr lang="en-US" sz="2400" dirty="0" err="1" smtClean="0"/>
              <a:t>BoS</a:t>
            </a:r>
            <a:r>
              <a:rPr lang="en-US" sz="2400" dirty="0" smtClean="0"/>
              <a:t> CoC CE Google Drive --</a:t>
            </a:r>
            <a:r>
              <a:rPr lang="en-US" sz="2400" dirty="0"/>
              <a:t> </a:t>
            </a:r>
            <a:r>
              <a:rPr lang="en-US" sz="2400" u="sng" dirty="0">
                <a:hlinkClick r:id="rId2"/>
              </a:rPr>
              <a:t>https://</a:t>
            </a:r>
            <a:r>
              <a:rPr lang="en-US" sz="2400" u="sng" dirty="0" smtClean="0">
                <a:hlinkClick r:id="rId2"/>
              </a:rPr>
              <a:t>goo.gl/efEQAz</a:t>
            </a:r>
            <a:endParaRPr lang="en-US" sz="2400" u="sng" dirty="0" smtClean="0"/>
          </a:p>
          <a:p>
            <a:r>
              <a:rPr lang="en-US" sz="2400" dirty="0" smtClean="0"/>
              <a:t>TX </a:t>
            </a:r>
            <a:r>
              <a:rPr lang="en-US" sz="2400" dirty="0" err="1" smtClean="0"/>
              <a:t>BoS</a:t>
            </a:r>
            <a:r>
              <a:rPr lang="en-US" sz="2400" dirty="0" smtClean="0"/>
              <a:t> CoC Systems </a:t>
            </a:r>
            <a:r>
              <a:rPr lang="en-US" sz="2400" dirty="0"/>
              <a:t>Change </a:t>
            </a:r>
            <a:r>
              <a:rPr lang="en-US" sz="2400" dirty="0" smtClean="0"/>
              <a:t>Toolkit -- </a:t>
            </a:r>
            <a:r>
              <a:rPr lang="en-US" sz="2400" u="sng" dirty="0">
                <a:hlinkClick r:id="rId3"/>
              </a:rPr>
              <a:t>https://</a:t>
            </a:r>
            <a:r>
              <a:rPr lang="en-US" sz="2400" u="sng" dirty="0" smtClean="0">
                <a:hlinkClick r:id="rId3"/>
              </a:rPr>
              <a:t>goo.gl/hYQxmI</a:t>
            </a:r>
            <a:endParaRPr lang="en-US" sz="2400" u="sng" dirty="0" smtClean="0"/>
          </a:p>
          <a:p>
            <a:r>
              <a:rPr lang="en-US" sz="2400" dirty="0"/>
              <a:t>HUD Requirements for CE </a:t>
            </a:r>
            <a:r>
              <a:rPr lang="en-US" sz="2400" dirty="0" smtClean="0"/>
              <a:t>--</a:t>
            </a:r>
            <a:r>
              <a:rPr lang="en-US" sz="2400" dirty="0"/>
              <a:t>  </a:t>
            </a:r>
            <a:r>
              <a:rPr lang="en-US" sz="2400" u="sng" dirty="0">
                <a:hlinkClick r:id="rId4"/>
              </a:rPr>
              <a:t>Notice </a:t>
            </a:r>
            <a:r>
              <a:rPr lang="en-US" sz="2400" u="sng" dirty="0" smtClean="0">
                <a:hlinkClick r:id="rId4"/>
              </a:rPr>
              <a:t>CPD-17-01</a:t>
            </a:r>
            <a:r>
              <a:rPr lang="en-US" sz="2400" dirty="0" smtClean="0"/>
              <a:t>,</a:t>
            </a:r>
            <a:r>
              <a:rPr lang="en-US" sz="2400" dirty="0"/>
              <a:t> </a:t>
            </a:r>
            <a:r>
              <a:rPr lang="en-US" sz="2400" dirty="0" smtClean="0">
                <a:hlinkClick r:id="rId5"/>
              </a:rPr>
              <a:t>webinar</a:t>
            </a:r>
            <a:endParaRPr lang="en-US" sz="2400" dirty="0" smtClean="0"/>
          </a:p>
          <a:p>
            <a:r>
              <a:rPr lang="en-US" sz="2400" dirty="0" smtClean="0">
                <a:hlinkClick r:id="rId6"/>
              </a:rPr>
              <a:t>HUD Coordinated </a:t>
            </a:r>
            <a:r>
              <a:rPr lang="en-US" sz="2400" dirty="0">
                <a:hlinkClick r:id="rId6"/>
              </a:rPr>
              <a:t>Entry </a:t>
            </a:r>
            <a:r>
              <a:rPr lang="en-US" sz="2400" dirty="0" smtClean="0">
                <a:hlinkClick r:id="rId6"/>
              </a:rPr>
              <a:t>Guidebook</a:t>
            </a:r>
            <a:endParaRPr lang="en-US" sz="2400" dirty="0"/>
          </a:p>
        </p:txBody>
      </p:sp>
    </p:spTree>
    <p:extLst>
      <p:ext uri="{BB962C8B-B14F-4D97-AF65-F5344CB8AC3E}">
        <p14:creationId xmlns:p14="http://schemas.microsoft.com/office/powerpoint/2010/main" val="3466652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Homelessness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33</a:t>
            </a:fld>
            <a:endParaRPr lang="en-US"/>
          </a:p>
        </p:txBody>
      </p:sp>
      <p:sp>
        <p:nvSpPr>
          <p:cNvPr id="5" name="Content Placeholder 2"/>
          <p:cNvSpPr>
            <a:spLocks noGrp="1"/>
          </p:cNvSpPr>
          <p:nvPr>
            <p:ph idx="1"/>
          </p:nvPr>
        </p:nvSpPr>
        <p:spPr>
          <a:xfrm>
            <a:off x="4231036" y="1825625"/>
            <a:ext cx="7122763" cy="4351338"/>
          </a:xfrm>
        </p:spPr>
        <p:txBody>
          <a:bodyPr>
            <a:normAutofit/>
          </a:bodyPr>
          <a:lstStyle/>
          <a:p>
            <a:r>
              <a:rPr lang="en-US" dirty="0" smtClean="0"/>
              <a:t>Veteran Homelessness</a:t>
            </a:r>
          </a:p>
          <a:p>
            <a:r>
              <a:rPr lang="en-US" dirty="0" smtClean="0"/>
              <a:t>Youth Homelessness</a:t>
            </a:r>
          </a:p>
          <a:p>
            <a:r>
              <a:rPr lang="en-US" dirty="0" smtClean="0"/>
              <a:t>Family Homelessness</a:t>
            </a:r>
          </a:p>
          <a:p>
            <a:r>
              <a:rPr lang="en-US" dirty="0" smtClean="0"/>
              <a:t>Chronic Homelessness</a:t>
            </a:r>
            <a:br>
              <a:rPr lang="en-US" dirty="0" smtClean="0"/>
            </a:br>
            <a:endParaRPr lang="en-US" dirty="0" smtClean="0"/>
          </a:p>
          <a:p>
            <a:r>
              <a:rPr lang="en-US" i="1" dirty="0" smtClean="0"/>
              <a:t>Opening Doors </a:t>
            </a:r>
            <a:r>
              <a:rPr lang="en-US" dirty="0" smtClean="0"/>
              <a:t>Federal Strategic Plan to Prevent and End Homelessness</a:t>
            </a:r>
            <a:endParaRPr lang="en-US" i="1" dirty="0" smtClean="0"/>
          </a:p>
        </p:txBody>
      </p:sp>
      <p:pic>
        <p:nvPicPr>
          <p:cNvPr id="6" name="Picture 5"/>
          <p:cNvPicPr>
            <a:picLocks noChangeAspect="1"/>
          </p:cNvPicPr>
          <p:nvPr/>
        </p:nvPicPr>
        <p:blipFill>
          <a:blip r:embed="rId2"/>
          <a:stretch>
            <a:fillRect/>
          </a:stretch>
        </p:blipFill>
        <p:spPr>
          <a:xfrm>
            <a:off x="838200" y="1825624"/>
            <a:ext cx="2741908" cy="3448881"/>
          </a:xfrm>
          <a:prstGeom prst="rect">
            <a:avLst/>
          </a:prstGeom>
        </p:spPr>
      </p:pic>
      <p:sp>
        <p:nvSpPr>
          <p:cNvPr id="7" name="TextBox 6"/>
          <p:cNvSpPr txBox="1"/>
          <p:nvPr/>
        </p:nvSpPr>
        <p:spPr>
          <a:xfrm>
            <a:off x="1216575" y="5409441"/>
            <a:ext cx="1985158" cy="369332"/>
          </a:xfrm>
          <a:prstGeom prst="rect">
            <a:avLst/>
          </a:prstGeom>
          <a:noFill/>
        </p:spPr>
        <p:txBody>
          <a:bodyPr wrap="square" rtlCol="0">
            <a:spAutoFit/>
          </a:bodyPr>
          <a:lstStyle/>
          <a:p>
            <a:r>
              <a:rPr lang="en-US" b="1" dirty="0">
                <a:solidFill>
                  <a:schemeClr val="accent1">
                    <a:lumMod val="75000"/>
                  </a:schemeClr>
                </a:solidFill>
                <a:hlinkClick r:id="rId3"/>
              </a:rPr>
              <a:t>www.usich.gov</a:t>
            </a:r>
            <a:endParaRPr lang="en-US" b="1" dirty="0">
              <a:solidFill>
                <a:schemeClr val="accent1">
                  <a:lumMod val="75000"/>
                </a:schemeClr>
              </a:solidFill>
            </a:endParaRPr>
          </a:p>
        </p:txBody>
      </p:sp>
    </p:spTree>
    <p:extLst>
      <p:ext uri="{BB962C8B-B14F-4D97-AF65-F5344CB8AC3E}">
        <p14:creationId xmlns:p14="http://schemas.microsoft.com/office/powerpoint/2010/main" val="1468280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Local Efforts to House People Experiencing Homelessness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87112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7BF59D1-7C16-4B01-85C2-4A7CDD205D72}" type="slidenum">
              <a:rPr lang="en-US" smtClean="0"/>
              <a:t>34</a:t>
            </a:fld>
            <a:endParaRPr lang="en-US"/>
          </a:p>
        </p:txBody>
      </p:sp>
    </p:spTree>
    <p:extLst>
      <p:ext uri="{BB962C8B-B14F-4D97-AF65-F5344CB8AC3E}">
        <p14:creationId xmlns:p14="http://schemas.microsoft.com/office/powerpoint/2010/main" val="294371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LHC Requirements</a:t>
            </a:r>
            <a:endParaRPr lang="en-US" dirty="0"/>
          </a:p>
        </p:txBody>
      </p:sp>
      <p:sp>
        <p:nvSpPr>
          <p:cNvPr id="6" name="Text Placeholder 5"/>
          <p:cNvSpPr>
            <a:spLocks noGrp="1"/>
          </p:cNvSpPr>
          <p:nvPr>
            <p:ph type="body" idx="1"/>
          </p:nvPr>
        </p:nvSpPr>
        <p:spPr/>
        <p:txBody>
          <a:bodyPr/>
          <a:lstStyle/>
          <a:p>
            <a:r>
              <a:rPr lang="en-US" dirty="0" smtClean="0"/>
              <a:t>There’s a lot LHCs can do, but there are a few things they </a:t>
            </a:r>
            <a:r>
              <a:rPr lang="en-US" u="sng" dirty="0" smtClean="0"/>
              <a:t>must </a:t>
            </a:r>
            <a:r>
              <a:rPr lang="en-US" dirty="0" smtClean="0"/>
              <a:t>do…</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35</a:t>
            </a:fld>
            <a:endParaRPr lang="en-US"/>
          </a:p>
        </p:txBody>
      </p:sp>
    </p:spTree>
    <p:extLst>
      <p:ext uri="{BB962C8B-B14F-4D97-AF65-F5344CB8AC3E}">
        <p14:creationId xmlns:p14="http://schemas.microsoft.com/office/powerpoint/2010/main" val="1867377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Requirements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36</a:t>
            </a:fld>
            <a:endParaRPr lang="en-US"/>
          </a:p>
        </p:txBody>
      </p:sp>
      <p:sp>
        <p:nvSpPr>
          <p:cNvPr id="5" name="Content Placeholder 2"/>
          <p:cNvSpPr>
            <a:spLocks noGrp="1"/>
          </p:cNvSpPr>
          <p:nvPr>
            <p:ph idx="1"/>
          </p:nvPr>
        </p:nvSpPr>
        <p:spPr>
          <a:xfrm>
            <a:off x="838199" y="1825625"/>
            <a:ext cx="10909515" cy="4351338"/>
          </a:xfrm>
        </p:spPr>
        <p:txBody>
          <a:bodyPr>
            <a:normAutofit/>
          </a:bodyPr>
          <a:lstStyle/>
          <a:p>
            <a:pPr marL="0" indent="0">
              <a:buNone/>
            </a:pPr>
            <a:r>
              <a:rPr lang="en-US" dirty="0" smtClean="0"/>
              <a:t>The CoC Board approved requirements related </a:t>
            </a:r>
            <a:r>
              <a:rPr lang="en-US" dirty="0"/>
              <a:t>to</a:t>
            </a:r>
            <a:r>
              <a:rPr lang="en-US" dirty="0" smtClean="0"/>
              <a:t>:</a:t>
            </a:r>
            <a:br>
              <a:rPr lang="en-US" dirty="0" smtClean="0"/>
            </a:br>
            <a:endParaRPr lang="en-US" dirty="0"/>
          </a:p>
          <a:p>
            <a:pPr lvl="1"/>
            <a:r>
              <a:rPr lang="en-US" sz="2800" dirty="0"/>
              <a:t>Meetings</a:t>
            </a:r>
          </a:p>
          <a:p>
            <a:pPr lvl="1"/>
            <a:r>
              <a:rPr lang="en-US" sz="2800" dirty="0" smtClean="0"/>
              <a:t>Planning</a:t>
            </a:r>
            <a:endParaRPr lang="en-US" sz="2800" dirty="0"/>
          </a:p>
          <a:p>
            <a:pPr lvl="1"/>
            <a:r>
              <a:rPr lang="en-US" sz="2800" dirty="0"/>
              <a:t>Data and Performance</a:t>
            </a:r>
          </a:p>
          <a:p>
            <a:pPr lvl="1"/>
            <a:r>
              <a:rPr lang="en-US" sz="2800" dirty="0"/>
              <a:t>Point-in-Time </a:t>
            </a:r>
            <a:r>
              <a:rPr lang="en-US" sz="2800" dirty="0" smtClean="0"/>
              <a:t>(PIT) Count </a:t>
            </a:r>
            <a:r>
              <a:rPr lang="en-US" sz="2800" dirty="0"/>
              <a:t>and Housing </a:t>
            </a:r>
            <a:r>
              <a:rPr lang="en-US" sz="2800" dirty="0" smtClean="0"/>
              <a:t>Inventory Count (HIC)</a:t>
            </a:r>
            <a:endParaRPr lang="en-US" sz="2800" dirty="0"/>
          </a:p>
          <a:p>
            <a:pPr lvl="1"/>
            <a:r>
              <a:rPr lang="en-US" sz="2800" dirty="0" smtClean="0"/>
              <a:t>Coordinated Entry (CE)</a:t>
            </a:r>
          </a:p>
          <a:p>
            <a:pPr marL="457200" lvl="1" indent="0">
              <a:buNone/>
            </a:pPr>
            <a:endParaRPr lang="en-US" sz="2800" dirty="0" smtClean="0"/>
          </a:p>
          <a:p>
            <a:pPr marL="682625" indent="0">
              <a:buNone/>
            </a:pPr>
            <a:r>
              <a:rPr lang="en-US" sz="2000" dirty="0" smtClean="0">
                <a:hlinkClick r:id="rId2"/>
              </a:rPr>
              <a:t>http</a:t>
            </a:r>
            <a:r>
              <a:rPr lang="en-US" sz="2000" dirty="0">
                <a:hlinkClick r:id="rId2"/>
              </a:rPr>
              <a:t>://</a:t>
            </a:r>
            <a:r>
              <a:rPr lang="en-US" sz="2000" dirty="0" smtClean="0">
                <a:hlinkClick r:id="rId2"/>
              </a:rPr>
              <a:t>thn.org/wp-content/uploads/2017/07/LHC-Requirements-approved-by-CoC-Board-5-24-2017.pdf</a:t>
            </a:r>
            <a:r>
              <a:rPr lang="en-US" sz="2000" dirty="0" smtClean="0"/>
              <a:t> </a:t>
            </a:r>
          </a:p>
        </p:txBody>
      </p:sp>
    </p:spTree>
    <p:extLst>
      <p:ext uri="{BB962C8B-B14F-4D97-AF65-F5344CB8AC3E}">
        <p14:creationId xmlns:p14="http://schemas.microsoft.com/office/powerpoint/2010/main" val="1996185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 Website – www.thn.org</a:t>
            </a:r>
            <a:endParaRPr lang="en-US" dirty="0"/>
          </a:p>
        </p:txBody>
      </p:sp>
      <p:sp>
        <p:nvSpPr>
          <p:cNvPr id="3" name="Content Placeholder 2"/>
          <p:cNvSpPr>
            <a:spLocks noGrp="1"/>
          </p:cNvSpPr>
          <p:nvPr>
            <p:ph idx="1"/>
          </p:nvPr>
        </p:nvSpPr>
        <p:spPr>
          <a:xfrm>
            <a:off x="791701" y="1825625"/>
            <a:ext cx="10515600" cy="4351338"/>
          </a:xfrm>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2209800" y="2221738"/>
            <a:ext cx="8343900" cy="3955225"/>
          </a:xfrm>
          <a:prstGeom prst="rect">
            <a:avLst/>
          </a:prstGeom>
        </p:spPr>
      </p:pic>
      <p:sp>
        <p:nvSpPr>
          <p:cNvPr id="5" name="Right Arrow 4"/>
          <p:cNvSpPr/>
          <p:nvPr/>
        </p:nvSpPr>
        <p:spPr>
          <a:xfrm rot="7328363">
            <a:off x="4084505" y="1557145"/>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328363">
            <a:off x="7496144" y="1541269"/>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7328363">
            <a:off x="7932605" y="1528568"/>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37BF59D1-7C16-4B01-85C2-4A7CDD205D72}" type="slidenum">
              <a:rPr lang="en-US" smtClean="0"/>
              <a:t>37</a:t>
            </a:fld>
            <a:endParaRPr lang="en-US"/>
          </a:p>
        </p:txBody>
      </p:sp>
    </p:spTree>
    <p:extLst>
      <p:ext uri="{BB962C8B-B14F-4D97-AF65-F5344CB8AC3E}">
        <p14:creationId xmlns:p14="http://schemas.microsoft.com/office/powerpoint/2010/main" val="49730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BoS CoC Section</a:t>
            </a:r>
            <a:endParaRPr lang="en-US" dirty="0"/>
          </a:p>
        </p:txBody>
      </p:sp>
      <p:pic>
        <p:nvPicPr>
          <p:cNvPr id="5" name="Picture 4"/>
          <p:cNvPicPr>
            <a:picLocks noChangeAspect="1"/>
          </p:cNvPicPr>
          <p:nvPr/>
        </p:nvPicPr>
        <p:blipFill>
          <a:blip r:embed="rId2"/>
          <a:stretch>
            <a:fillRect/>
          </a:stretch>
        </p:blipFill>
        <p:spPr>
          <a:xfrm>
            <a:off x="2200274" y="1690688"/>
            <a:ext cx="8734426" cy="4324813"/>
          </a:xfrm>
          <a:prstGeom prst="rect">
            <a:avLst/>
          </a:prstGeom>
        </p:spPr>
      </p:pic>
      <p:sp>
        <p:nvSpPr>
          <p:cNvPr id="6" name="Slide Number Placeholder 5"/>
          <p:cNvSpPr>
            <a:spLocks noGrp="1"/>
          </p:cNvSpPr>
          <p:nvPr>
            <p:ph type="sldNum" sz="quarter" idx="12"/>
          </p:nvPr>
        </p:nvSpPr>
        <p:spPr/>
        <p:txBody>
          <a:bodyPr/>
          <a:lstStyle/>
          <a:p>
            <a:fld id="{37BF59D1-7C16-4B01-85C2-4A7CDD205D72}" type="slidenum">
              <a:rPr lang="en-US" smtClean="0"/>
              <a:t>38</a:t>
            </a:fld>
            <a:endParaRPr lang="en-US"/>
          </a:p>
        </p:txBody>
      </p:sp>
    </p:spTree>
    <p:extLst>
      <p:ext uri="{BB962C8B-B14F-4D97-AF65-F5344CB8AC3E}">
        <p14:creationId xmlns:p14="http://schemas.microsoft.com/office/powerpoint/2010/main" val="1669333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31835" y="712788"/>
            <a:ext cx="4255385" cy="2581741"/>
          </a:xfrm>
          <a:prstGeom prst="rect">
            <a:avLst/>
          </a:prstGeom>
          <a:ln>
            <a:noFill/>
          </a:ln>
        </p:spPr>
      </p:pic>
      <p:pic>
        <p:nvPicPr>
          <p:cNvPr id="11" name="Picture 10"/>
          <p:cNvPicPr>
            <a:picLocks noChangeAspect="1"/>
          </p:cNvPicPr>
          <p:nvPr/>
        </p:nvPicPr>
        <p:blipFill>
          <a:blip r:embed="rId3"/>
          <a:stretch>
            <a:fillRect/>
          </a:stretch>
        </p:blipFill>
        <p:spPr>
          <a:xfrm>
            <a:off x="914213" y="3747434"/>
            <a:ext cx="4373008" cy="1274644"/>
          </a:xfrm>
          <a:prstGeom prst="rect">
            <a:avLst/>
          </a:prstGeom>
        </p:spPr>
      </p:pic>
      <p:sp>
        <p:nvSpPr>
          <p:cNvPr id="13" name="Slide Number Placeholder 12"/>
          <p:cNvSpPr>
            <a:spLocks noGrp="1"/>
          </p:cNvSpPr>
          <p:nvPr>
            <p:ph type="sldNum" sz="quarter" idx="12"/>
          </p:nvPr>
        </p:nvSpPr>
        <p:spPr/>
        <p:txBody>
          <a:bodyPr/>
          <a:lstStyle/>
          <a:p>
            <a:fld id="{37BF59D1-7C16-4B01-85C2-4A7CDD205D72}" type="slidenum">
              <a:rPr lang="en-US" smtClean="0"/>
              <a:t>39</a:t>
            </a:fld>
            <a:endParaRPr lang="en-US"/>
          </a:p>
        </p:txBody>
      </p:sp>
      <p:pic>
        <p:nvPicPr>
          <p:cNvPr id="5" name="Picture 4"/>
          <p:cNvPicPr>
            <a:picLocks noChangeAspect="1"/>
          </p:cNvPicPr>
          <p:nvPr/>
        </p:nvPicPr>
        <p:blipFill>
          <a:blip r:embed="rId4"/>
          <a:stretch>
            <a:fillRect/>
          </a:stretch>
        </p:blipFill>
        <p:spPr>
          <a:xfrm>
            <a:off x="6301446" y="712787"/>
            <a:ext cx="4335178" cy="2692657"/>
          </a:xfrm>
          <a:prstGeom prst="rect">
            <a:avLst/>
          </a:prstGeom>
          <a:ln w="28575">
            <a:noFill/>
          </a:ln>
        </p:spPr>
      </p:pic>
      <p:pic>
        <p:nvPicPr>
          <p:cNvPr id="7" name="Picture 6"/>
          <p:cNvPicPr>
            <a:picLocks noChangeAspect="1"/>
          </p:cNvPicPr>
          <p:nvPr/>
        </p:nvPicPr>
        <p:blipFill>
          <a:blip r:embed="rId5"/>
          <a:stretch>
            <a:fillRect/>
          </a:stretch>
        </p:blipFill>
        <p:spPr>
          <a:xfrm>
            <a:off x="6301446" y="3747434"/>
            <a:ext cx="3783848" cy="2138697"/>
          </a:xfrm>
          <a:prstGeom prst="rect">
            <a:avLst/>
          </a:prstGeom>
        </p:spPr>
      </p:pic>
    </p:spTree>
    <p:extLst>
      <p:ext uri="{BB962C8B-B14F-4D97-AF65-F5344CB8AC3E}">
        <p14:creationId xmlns:p14="http://schemas.microsoft.com/office/powerpoint/2010/main" val="116828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THN, LHCs, </a:t>
            </a:r>
            <a:br>
              <a:rPr lang="en-US" dirty="0" smtClean="0"/>
            </a:br>
            <a:r>
              <a:rPr lang="en-US" dirty="0" smtClean="0"/>
              <a:t>and the </a:t>
            </a:r>
            <a:br>
              <a:rPr lang="en-US" dirty="0" smtClean="0"/>
            </a:br>
            <a:r>
              <a:rPr lang="en-US" dirty="0" smtClean="0"/>
              <a:t>TX BoS CoC</a:t>
            </a:r>
            <a:br>
              <a:rPr lang="en-US" dirty="0" smtClean="0"/>
            </a:br>
            <a:r>
              <a:rPr lang="en-US" dirty="0" smtClean="0"/>
              <a:t/>
            </a:r>
            <a:br>
              <a:rPr lang="en-US" dirty="0" smtClean="0"/>
            </a:br>
            <a:r>
              <a:rPr lang="en-US" sz="2200" dirty="0" smtClean="0"/>
              <a:t/>
            </a:r>
            <a:br>
              <a:rPr lang="en-US" sz="2200" dirty="0" smtClean="0"/>
            </a:br>
            <a:r>
              <a:rPr lang="en-US" sz="2000" dirty="0" smtClean="0"/>
              <a:t>Oct. 2017</a:t>
            </a:r>
            <a:endParaRPr lang="en-US" sz="2000"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37BF59D1-7C16-4B01-85C2-4A7CDD205D72}" type="slidenum">
              <a:rPr lang="en-US" smtClean="0"/>
              <a:t>4</a:t>
            </a:fld>
            <a:endParaRPr lang="en-US"/>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4427" y="555624"/>
            <a:ext cx="8425546" cy="5260975"/>
          </a:xfrm>
          <a:prstGeom prst="rect">
            <a:avLst/>
          </a:prstGeom>
        </p:spPr>
      </p:pic>
      <p:sp>
        <p:nvSpPr>
          <p:cNvPr id="5" name="Right Arrow 4"/>
          <p:cNvSpPr/>
          <p:nvPr/>
        </p:nvSpPr>
        <p:spPr>
          <a:xfrm rot="2187944">
            <a:off x="1350264" y="1888933"/>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40</a:t>
            </a:fld>
            <a:endParaRPr lang="en-US"/>
          </a:p>
        </p:txBody>
      </p:sp>
    </p:spTree>
    <p:extLst>
      <p:ext uri="{BB962C8B-B14F-4D97-AF65-F5344CB8AC3E}">
        <p14:creationId xmlns:p14="http://schemas.microsoft.com/office/powerpoint/2010/main" val="3835965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11515" y="294832"/>
            <a:ext cx="5499085" cy="6426643"/>
          </a:xfrm>
          <a:prstGeom prst="rect">
            <a:avLst/>
          </a:prstGeom>
        </p:spPr>
      </p:pic>
      <p:sp>
        <p:nvSpPr>
          <p:cNvPr id="6" name="Slide Number Placeholder 5"/>
          <p:cNvSpPr>
            <a:spLocks noGrp="1"/>
          </p:cNvSpPr>
          <p:nvPr>
            <p:ph type="sldNum" sz="quarter" idx="12"/>
          </p:nvPr>
        </p:nvSpPr>
        <p:spPr/>
        <p:txBody>
          <a:bodyPr/>
          <a:lstStyle/>
          <a:p>
            <a:fld id="{37BF59D1-7C16-4B01-85C2-4A7CDD205D72}" type="slidenum">
              <a:rPr lang="en-US" smtClean="0"/>
              <a:t>41</a:t>
            </a:fld>
            <a:endParaRPr lang="en-US"/>
          </a:p>
        </p:txBody>
      </p:sp>
    </p:spTree>
    <p:extLst>
      <p:ext uri="{BB962C8B-B14F-4D97-AF65-F5344CB8AC3E}">
        <p14:creationId xmlns:p14="http://schemas.microsoft.com/office/powerpoint/2010/main" val="3037908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F59D1-7C16-4B01-85C2-4A7CDD205D72}" type="slidenum">
              <a:rPr lang="en-US" smtClean="0"/>
              <a:t>42</a:t>
            </a:fld>
            <a:endParaRPr lang="en-US"/>
          </a:p>
        </p:txBody>
      </p:sp>
      <p:pic>
        <p:nvPicPr>
          <p:cNvPr id="5" name="Content Placeholder 4"/>
          <p:cNvPicPr>
            <a:picLocks noGrp="1" noChangeAspect="1"/>
          </p:cNvPicPr>
          <p:nvPr>
            <p:ph idx="1"/>
          </p:nvPr>
        </p:nvPicPr>
        <p:blipFill>
          <a:blip r:embed="rId2"/>
          <a:stretch>
            <a:fillRect/>
          </a:stretch>
        </p:blipFill>
        <p:spPr>
          <a:xfrm>
            <a:off x="3235455" y="454026"/>
            <a:ext cx="5155510" cy="6056474"/>
          </a:xfrm>
          <a:prstGeom prst="rect">
            <a:avLst/>
          </a:prstGeom>
        </p:spPr>
      </p:pic>
    </p:spTree>
    <p:extLst>
      <p:ext uri="{BB962C8B-B14F-4D97-AF65-F5344CB8AC3E}">
        <p14:creationId xmlns:p14="http://schemas.microsoft.com/office/powerpoint/2010/main" val="3734763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Section</a:t>
            </a:r>
            <a:endParaRPr lang="en-US" dirty="0"/>
          </a:p>
        </p:txBody>
      </p:sp>
      <p:pic>
        <p:nvPicPr>
          <p:cNvPr id="6" name="Picture 5"/>
          <p:cNvPicPr>
            <a:picLocks noChangeAspect="1"/>
          </p:cNvPicPr>
          <p:nvPr/>
        </p:nvPicPr>
        <p:blipFill>
          <a:blip r:embed="rId2"/>
          <a:stretch>
            <a:fillRect/>
          </a:stretch>
        </p:blipFill>
        <p:spPr>
          <a:xfrm>
            <a:off x="2064543" y="1531938"/>
            <a:ext cx="8451057" cy="4638550"/>
          </a:xfrm>
          <a:prstGeom prst="rect">
            <a:avLst/>
          </a:prstGeom>
        </p:spPr>
      </p:pic>
      <p:sp>
        <p:nvSpPr>
          <p:cNvPr id="7" name="Right Arrow 6"/>
          <p:cNvSpPr/>
          <p:nvPr/>
        </p:nvSpPr>
        <p:spPr>
          <a:xfrm rot="8900693">
            <a:off x="10122494" y="2792432"/>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900693">
            <a:off x="10122494" y="3727816"/>
            <a:ext cx="786209" cy="53695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43</a:t>
            </a:fld>
            <a:endParaRPr lang="en-US"/>
          </a:p>
        </p:txBody>
      </p:sp>
    </p:spTree>
    <p:extLst>
      <p:ext uri="{BB962C8B-B14F-4D97-AF65-F5344CB8AC3E}">
        <p14:creationId xmlns:p14="http://schemas.microsoft.com/office/powerpoint/2010/main" val="3526936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 Staff for the TX BoS</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44</a:t>
            </a:fld>
            <a:endParaRPr lang="en-US"/>
          </a:p>
        </p:txBody>
      </p:sp>
    </p:spTree>
    <p:extLst>
      <p:ext uri="{BB962C8B-B14F-4D97-AF65-F5344CB8AC3E}">
        <p14:creationId xmlns:p14="http://schemas.microsoft.com/office/powerpoint/2010/main" val="889565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 Staff for the CoC</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45</a:t>
            </a:fld>
            <a:endParaRPr lang="en-US"/>
          </a:p>
        </p:txBody>
      </p:sp>
      <p:sp>
        <p:nvSpPr>
          <p:cNvPr id="5" name="TextBox 4"/>
          <p:cNvSpPr txBox="1"/>
          <p:nvPr/>
        </p:nvSpPr>
        <p:spPr>
          <a:xfrm>
            <a:off x="8164165" y="1461572"/>
            <a:ext cx="3374518" cy="369332"/>
          </a:xfrm>
          <a:prstGeom prst="rect">
            <a:avLst/>
          </a:prstGeom>
          <a:noFill/>
        </p:spPr>
        <p:txBody>
          <a:bodyPr wrap="square" rtlCol="0">
            <a:spAutoFit/>
          </a:bodyPr>
          <a:lstStyle/>
          <a:p>
            <a:r>
              <a:rPr lang="en-US" b="1" dirty="0" smtClean="0">
                <a:solidFill>
                  <a:schemeClr val="accent1">
                    <a:lumMod val="75000"/>
                  </a:schemeClr>
                </a:solidFill>
                <a:hlinkClick r:id="rId2"/>
              </a:rPr>
              <a:t>www.thn.org/about/staff</a:t>
            </a:r>
            <a:r>
              <a:rPr lang="en-US" b="1" dirty="0">
                <a:solidFill>
                  <a:schemeClr val="accent1">
                    <a:lumMod val="75000"/>
                  </a:schemeClr>
                </a:solidFill>
              </a:rPr>
              <a:t>/</a:t>
            </a:r>
          </a:p>
        </p:txBody>
      </p:sp>
      <p:sp>
        <p:nvSpPr>
          <p:cNvPr id="6" name="Content Placeholder 2"/>
          <p:cNvSpPr>
            <a:spLocks noGrp="1"/>
          </p:cNvSpPr>
          <p:nvPr>
            <p:ph idx="1"/>
          </p:nvPr>
        </p:nvSpPr>
        <p:spPr/>
        <p:txBody>
          <a:bodyPr>
            <a:normAutofit/>
          </a:bodyPr>
          <a:lstStyle/>
          <a:p>
            <a:r>
              <a:rPr lang="en-US" sz="2400" dirty="0" smtClean="0"/>
              <a:t>Eric Samuels, President/CEO</a:t>
            </a:r>
          </a:p>
          <a:p>
            <a:r>
              <a:rPr lang="en-US" sz="2400" dirty="0" smtClean="0"/>
              <a:t>Kameron Fowler</a:t>
            </a:r>
            <a:r>
              <a:rPr lang="en-US" sz="2400" dirty="0"/>
              <a:t>, CoC </a:t>
            </a:r>
            <a:r>
              <a:rPr lang="en-US" sz="2400" dirty="0" smtClean="0"/>
              <a:t>Director</a:t>
            </a:r>
          </a:p>
          <a:p>
            <a:r>
              <a:rPr lang="en-US" sz="2400" dirty="0" smtClean="0"/>
              <a:t>Sophia </a:t>
            </a:r>
            <a:r>
              <a:rPr lang="en-US" sz="2400" dirty="0" err="1" smtClean="0"/>
              <a:t>Checa</a:t>
            </a:r>
            <a:r>
              <a:rPr lang="en-US" sz="2400" dirty="0" smtClean="0"/>
              <a:t>, Assistant CoC Director </a:t>
            </a:r>
            <a:endParaRPr lang="en-US" sz="2400" dirty="0"/>
          </a:p>
          <a:p>
            <a:r>
              <a:rPr lang="en-US" sz="2400" dirty="0"/>
              <a:t>Mary Rychlik, CoC Manager</a:t>
            </a:r>
          </a:p>
          <a:p>
            <a:r>
              <a:rPr lang="en-US" sz="2400" dirty="0" err="1" smtClean="0"/>
              <a:t>Jes</a:t>
            </a:r>
            <a:r>
              <a:rPr lang="en-US" sz="2400" dirty="0" err="1" smtClean="0">
                <a:latin typeface="Calibri" panose="020F0502020204030204" pitchFamily="34" charset="0"/>
              </a:rPr>
              <a:t>ú</a:t>
            </a:r>
            <a:r>
              <a:rPr lang="en-US" sz="2400" dirty="0" err="1" smtClean="0"/>
              <a:t>s</a:t>
            </a:r>
            <a:r>
              <a:rPr lang="en-US" sz="2400" dirty="0" smtClean="0"/>
              <a:t> </a:t>
            </a:r>
            <a:r>
              <a:rPr lang="en-US" sz="2400" dirty="0" err="1"/>
              <a:t>DeLe</a:t>
            </a:r>
            <a:r>
              <a:rPr lang="en-US" sz="2400" dirty="0" err="1">
                <a:latin typeface="Calibri" panose="020F0502020204030204" pitchFamily="34" charset="0"/>
              </a:rPr>
              <a:t>ó</a:t>
            </a:r>
            <a:r>
              <a:rPr lang="en-US" sz="2400" dirty="0" err="1"/>
              <a:t>n-Serratos</a:t>
            </a:r>
            <a:r>
              <a:rPr lang="en-US" sz="2400" dirty="0"/>
              <a:t>, HMIS Project Manager</a:t>
            </a:r>
          </a:p>
          <a:p>
            <a:r>
              <a:rPr lang="en-US" sz="2400" dirty="0" smtClean="0"/>
              <a:t>Kristin </a:t>
            </a:r>
            <a:r>
              <a:rPr lang="en-US" sz="2400" dirty="0" err="1" smtClean="0"/>
              <a:t>Zakoor</a:t>
            </a:r>
            <a:r>
              <a:rPr lang="en-US" sz="2400" dirty="0" smtClean="0"/>
              <a:t>, </a:t>
            </a:r>
            <a:r>
              <a:rPr lang="en-US" sz="2400" dirty="0"/>
              <a:t>Data </a:t>
            </a:r>
            <a:r>
              <a:rPr lang="en-US" sz="2400" dirty="0" smtClean="0"/>
              <a:t>Coordinator</a:t>
            </a:r>
          </a:p>
        </p:txBody>
      </p:sp>
      <p:pic>
        <p:nvPicPr>
          <p:cNvPr id="13" name="Picture 12"/>
          <p:cNvPicPr>
            <a:picLocks noChangeAspect="1"/>
          </p:cNvPicPr>
          <p:nvPr/>
        </p:nvPicPr>
        <p:blipFill>
          <a:blip r:embed="rId3"/>
          <a:stretch>
            <a:fillRect/>
          </a:stretch>
        </p:blipFill>
        <p:spPr>
          <a:xfrm>
            <a:off x="1434319" y="4918075"/>
            <a:ext cx="1419225" cy="1438275"/>
          </a:xfrm>
          <a:prstGeom prst="rect">
            <a:avLst/>
          </a:prstGeom>
        </p:spPr>
      </p:pic>
      <p:pic>
        <p:nvPicPr>
          <p:cNvPr id="14" name="Picture 13"/>
          <p:cNvPicPr>
            <a:picLocks noChangeAspect="1"/>
          </p:cNvPicPr>
          <p:nvPr/>
        </p:nvPicPr>
        <p:blipFill>
          <a:blip r:embed="rId4"/>
          <a:stretch>
            <a:fillRect/>
          </a:stretch>
        </p:blipFill>
        <p:spPr>
          <a:xfrm>
            <a:off x="3149869" y="4918075"/>
            <a:ext cx="1428750" cy="1438275"/>
          </a:xfrm>
          <a:prstGeom prst="rect">
            <a:avLst/>
          </a:prstGeom>
        </p:spPr>
      </p:pic>
      <p:pic>
        <p:nvPicPr>
          <p:cNvPr id="16" name="Picture 15"/>
          <p:cNvPicPr>
            <a:picLocks noChangeAspect="1"/>
          </p:cNvPicPr>
          <p:nvPr/>
        </p:nvPicPr>
        <p:blipFill>
          <a:blip r:embed="rId5"/>
          <a:stretch>
            <a:fillRect/>
          </a:stretch>
        </p:blipFill>
        <p:spPr>
          <a:xfrm>
            <a:off x="8403624" y="4879975"/>
            <a:ext cx="1447800" cy="1466850"/>
          </a:xfrm>
          <a:prstGeom prst="rect">
            <a:avLst/>
          </a:prstGeom>
        </p:spPr>
      </p:pic>
      <p:pic>
        <p:nvPicPr>
          <p:cNvPr id="17" name="Picture 16"/>
          <p:cNvPicPr>
            <a:picLocks noChangeAspect="1"/>
          </p:cNvPicPr>
          <p:nvPr/>
        </p:nvPicPr>
        <p:blipFill>
          <a:blip r:embed="rId6"/>
          <a:stretch>
            <a:fillRect/>
          </a:stretch>
        </p:blipFill>
        <p:spPr>
          <a:xfrm>
            <a:off x="4874944" y="4899025"/>
            <a:ext cx="1466850" cy="1457325"/>
          </a:xfrm>
          <a:prstGeom prst="rect">
            <a:avLst/>
          </a:prstGeom>
        </p:spPr>
      </p:pic>
      <p:pic>
        <p:nvPicPr>
          <p:cNvPr id="18" name="Picture 17"/>
          <p:cNvPicPr>
            <a:picLocks noChangeAspect="1"/>
          </p:cNvPicPr>
          <p:nvPr/>
        </p:nvPicPr>
        <p:blipFill>
          <a:blip r:embed="rId7"/>
          <a:stretch>
            <a:fillRect/>
          </a:stretch>
        </p:blipFill>
        <p:spPr>
          <a:xfrm>
            <a:off x="10150079" y="4875293"/>
            <a:ext cx="1428750" cy="1447800"/>
          </a:xfrm>
          <a:prstGeom prst="rect">
            <a:avLst/>
          </a:prstGeom>
        </p:spPr>
      </p:pic>
      <p:pic>
        <p:nvPicPr>
          <p:cNvPr id="3" name="Picture 2"/>
          <p:cNvPicPr>
            <a:picLocks noChangeAspect="1"/>
          </p:cNvPicPr>
          <p:nvPr/>
        </p:nvPicPr>
        <p:blipFill>
          <a:blip r:embed="rId8"/>
          <a:stretch>
            <a:fillRect/>
          </a:stretch>
        </p:blipFill>
        <p:spPr>
          <a:xfrm>
            <a:off x="6638119" y="4875293"/>
            <a:ext cx="1362881" cy="1473684"/>
          </a:xfrm>
          <a:prstGeom prst="rect">
            <a:avLst/>
          </a:prstGeom>
        </p:spPr>
      </p:pic>
    </p:spTree>
    <p:extLst>
      <p:ext uri="{BB962C8B-B14F-4D97-AF65-F5344CB8AC3E}">
        <p14:creationId xmlns:p14="http://schemas.microsoft.com/office/powerpoint/2010/main" val="170080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 Staff for the CoC </a:t>
            </a:r>
            <a:r>
              <a:rPr lang="en-US" sz="4000" dirty="0" smtClean="0"/>
              <a:t>(cont.)</a:t>
            </a:r>
            <a:endParaRPr lang="en-US" sz="4000" dirty="0"/>
          </a:p>
        </p:txBody>
      </p:sp>
      <p:sp>
        <p:nvSpPr>
          <p:cNvPr id="4" name="Slide Number Placeholder 3"/>
          <p:cNvSpPr>
            <a:spLocks noGrp="1"/>
          </p:cNvSpPr>
          <p:nvPr>
            <p:ph type="sldNum" sz="quarter" idx="12"/>
          </p:nvPr>
        </p:nvSpPr>
        <p:spPr/>
        <p:txBody>
          <a:bodyPr/>
          <a:lstStyle/>
          <a:p>
            <a:fld id="{37BF59D1-7C16-4B01-85C2-4A7CDD205D72}" type="slidenum">
              <a:rPr lang="en-US" smtClean="0"/>
              <a:t>46</a:t>
            </a:fld>
            <a:endParaRPr lang="en-US"/>
          </a:p>
        </p:txBody>
      </p:sp>
      <p:sp>
        <p:nvSpPr>
          <p:cNvPr id="14" name="Content Placeholder 2"/>
          <p:cNvSpPr>
            <a:spLocks noGrp="1"/>
          </p:cNvSpPr>
          <p:nvPr>
            <p:ph idx="1"/>
          </p:nvPr>
        </p:nvSpPr>
        <p:spPr/>
        <p:txBody>
          <a:bodyPr>
            <a:normAutofit/>
          </a:bodyPr>
          <a:lstStyle/>
          <a:p>
            <a:r>
              <a:rPr lang="en-US" sz="2400" dirty="0" smtClean="0"/>
              <a:t>Caitlin </a:t>
            </a:r>
            <a:r>
              <a:rPr lang="en-US" sz="2400" dirty="0"/>
              <a:t>Bayer, CoC Programs Coordinator</a:t>
            </a:r>
          </a:p>
          <a:p>
            <a:r>
              <a:rPr lang="en-US" sz="2400" dirty="0"/>
              <a:t>Victoria Lopez, HMIS Support Specialist</a:t>
            </a:r>
          </a:p>
          <a:p>
            <a:r>
              <a:rPr lang="en-US" sz="2400" dirty="0"/>
              <a:t>Benjamin Mahoney, HMIS Support </a:t>
            </a:r>
            <a:r>
              <a:rPr lang="en-US" sz="2400" dirty="0" smtClean="0"/>
              <a:t>Specialist</a:t>
            </a:r>
          </a:p>
          <a:p>
            <a:r>
              <a:rPr lang="en-US" sz="2400" dirty="0" smtClean="0"/>
              <a:t>Jim Ward, CoC Technical Assistance and Performance </a:t>
            </a:r>
            <a:r>
              <a:rPr lang="en-US" sz="2400" dirty="0" err="1" smtClean="0"/>
              <a:t>Coord</a:t>
            </a:r>
            <a:r>
              <a:rPr lang="en-US" sz="2400" dirty="0" smtClean="0"/>
              <a:t>.</a:t>
            </a:r>
          </a:p>
          <a:p>
            <a:r>
              <a:rPr lang="en-US" sz="2400" dirty="0"/>
              <a:t>Tiffany Hart, Systems Change </a:t>
            </a:r>
            <a:r>
              <a:rPr lang="en-US" sz="2400" dirty="0" smtClean="0"/>
              <a:t>Coordinator</a:t>
            </a:r>
            <a:endParaRPr lang="en-US" sz="2400" dirty="0"/>
          </a:p>
          <a:p>
            <a:r>
              <a:rPr lang="en-US" sz="2400" dirty="0"/>
              <a:t>Kraig </a:t>
            </a:r>
            <a:r>
              <a:rPr lang="en-US" sz="2400" dirty="0" smtClean="0"/>
              <a:t>Blaize-Fiero</a:t>
            </a:r>
            <a:r>
              <a:rPr lang="en-US" sz="2400" dirty="0"/>
              <a:t>, CoC Program </a:t>
            </a:r>
            <a:r>
              <a:rPr lang="en-US" sz="2400" dirty="0" smtClean="0"/>
              <a:t>Assistant</a:t>
            </a:r>
            <a:endParaRPr lang="en-US" sz="2400" dirty="0"/>
          </a:p>
        </p:txBody>
      </p:sp>
      <p:pic>
        <p:nvPicPr>
          <p:cNvPr id="15" name="Picture 14"/>
          <p:cNvPicPr>
            <a:picLocks noChangeAspect="1"/>
          </p:cNvPicPr>
          <p:nvPr/>
        </p:nvPicPr>
        <p:blipFill>
          <a:blip r:embed="rId2"/>
          <a:stretch>
            <a:fillRect/>
          </a:stretch>
        </p:blipFill>
        <p:spPr>
          <a:xfrm>
            <a:off x="1548781" y="4889500"/>
            <a:ext cx="1438275" cy="1466850"/>
          </a:xfrm>
          <a:prstGeom prst="rect">
            <a:avLst/>
          </a:prstGeom>
        </p:spPr>
      </p:pic>
      <p:pic>
        <p:nvPicPr>
          <p:cNvPr id="16" name="Picture 15"/>
          <p:cNvPicPr>
            <a:picLocks noChangeAspect="1"/>
          </p:cNvPicPr>
          <p:nvPr/>
        </p:nvPicPr>
        <p:blipFill>
          <a:blip r:embed="rId3"/>
          <a:stretch>
            <a:fillRect/>
          </a:stretch>
        </p:blipFill>
        <p:spPr>
          <a:xfrm>
            <a:off x="3364948" y="4889500"/>
            <a:ext cx="1318648" cy="1471705"/>
          </a:xfrm>
          <a:prstGeom prst="rect">
            <a:avLst/>
          </a:prstGeom>
        </p:spPr>
      </p:pic>
      <p:pic>
        <p:nvPicPr>
          <p:cNvPr id="18" name="Picture 17"/>
          <p:cNvPicPr>
            <a:picLocks noChangeAspect="1"/>
          </p:cNvPicPr>
          <p:nvPr/>
        </p:nvPicPr>
        <p:blipFill>
          <a:blip r:embed="rId4"/>
          <a:stretch>
            <a:fillRect/>
          </a:stretch>
        </p:blipFill>
        <p:spPr>
          <a:xfrm>
            <a:off x="6744923" y="4852800"/>
            <a:ext cx="1376189" cy="1503550"/>
          </a:xfrm>
          <a:prstGeom prst="rect">
            <a:avLst/>
          </a:prstGeom>
        </p:spPr>
      </p:pic>
      <p:pic>
        <p:nvPicPr>
          <p:cNvPr id="19" name="Picture 18"/>
          <p:cNvPicPr>
            <a:picLocks noChangeAspect="1"/>
          </p:cNvPicPr>
          <p:nvPr/>
        </p:nvPicPr>
        <p:blipFill>
          <a:blip r:embed="rId5"/>
          <a:stretch>
            <a:fillRect/>
          </a:stretch>
        </p:blipFill>
        <p:spPr>
          <a:xfrm>
            <a:off x="5061488" y="4852840"/>
            <a:ext cx="1299033" cy="1503510"/>
          </a:xfrm>
          <a:prstGeom prst="rect">
            <a:avLst/>
          </a:prstGeom>
        </p:spPr>
      </p:pic>
      <p:pic>
        <p:nvPicPr>
          <p:cNvPr id="20" name="Picture 19"/>
          <p:cNvPicPr>
            <a:picLocks noChangeAspect="1"/>
          </p:cNvPicPr>
          <p:nvPr/>
        </p:nvPicPr>
        <p:blipFill>
          <a:blip r:embed="rId6"/>
          <a:stretch>
            <a:fillRect/>
          </a:stretch>
        </p:blipFill>
        <p:spPr>
          <a:xfrm>
            <a:off x="8434953" y="4848863"/>
            <a:ext cx="1344478" cy="1507487"/>
          </a:xfrm>
          <a:prstGeom prst="rect">
            <a:avLst/>
          </a:prstGeom>
        </p:spPr>
      </p:pic>
      <p:pic>
        <p:nvPicPr>
          <p:cNvPr id="21" name="Picture 20"/>
          <p:cNvPicPr>
            <a:picLocks noChangeAspect="1"/>
          </p:cNvPicPr>
          <p:nvPr/>
        </p:nvPicPr>
        <p:blipFill>
          <a:blip r:embed="rId7"/>
          <a:stretch>
            <a:fillRect/>
          </a:stretch>
        </p:blipFill>
        <p:spPr>
          <a:xfrm>
            <a:off x="10113995" y="4828381"/>
            <a:ext cx="1553645" cy="1564003"/>
          </a:xfrm>
          <a:prstGeom prst="rect">
            <a:avLst/>
          </a:prstGeom>
        </p:spPr>
      </p:pic>
    </p:spTree>
    <p:extLst>
      <p:ext uri="{BB962C8B-B14F-4D97-AF65-F5344CB8AC3E}">
        <p14:creationId xmlns:p14="http://schemas.microsoft.com/office/powerpoint/2010/main" val="3290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47</a:t>
            </a:fld>
            <a:endParaRPr lang="en-US"/>
          </a:p>
        </p:txBody>
      </p:sp>
      <p:sp>
        <p:nvSpPr>
          <p:cNvPr id="5" name="Content Placeholder 2"/>
          <p:cNvSpPr>
            <a:spLocks noGrp="1"/>
          </p:cNvSpPr>
          <p:nvPr>
            <p:ph idx="1"/>
          </p:nvPr>
        </p:nvSpPr>
        <p:spPr/>
        <p:txBody>
          <a:bodyPr>
            <a:normAutofit/>
          </a:bodyPr>
          <a:lstStyle/>
          <a:p>
            <a:pPr>
              <a:lnSpc>
                <a:spcPct val="100000"/>
              </a:lnSpc>
            </a:pPr>
            <a:r>
              <a:rPr lang="en-US" dirty="0" smtClean="0"/>
              <a:t>Join your Local Homeless Coalition (LHC)</a:t>
            </a:r>
          </a:p>
          <a:p>
            <a:pPr lvl="1">
              <a:lnSpc>
                <a:spcPct val="100000"/>
              </a:lnSpc>
            </a:pPr>
            <a:r>
              <a:rPr lang="en-US" dirty="0" smtClean="0"/>
              <a:t>Contact </a:t>
            </a:r>
            <a:r>
              <a:rPr lang="en-US" dirty="0"/>
              <a:t>list available at</a:t>
            </a:r>
            <a:br>
              <a:rPr lang="en-US" dirty="0"/>
            </a:br>
            <a:r>
              <a:rPr lang="en-US" sz="2000" dirty="0">
                <a:hlinkClick r:id="rId2"/>
              </a:rPr>
              <a:t>http://</a:t>
            </a:r>
            <a:r>
              <a:rPr lang="en-US" sz="2000" dirty="0" smtClean="0">
                <a:hlinkClick r:id="rId2"/>
              </a:rPr>
              <a:t>thn.org/wp-content/uploads/2017/07/LHC-contacts-8-18-2017.pdf</a:t>
            </a:r>
            <a:r>
              <a:rPr lang="en-US" sz="2000" dirty="0" smtClean="0"/>
              <a:t> </a:t>
            </a:r>
            <a:endParaRPr lang="en-US" sz="2000" dirty="0"/>
          </a:p>
          <a:p>
            <a:pPr>
              <a:lnSpc>
                <a:spcPct val="100000"/>
              </a:lnSpc>
            </a:pPr>
            <a:r>
              <a:rPr lang="en-US" dirty="0"/>
              <a:t>Attend monthly TX </a:t>
            </a:r>
            <a:r>
              <a:rPr lang="en-US" dirty="0" err="1"/>
              <a:t>BoS</a:t>
            </a:r>
            <a:r>
              <a:rPr lang="en-US" dirty="0"/>
              <a:t> CoC General Meetings</a:t>
            </a:r>
          </a:p>
          <a:p>
            <a:pPr lvl="1">
              <a:lnSpc>
                <a:spcPct val="100000"/>
              </a:lnSpc>
            </a:pPr>
            <a:r>
              <a:rPr lang="en-US" dirty="0"/>
              <a:t>S</a:t>
            </a:r>
            <a:r>
              <a:rPr lang="en-US" dirty="0" smtClean="0"/>
              <a:t>econd </a:t>
            </a:r>
            <a:r>
              <a:rPr lang="en-US" dirty="0"/>
              <a:t>Wed. of the month at 2:00 via webinar</a:t>
            </a:r>
          </a:p>
          <a:p>
            <a:pPr lvl="1">
              <a:lnSpc>
                <a:spcPct val="100000"/>
              </a:lnSpc>
            </a:pPr>
            <a:r>
              <a:rPr lang="en-US" dirty="0"/>
              <a:t>Meeting </a:t>
            </a:r>
            <a:r>
              <a:rPr lang="en-US" dirty="0" smtClean="0"/>
              <a:t>schedule: </a:t>
            </a:r>
            <a:br>
              <a:rPr lang="en-US" dirty="0" smtClean="0"/>
            </a:br>
            <a:r>
              <a:rPr lang="en-US" sz="2000" dirty="0" smtClean="0">
                <a:hlinkClick r:id="rId3"/>
              </a:rPr>
              <a:t>http://thn.org/wp-content/uploads/2017/07/CoC-General-Meeting-schedule-2016-17-rev-7-28-2017.pdf</a:t>
            </a:r>
            <a:endParaRPr lang="en-US" sz="2000" dirty="0" smtClean="0"/>
          </a:p>
          <a:p>
            <a:pPr lvl="1">
              <a:lnSpc>
                <a:spcPct val="100000"/>
              </a:lnSpc>
            </a:pPr>
            <a:r>
              <a:rPr lang="en-US" dirty="0" smtClean="0"/>
              <a:t>Contact </a:t>
            </a:r>
            <a:r>
              <a:rPr lang="en-US" sz="2000" dirty="0" smtClean="0">
                <a:hlinkClick r:id="rId4"/>
              </a:rPr>
              <a:t>mary@thn.org</a:t>
            </a:r>
            <a:r>
              <a:rPr lang="en-US" dirty="0" smtClean="0"/>
              <a:t> to receive meeting invitations via the CoC’s email list</a:t>
            </a:r>
          </a:p>
        </p:txBody>
      </p:sp>
    </p:spTree>
    <p:extLst>
      <p:ext uri="{BB962C8B-B14F-4D97-AF65-F5344CB8AC3E}">
        <p14:creationId xmlns:p14="http://schemas.microsoft.com/office/powerpoint/2010/main" val="85283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48</a:t>
            </a:fld>
            <a:endParaRPr lang="en-US"/>
          </a:p>
        </p:txBody>
      </p:sp>
      <p:sp>
        <p:nvSpPr>
          <p:cNvPr id="5" name="Content Placeholder 2"/>
          <p:cNvSpPr>
            <a:spLocks noGrp="1"/>
          </p:cNvSpPr>
          <p:nvPr>
            <p:ph idx="1"/>
          </p:nvPr>
        </p:nvSpPr>
        <p:spPr>
          <a:xfrm>
            <a:off x="282387" y="1825625"/>
            <a:ext cx="11591365" cy="4351338"/>
          </a:xfrm>
        </p:spPr>
        <p:txBody>
          <a:bodyPr numCol="3">
            <a:normAutofit/>
          </a:bodyPr>
          <a:lstStyle/>
          <a:p>
            <a:pPr marL="0" indent="0" algn="ctr">
              <a:buNone/>
            </a:pPr>
            <a:endParaRPr lang="en-US" sz="2000" b="1" dirty="0" smtClean="0"/>
          </a:p>
          <a:p>
            <a:pPr marL="0" indent="0" algn="ctr">
              <a:buNone/>
            </a:pPr>
            <a:endParaRPr lang="en-US" sz="2000" b="1" dirty="0"/>
          </a:p>
          <a:p>
            <a:pPr marL="0" indent="0" algn="ctr">
              <a:buNone/>
            </a:pPr>
            <a:r>
              <a:rPr lang="en-US" sz="2000" b="1" dirty="0" smtClean="0"/>
              <a:t>Mary Rychlik, LMSW</a:t>
            </a:r>
          </a:p>
          <a:p>
            <a:pPr marL="0" indent="0" algn="ctr">
              <a:buNone/>
            </a:pPr>
            <a:r>
              <a:rPr lang="en-US" sz="2000" b="1" dirty="0" smtClean="0"/>
              <a:t>CoC Manager</a:t>
            </a:r>
          </a:p>
          <a:p>
            <a:pPr marL="0" indent="0" algn="ctr">
              <a:buNone/>
            </a:pPr>
            <a:r>
              <a:rPr lang="en-US" sz="2000" b="1" dirty="0" smtClean="0">
                <a:hlinkClick r:id="rId3"/>
              </a:rPr>
              <a:t>Mary@thn.org</a:t>
            </a:r>
            <a:endParaRPr lang="en-US" sz="2000" b="1" dirty="0" smtClean="0"/>
          </a:p>
          <a:p>
            <a:pPr marL="0" indent="0" algn="ctr">
              <a:buNone/>
            </a:pPr>
            <a:r>
              <a:rPr lang="en-US" sz="2000" b="1" dirty="0" smtClean="0"/>
              <a:t>512-861-2180</a:t>
            </a:r>
          </a:p>
          <a:p>
            <a:pPr marL="0" indent="0" algn="ctr">
              <a:buNone/>
            </a:pPr>
            <a:endParaRPr lang="en-US" sz="2000" b="1" dirty="0" smtClean="0"/>
          </a:p>
          <a:p>
            <a:pPr marL="0" indent="0" algn="ctr">
              <a:buNone/>
            </a:pPr>
            <a:endParaRPr lang="en-US" sz="2000" b="1" dirty="0" smtClean="0"/>
          </a:p>
          <a:p>
            <a:pPr marL="0" indent="0" algn="ctr">
              <a:buNone/>
            </a:pPr>
            <a:endParaRPr lang="en-US" sz="2000" b="1" dirty="0"/>
          </a:p>
          <a:p>
            <a:pPr marL="0" indent="0" algn="ctr">
              <a:buNone/>
            </a:pPr>
            <a:endParaRPr lang="en-US" sz="2000" b="1" dirty="0" smtClean="0"/>
          </a:p>
          <a:p>
            <a:pPr marL="0" indent="0" algn="ctr">
              <a:buNone/>
            </a:pPr>
            <a:endParaRPr lang="en-US" sz="2000" b="1" dirty="0"/>
          </a:p>
          <a:p>
            <a:pPr marL="0" indent="0" algn="ctr">
              <a:buNone/>
            </a:pPr>
            <a:endParaRPr lang="en-US" sz="2000" b="1" dirty="0"/>
          </a:p>
          <a:p>
            <a:pPr marL="0" indent="0" algn="ctr">
              <a:buNone/>
            </a:pPr>
            <a:r>
              <a:rPr lang="en-US" sz="2000" b="1" dirty="0" smtClean="0"/>
              <a:t>Caitlin Bayer</a:t>
            </a:r>
          </a:p>
          <a:p>
            <a:pPr marL="0" indent="0" algn="ctr">
              <a:buNone/>
            </a:pPr>
            <a:r>
              <a:rPr lang="en-US" sz="2000" b="1" dirty="0" smtClean="0"/>
              <a:t>CoC Programs Coordinator</a:t>
            </a:r>
          </a:p>
          <a:p>
            <a:pPr marL="0" indent="0" algn="ctr">
              <a:buNone/>
            </a:pPr>
            <a:r>
              <a:rPr lang="en-US" sz="2000" b="1" dirty="0" smtClean="0">
                <a:hlinkClick r:id="rId4"/>
              </a:rPr>
              <a:t>Caitlin@thn.org</a:t>
            </a:r>
            <a:endParaRPr lang="en-US" sz="2000" b="1" dirty="0" smtClean="0"/>
          </a:p>
          <a:p>
            <a:pPr marL="0" indent="0" algn="ctr">
              <a:buNone/>
            </a:pPr>
            <a:r>
              <a:rPr lang="en-US" sz="2000" b="1" dirty="0" smtClean="0"/>
              <a:t>512-861-2192</a:t>
            </a:r>
          </a:p>
          <a:p>
            <a:pPr marL="0" indent="0" algn="ctr">
              <a:buNone/>
            </a:pPr>
            <a:endParaRPr lang="en-US" sz="2000" b="1" dirty="0" smtClean="0"/>
          </a:p>
          <a:p>
            <a:pPr marL="0" indent="0" algn="ctr">
              <a:buNone/>
            </a:pPr>
            <a:endParaRPr lang="en-US" sz="2000" b="1" dirty="0"/>
          </a:p>
          <a:p>
            <a:pPr marL="0" indent="0" algn="ctr">
              <a:buNone/>
            </a:pPr>
            <a:endParaRPr lang="en-US" sz="2000" b="1" dirty="0" smtClean="0"/>
          </a:p>
          <a:p>
            <a:pPr marL="0" indent="0" algn="ctr">
              <a:buNone/>
            </a:pPr>
            <a:endParaRPr lang="en-US" sz="2000" b="1" dirty="0"/>
          </a:p>
          <a:p>
            <a:pPr marL="0" indent="0" algn="ctr">
              <a:buNone/>
            </a:pPr>
            <a:endParaRPr lang="en-US" sz="2000" b="1" dirty="0" smtClean="0"/>
          </a:p>
          <a:p>
            <a:pPr marL="0" indent="0" algn="ctr">
              <a:buNone/>
            </a:pPr>
            <a:endParaRPr lang="en-US" sz="2000" b="1" dirty="0"/>
          </a:p>
          <a:p>
            <a:pPr marL="0" indent="0" algn="ctr">
              <a:buNone/>
            </a:pPr>
            <a:r>
              <a:rPr lang="en-US" sz="2000" b="1" dirty="0" smtClean="0"/>
              <a:t>Alexa </a:t>
            </a:r>
            <a:r>
              <a:rPr lang="en-US" sz="2000" b="1" dirty="0" err="1" smtClean="0"/>
              <a:t>Timmreck</a:t>
            </a:r>
            <a:endParaRPr lang="en-US" sz="2000" b="1" dirty="0" smtClean="0"/>
          </a:p>
          <a:p>
            <a:pPr marL="0" indent="0" algn="ctr">
              <a:buNone/>
            </a:pPr>
            <a:r>
              <a:rPr lang="en-US" sz="2000" b="1" dirty="0" smtClean="0"/>
              <a:t>VISTA Summer Associate</a:t>
            </a:r>
          </a:p>
        </p:txBody>
      </p:sp>
      <p:sp>
        <p:nvSpPr>
          <p:cNvPr id="6" name="TextBox 5"/>
          <p:cNvSpPr txBox="1"/>
          <p:nvPr/>
        </p:nvSpPr>
        <p:spPr>
          <a:xfrm>
            <a:off x="4874217" y="5653743"/>
            <a:ext cx="2443566" cy="523220"/>
          </a:xfrm>
          <a:prstGeom prst="rect">
            <a:avLst/>
          </a:prstGeom>
          <a:noFill/>
        </p:spPr>
        <p:txBody>
          <a:bodyPr wrap="square" rtlCol="0">
            <a:spAutoFit/>
          </a:bodyPr>
          <a:lstStyle/>
          <a:p>
            <a:r>
              <a:rPr lang="en-US" sz="2800" b="1" dirty="0" smtClean="0"/>
              <a:t>www.thn.org</a:t>
            </a:r>
            <a:endParaRPr lang="en-US" sz="2800" b="1" dirty="0"/>
          </a:p>
        </p:txBody>
      </p:sp>
    </p:spTree>
    <p:extLst>
      <p:ext uri="{BB962C8B-B14F-4D97-AF65-F5344CB8AC3E}">
        <p14:creationId xmlns:p14="http://schemas.microsoft.com/office/powerpoint/2010/main" val="2318275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If you liked this presentation, you’ll also like…</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49</a:t>
            </a:fld>
            <a:endParaRPr lang="en-US"/>
          </a:p>
        </p:txBody>
      </p:sp>
    </p:spTree>
    <p:extLst>
      <p:ext uri="{BB962C8B-B14F-4D97-AF65-F5344CB8AC3E}">
        <p14:creationId xmlns:p14="http://schemas.microsoft.com/office/powerpoint/2010/main" val="396080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Homeless Network (THN)</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5</a:t>
            </a:fld>
            <a:endParaRPr lang="en-US"/>
          </a:p>
        </p:txBody>
      </p:sp>
    </p:spTree>
    <p:extLst>
      <p:ext uri="{BB962C8B-B14F-4D97-AF65-F5344CB8AC3E}">
        <p14:creationId xmlns:p14="http://schemas.microsoft.com/office/powerpoint/2010/main" val="126133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TX BoS CoC Conference Track</a:t>
            </a:r>
            <a:endParaRPr lang="en-US" dirty="0"/>
          </a:p>
        </p:txBody>
      </p:sp>
      <p:sp>
        <p:nvSpPr>
          <p:cNvPr id="9" name="Text Placeholder 8"/>
          <p:cNvSpPr>
            <a:spLocks noGrp="1"/>
          </p:cNvSpPr>
          <p:nvPr>
            <p:ph type="body" idx="1"/>
          </p:nvPr>
        </p:nvSpPr>
        <p:spPr/>
        <p:txBody>
          <a:bodyPr/>
          <a:lstStyle/>
          <a:p>
            <a:r>
              <a:rPr lang="en-US" dirty="0"/>
              <a:t>Thursday, Oct. 5</a:t>
            </a:r>
          </a:p>
        </p:txBody>
      </p:sp>
      <p:sp>
        <p:nvSpPr>
          <p:cNvPr id="11" name="Text Placeholder 10"/>
          <p:cNvSpPr>
            <a:spLocks noGrp="1"/>
          </p:cNvSpPr>
          <p:nvPr>
            <p:ph type="body" sz="quarter" idx="3"/>
          </p:nvPr>
        </p:nvSpPr>
        <p:spPr/>
        <p:txBody>
          <a:bodyPr/>
          <a:lstStyle/>
          <a:p>
            <a:r>
              <a:rPr lang="en-US" dirty="0"/>
              <a:t>Friday, Oct. 6</a:t>
            </a:r>
          </a:p>
        </p:txBody>
      </p:sp>
      <p:sp>
        <p:nvSpPr>
          <p:cNvPr id="12" name="Content Placeholder 11"/>
          <p:cNvSpPr>
            <a:spLocks noGrp="1"/>
          </p:cNvSpPr>
          <p:nvPr>
            <p:ph sz="quarter" idx="4"/>
          </p:nvPr>
        </p:nvSpPr>
        <p:spPr/>
        <p:txBody>
          <a:bodyPr/>
          <a:lstStyle/>
          <a:p>
            <a:r>
              <a:rPr lang="en-US" dirty="0"/>
              <a:t>7.3: A Year in the Life of an HMIS User (</a:t>
            </a:r>
            <a:r>
              <a:rPr lang="en-US" dirty="0" smtClean="0"/>
              <a:t>10:30 </a:t>
            </a:r>
            <a:r>
              <a:rPr lang="en-US" dirty="0"/>
              <a:t>AM)</a:t>
            </a:r>
          </a:p>
        </p:txBody>
      </p:sp>
      <p:sp>
        <p:nvSpPr>
          <p:cNvPr id="4" name="Slide Number Placeholder 3"/>
          <p:cNvSpPr>
            <a:spLocks noGrp="1"/>
          </p:cNvSpPr>
          <p:nvPr>
            <p:ph type="sldNum" sz="quarter" idx="12"/>
          </p:nvPr>
        </p:nvSpPr>
        <p:spPr/>
        <p:txBody>
          <a:bodyPr/>
          <a:lstStyle/>
          <a:p>
            <a:fld id="{37BF59D1-7C16-4B01-85C2-4A7CDD205D72}" type="slidenum">
              <a:rPr lang="en-US" smtClean="0"/>
              <a:t>50</a:t>
            </a:fld>
            <a:endParaRPr lang="en-US"/>
          </a:p>
        </p:txBody>
      </p:sp>
      <p:sp>
        <p:nvSpPr>
          <p:cNvPr id="2" name="Content Placeholder 1"/>
          <p:cNvSpPr>
            <a:spLocks noGrp="1"/>
          </p:cNvSpPr>
          <p:nvPr>
            <p:ph sz="half" idx="2"/>
          </p:nvPr>
        </p:nvSpPr>
        <p:spPr/>
        <p:txBody>
          <a:bodyPr/>
          <a:lstStyle/>
          <a:p>
            <a:r>
              <a:rPr lang="en-US" dirty="0"/>
              <a:t>5.2: T-Minus 111 Days: Coordinated Entry in the TX BoS CoC (1:45 PM</a:t>
            </a:r>
            <a:r>
              <a:rPr lang="en-US" dirty="0" smtClean="0"/>
              <a:t>)</a:t>
            </a:r>
          </a:p>
          <a:p>
            <a:r>
              <a:rPr lang="en-US" dirty="0"/>
              <a:t>6.2: Goal Setting Using Your Data/Data Driven Strategies (3:30 PM)</a:t>
            </a:r>
          </a:p>
          <a:p>
            <a:pPr marL="0" indent="0">
              <a:buNone/>
            </a:pPr>
            <a:endParaRPr lang="en-US" dirty="0"/>
          </a:p>
          <a:p>
            <a:endParaRPr lang="en-US" dirty="0"/>
          </a:p>
        </p:txBody>
      </p:sp>
    </p:spTree>
    <p:extLst>
      <p:ext uri="{BB962C8B-B14F-4D97-AF65-F5344CB8AC3E}">
        <p14:creationId xmlns:p14="http://schemas.microsoft.com/office/powerpoint/2010/main" val="282496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THN</a:t>
            </a:r>
            <a:endParaRPr lang="en-US" dirty="0"/>
          </a:p>
        </p:txBody>
      </p:sp>
      <p:sp>
        <p:nvSpPr>
          <p:cNvPr id="3" name="Content Placeholder 2"/>
          <p:cNvSpPr>
            <a:spLocks noGrp="1"/>
          </p:cNvSpPr>
          <p:nvPr>
            <p:ph idx="1"/>
          </p:nvPr>
        </p:nvSpPr>
        <p:spPr/>
        <p:txBody>
          <a:bodyPr/>
          <a:lstStyle/>
          <a:p>
            <a:r>
              <a:rPr lang="en-US" dirty="0"/>
              <a:t>Incorporated in 1991 to help </a:t>
            </a:r>
            <a:r>
              <a:rPr lang="en-US" dirty="0" smtClean="0"/>
              <a:t>the</a:t>
            </a:r>
            <a:r>
              <a:rPr lang="en-US" dirty="0"/>
              <a:t/>
            </a:r>
            <a:br>
              <a:rPr lang="en-US" dirty="0"/>
            </a:br>
            <a:r>
              <a:rPr lang="en-US" dirty="0"/>
              <a:t>Texas Interagency Council for the </a:t>
            </a:r>
            <a:br>
              <a:rPr lang="en-US" dirty="0"/>
            </a:br>
            <a:r>
              <a:rPr lang="en-US" dirty="0"/>
              <a:t>Homeless (TICH) carry out its </a:t>
            </a:r>
            <a:br>
              <a:rPr lang="en-US" dirty="0"/>
            </a:br>
            <a:r>
              <a:rPr lang="en-US" dirty="0"/>
              <a:t>legislatively mandated </a:t>
            </a:r>
            <a:r>
              <a:rPr lang="en-US" dirty="0" smtClean="0"/>
              <a:t>activities</a:t>
            </a:r>
            <a:endParaRPr lang="en-US" dirty="0"/>
          </a:p>
          <a:p>
            <a:r>
              <a:rPr lang="en-US" dirty="0"/>
              <a:t>Mission</a:t>
            </a:r>
            <a:r>
              <a:rPr lang="en-US" dirty="0" smtClean="0"/>
              <a:t>: </a:t>
            </a:r>
            <a:r>
              <a:rPr lang="en-US" i="1" dirty="0"/>
              <a:t>Texas Homeless Network (THN) provides support to agencies and communities that are building systems to end homelessness in Texas through education, resources, and advocacy.</a:t>
            </a:r>
          </a:p>
          <a:p>
            <a:r>
              <a:rPr lang="en-US" dirty="0"/>
              <a:t>Funding from TDHCA, DSHS, HUD CoC </a:t>
            </a:r>
            <a:r>
              <a:rPr lang="en-US" dirty="0" smtClean="0"/>
              <a:t>Program</a:t>
            </a:r>
            <a:endParaRPr lang="en-US" dirty="0"/>
          </a:p>
        </p:txBody>
      </p:sp>
      <p:pic>
        <p:nvPicPr>
          <p:cNvPr id="4" name="Picture 3"/>
          <p:cNvPicPr>
            <a:picLocks noChangeAspect="1"/>
          </p:cNvPicPr>
          <p:nvPr/>
        </p:nvPicPr>
        <p:blipFill>
          <a:blip r:embed="rId2"/>
          <a:stretch>
            <a:fillRect/>
          </a:stretch>
        </p:blipFill>
        <p:spPr>
          <a:xfrm>
            <a:off x="8124826" y="1357468"/>
            <a:ext cx="1504950" cy="1705384"/>
          </a:xfrm>
          <a:prstGeom prst="rect">
            <a:avLst/>
          </a:prstGeom>
        </p:spPr>
      </p:pic>
      <p:sp>
        <p:nvSpPr>
          <p:cNvPr id="5" name="Slide Number Placeholder 4"/>
          <p:cNvSpPr>
            <a:spLocks noGrp="1"/>
          </p:cNvSpPr>
          <p:nvPr>
            <p:ph type="sldNum" sz="quarter" idx="12"/>
          </p:nvPr>
        </p:nvSpPr>
        <p:spPr/>
        <p:txBody>
          <a:bodyPr/>
          <a:lstStyle/>
          <a:p>
            <a:fld id="{37BF59D1-7C16-4B01-85C2-4A7CDD205D72}" type="slidenum">
              <a:rPr lang="en-US" smtClean="0"/>
              <a:t>6</a:t>
            </a:fld>
            <a:endParaRPr lang="en-US"/>
          </a:p>
        </p:txBody>
      </p:sp>
    </p:spTree>
    <p:extLst>
      <p:ext uri="{BB962C8B-B14F-4D97-AF65-F5344CB8AC3E}">
        <p14:creationId xmlns:p14="http://schemas.microsoft.com/office/powerpoint/2010/main" val="71603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89635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7BF59D1-7C16-4B01-85C2-4A7CDD205D72}" type="slidenum">
              <a:rPr lang="en-US" smtClean="0"/>
              <a:t>7</a:t>
            </a:fld>
            <a:endParaRPr lang="en-US"/>
          </a:p>
        </p:txBody>
      </p:sp>
    </p:spTree>
    <p:extLst>
      <p:ext uri="{BB962C8B-B14F-4D97-AF65-F5344CB8AC3E}">
        <p14:creationId xmlns:p14="http://schemas.microsoft.com/office/powerpoint/2010/main" val="309452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in the right room?</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8</a:t>
            </a:fld>
            <a:endParaRPr lang="en-US"/>
          </a:p>
        </p:txBody>
      </p:sp>
      <p:pic>
        <p:nvPicPr>
          <p:cNvPr id="6" name="Content Placeholder 3"/>
          <p:cNvPicPr>
            <a:picLocks noChangeAspect="1"/>
          </p:cNvPicPr>
          <p:nvPr/>
        </p:nvPicPr>
        <p:blipFill>
          <a:blip r:embed="rId3"/>
          <a:stretch>
            <a:fillRect/>
          </a:stretch>
        </p:blipFill>
        <p:spPr>
          <a:xfrm>
            <a:off x="2559895" y="1501458"/>
            <a:ext cx="5808256" cy="5288860"/>
          </a:xfrm>
          <a:prstGeom prst="rect">
            <a:avLst/>
          </a:prstGeom>
        </p:spPr>
      </p:pic>
    </p:spTree>
    <p:extLst>
      <p:ext uri="{BB962C8B-B14F-4D97-AF65-F5344CB8AC3E}">
        <p14:creationId xmlns:p14="http://schemas.microsoft.com/office/powerpoint/2010/main" val="145432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of Care (CoC)</a:t>
            </a:r>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9</a:t>
            </a:fld>
            <a:endParaRPr lang="en-US"/>
          </a:p>
        </p:txBody>
      </p:sp>
    </p:spTree>
    <p:extLst>
      <p:ext uri="{BB962C8B-B14F-4D97-AF65-F5344CB8AC3E}">
        <p14:creationId xmlns:p14="http://schemas.microsoft.com/office/powerpoint/2010/main" val="3896944453"/>
      </p:ext>
    </p:extLst>
  </p:cSld>
  <p:clrMapOvr>
    <a:masterClrMapping/>
  </p:clrMapOvr>
</p:sld>
</file>

<file path=ppt/theme/theme1.xml><?xml version="1.0" encoding="utf-8"?>
<a:theme xmlns:a="http://schemas.openxmlformats.org/drawingml/2006/main" name="Office Theme">
  <a:themeElements>
    <a:clrScheme name="THN colors">
      <a:dk1>
        <a:srgbClr val="003D79"/>
      </a:dk1>
      <a:lt1>
        <a:sysClr val="window" lastClr="FFFFFF"/>
      </a:lt1>
      <a:dk2>
        <a:srgbClr val="003D79"/>
      </a:dk2>
      <a:lt2>
        <a:srgbClr val="FFFFFF"/>
      </a:lt2>
      <a:accent1>
        <a:srgbClr val="9DBB53"/>
      </a:accent1>
      <a:accent2>
        <a:srgbClr val="BA431B"/>
      </a:accent2>
      <a:accent3>
        <a:srgbClr val="6B506B"/>
      </a:accent3>
      <a:accent4>
        <a:srgbClr val="1B5CBB"/>
      </a:accent4>
      <a:accent5>
        <a:srgbClr val="718791"/>
      </a:accent5>
      <a:accent6>
        <a:srgbClr val="D9D9D9"/>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N Template 1.potx" id="{54D5AF8D-C9D2-42C0-AB16-D29809690F7E}" vid="{C2E0D01D-6501-4CDE-AC33-DFEA31277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Template>
  <TotalTime>467</TotalTime>
  <Words>1145</Words>
  <Application>Microsoft Office PowerPoint</Application>
  <PresentationFormat>Custom</PresentationFormat>
  <Paragraphs>293</Paragraphs>
  <Slides>50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Playfair Display Black</vt:lpstr>
      <vt:lpstr>Raleway</vt:lpstr>
      <vt:lpstr>Office Theme</vt:lpstr>
      <vt:lpstr>LHCs’ Role in Ending Homelessness in Texas</vt:lpstr>
      <vt:lpstr>Welcome and Introductions</vt:lpstr>
      <vt:lpstr>Spread the word!</vt:lpstr>
      <vt:lpstr>THN, LHCs,  and the  TX BoS CoC   Oct. 2017</vt:lpstr>
      <vt:lpstr>Texas Homeless Network (THN)</vt:lpstr>
      <vt:lpstr>THN</vt:lpstr>
      <vt:lpstr>Objectives</vt:lpstr>
      <vt:lpstr>Are you in the right room?</vt:lpstr>
      <vt:lpstr>Continuum of Care (CoC)</vt:lpstr>
      <vt:lpstr>What is a CoC?</vt:lpstr>
      <vt:lpstr>A Community-Based Planning Network</vt:lpstr>
      <vt:lpstr>CoCs in Texas</vt:lpstr>
      <vt:lpstr>HUD CoC Program’s Purpose</vt:lpstr>
      <vt:lpstr>CoC Responsibilities</vt:lpstr>
      <vt:lpstr>THN and the TX BoS CoC</vt:lpstr>
      <vt:lpstr>CoC Planning across the TX BoS</vt:lpstr>
      <vt:lpstr>What’s unique about the TX BoS CoC?</vt:lpstr>
      <vt:lpstr>Everything’s bigger in Texas…</vt:lpstr>
      <vt:lpstr>CoC Governance</vt:lpstr>
      <vt:lpstr>Governance  Structure</vt:lpstr>
      <vt:lpstr>CoC Board</vt:lpstr>
      <vt:lpstr>LHCs</vt:lpstr>
      <vt:lpstr>LHC  Membership</vt:lpstr>
      <vt:lpstr>LHCs Are Important!</vt:lpstr>
      <vt:lpstr>LHCs, You Are the Reason Anything Gets Done</vt:lpstr>
      <vt:lpstr>PowerPoint Presentation</vt:lpstr>
      <vt:lpstr>PowerPoint Presentation</vt:lpstr>
      <vt:lpstr>CoC Priority Projects</vt:lpstr>
      <vt:lpstr>Data</vt:lpstr>
      <vt:lpstr>Data (cont.)</vt:lpstr>
      <vt:lpstr>Coordinated Entry</vt:lpstr>
      <vt:lpstr>Coordinated Entry (cont.)</vt:lpstr>
      <vt:lpstr>Ending Homelessness</vt:lpstr>
      <vt:lpstr>Supporting Local Efforts to House People Experiencing Homelessness</vt:lpstr>
      <vt:lpstr>LHC Requirements</vt:lpstr>
      <vt:lpstr>LHC Requirements</vt:lpstr>
      <vt:lpstr>THN Website – www.thn.org</vt:lpstr>
      <vt:lpstr>TX BoS CoC Section</vt:lpstr>
      <vt:lpstr>PowerPoint Presentation</vt:lpstr>
      <vt:lpstr>PowerPoint Presentation</vt:lpstr>
      <vt:lpstr>PowerPoint Presentation</vt:lpstr>
      <vt:lpstr>PowerPoint Presentation</vt:lpstr>
      <vt:lpstr>Data Section</vt:lpstr>
      <vt:lpstr>THN Staff for the TX BoS</vt:lpstr>
      <vt:lpstr>THN Staff for the CoC</vt:lpstr>
      <vt:lpstr>THN Staff for the CoC (cont.)</vt:lpstr>
      <vt:lpstr>Get Involved!</vt:lpstr>
      <vt:lpstr>Contact Information</vt:lpstr>
      <vt:lpstr>If you liked this presentation, you’ll also like…</vt:lpstr>
      <vt:lpstr>TX BoS CoC Conference Track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THN, LHCs, and the  TX BoS CoC</dc:title>
  <dc:creator>Mary Rychlik</dc:creator>
  <cp:lastModifiedBy>Caitlin Bayer</cp:lastModifiedBy>
  <cp:revision>59</cp:revision>
  <cp:lastPrinted>2017-10-02T19:30:46Z</cp:lastPrinted>
  <dcterms:created xsi:type="dcterms:W3CDTF">2017-08-24T15:54:18Z</dcterms:created>
  <dcterms:modified xsi:type="dcterms:W3CDTF">2017-10-02T21:26:35Z</dcterms:modified>
</cp:coreProperties>
</file>