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6" r:id="rId1"/>
    <p:sldMasterId id="2147483697" r:id="rId2"/>
    <p:sldMasterId id="2147483698" r:id="rId3"/>
    <p:sldMasterId id="2147483700" r:id="rId4"/>
    <p:sldMasterId id="2147483701" r:id="rId5"/>
    <p:sldMasterId id="2147483702" r:id="rId6"/>
    <p:sldMasterId id="2147483711" r:id="rId7"/>
  </p:sldMasterIdLst>
  <p:notesMasterIdLst>
    <p:notesMasterId r:id="rId41"/>
  </p:notesMasterIdLst>
  <p:sldIdLst>
    <p:sldId id="256" r:id="rId8"/>
    <p:sldId id="316" r:id="rId9"/>
    <p:sldId id="330" r:id="rId10"/>
    <p:sldId id="258" r:id="rId11"/>
    <p:sldId id="259" r:id="rId12"/>
    <p:sldId id="260" r:id="rId13"/>
    <p:sldId id="261" r:id="rId14"/>
    <p:sldId id="262" r:id="rId15"/>
    <p:sldId id="317" r:id="rId16"/>
    <p:sldId id="276" r:id="rId17"/>
    <p:sldId id="268" r:id="rId18"/>
    <p:sldId id="269" r:id="rId19"/>
    <p:sldId id="270" r:id="rId20"/>
    <p:sldId id="277" r:id="rId21"/>
    <p:sldId id="304" r:id="rId22"/>
    <p:sldId id="303" r:id="rId23"/>
    <p:sldId id="318" r:id="rId24"/>
    <p:sldId id="313" r:id="rId25"/>
    <p:sldId id="319" r:id="rId26"/>
    <p:sldId id="312" r:id="rId27"/>
    <p:sldId id="320" r:id="rId28"/>
    <p:sldId id="321" r:id="rId29"/>
    <p:sldId id="329" r:id="rId30"/>
    <p:sldId id="322" r:id="rId31"/>
    <p:sldId id="301" r:id="rId32"/>
    <p:sldId id="310" r:id="rId33"/>
    <p:sldId id="325" r:id="rId34"/>
    <p:sldId id="324" r:id="rId35"/>
    <p:sldId id="311" r:id="rId36"/>
    <p:sldId id="314" r:id="rId37"/>
    <p:sldId id="326" r:id="rId38"/>
    <p:sldId id="273" r:id="rId39"/>
    <p:sldId id="275" r:id="rId40"/>
  </p:sldIdLst>
  <p:sldSz cx="9144000" cy="6858000" type="screen4x3"/>
  <p:notesSz cx="6858000" cy="9144000"/>
  <p:embeddedFontLst>
    <p:embeddedFont>
      <p:font typeface="Calibri" panose="020F0502020204030204" pitchFamily="34" charset="0"/>
      <p:regular r:id="rId42"/>
      <p:bold r:id="rId43"/>
      <p:italic r:id="rId44"/>
      <p:boldItalic r:id="rId45"/>
    </p:embeddedFont>
    <p:embeddedFont>
      <p:font typeface="ＭＳ Ｐゴシック" panose="020B0600070205080204" pitchFamily="34" charset="-128"/>
      <p:regular r:id="rId46"/>
    </p:embeddedFont>
    <p:embeddedFont>
      <p:font typeface="Perpetua" panose="02020502060401020303" pitchFamily="18" charset="0"/>
      <p:regular r:id="rId47"/>
      <p:bold r:id="rId48"/>
      <p:italic r:id="rId49"/>
      <p:boldItalic r:id="rId50"/>
    </p:embeddedFont>
    <p:embeddedFont>
      <p:font typeface="Century Schoolbook" panose="02040604050505020304" pitchFamily="18" charset="0"/>
      <p:regular r:id="rId51"/>
      <p:bold r:id="rId52"/>
      <p:italic r:id="rId53"/>
      <p:boldItalic r:id="rId54"/>
    </p:embeddedFont>
    <p:embeddedFont>
      <p:font typeface="Times" panose="02020603050405020304" pitchFamily="18" charset="0"/>
      <p:regular r:id="rId55"/>
      <p:bold r:id="rId56"/>
      <p:italic r:id="rId57"/>
      <p:boldItalic r:id="rId58"/>
    </p:embeddedFont>
    <p:embeddedFont>
      <p:font typeface="Libre Baskerville" panose="020B0604020202020204" charset="0"/>
      <p:regular r:id="rId59"/>
      <p:bold r:id="rId60"/>
      <p: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5" autoAdjust="0"/>
    <p:restoredTop sz="54693" autoAdjust="0"/>
  </p:normalViewPr>
  <p:slideViewPr>
    <p:cSldViewPr snapToGrid="0">
      <p:cViewPr varScale="1">
        <p:scale>
          <a:sx n="51" d="100"/>
          <a:sy n="51" d="100"/>
        </p:scale>
        <p:origin x="138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8.fntdata"/><Relationship Id="rId57" Type="http://schemas.openxmlformats.org/officeDocument/2006/relationships/font" Target="fonts/font16.fntdata"/><Relationship Id="rId61" Type="http://schemas.openxmlformats.org/officeDocument/2006/relationships/font" Target="fonts/font20.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font" Target="fonts/font10.fntdata"/><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font" Target="fonts/font5.fntdata"/><Relationship Id="rId59" Type="http://schemas.openxmlformats.org/officeDocument/2006/relationships/font" Target="fonts/font1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69DE6-064E-C240-8471-4D1431127AAC}" type="doc">
      <dgm:prSet loTypeId="urn:microsoft.com/office/officeart/2005/8/layout/pList2#1" loCatId="" qsTypeId="urn:microsoft.com/office/officeart/2005/8/quickstyle/simple4" qsCatId="simple" csTypeId="urn:microsoft.com/office/officeart/2005/8/colors/accent1_2" csCatId="accent1" phldr="1"/>
      <dgm:spPr/>
    </dgm:pt>
    <dgm:pt modelId="{AFB641E1-CA3F-5E4D-BAE4-032A118419D1}">
      <dgm:prSet phldrT="[Text]" custT="1"/>
      <dgm:spPr/>
      <dgm:t>
        <a:bodyPr/>
        <a:lstStyle/>
        <a:p>
          <a:r>
            <a:rPr lang="en-US" sz="1800" b="1" dirty="0" smtClean="0">
              <a:latin typeface="Century Schoolbook"/>
              <a:cs typeface="Century Schoolbook"/>
            </a:rPr>
            <a:t>Improve lives of vulnerable people</a:t>
          </a:r>
          <a:endParaRPr lang="en-US" sz="1800" b="1" dirty="0">
            <a:latin typeface="Century Schoolbook"/>
            <a:cs typeface="Century Schoolbook"/>
          </a:endParaRPr>
        </a:p>
      </dgm:t>
    </dgm:pt>
    <dgm:pt modelId="{98FAC306-22B9-9947-AC14-42F64B40A0B2}" type="parTrans" cxnId="{C0DACCF6-44A0-B44C-89BE-D01B23F25782}">
      <dgm:prSet/>
      <dgm:spPr/>
      <dgm:t>
        <a:bodyPr/>
        <a:lstStyle/>
        <a:p>
          <a:endParaRPr lang="en-US"/>
        </a:p>
      </dgm:t>
    </dgm:pt>
    <dgm:pt modelId="{BEA69718-ADBA-0C41-9964-E67115435FFE}" type="sibTrans" cxnId="{C0DACCF6-44A0-B44C-89BE-D01B23F25782}">
      <dgm:prSet/>
      <dgm:spPr/>
      <dgm:t>
        <a:bodyPr/>
        <a:lstStyle/>
        <a:p>
          <a:endParaRPr lang="en-US"/>
        </a:p>
      </dgm:t>
    </dgm:pt>
    <dgm:pt modelId="{F651CE75-BC8F-4A4D-86C3-27FA12B66900}">
      <dgm:prSet phldrT="[Text]" custT="1"/>
      <dgm:spPr/>
      <dgm:t>
        <a:bodyPr/>
        <a:lstStyle/>
        <a:p>
          <a:r>
            <a:rPr lang="en-US" sz="1800" b="1" dirty="0" smtClean="0">
              <a:latin typeface="Century Schoolbook"/>
              <a:cs typeface="Century Schoolbook"/>
            </a:rPr>
            <a:t>Maximize public resources</a:t>
          </a:r>
          <a:endParaRPr lang="en-US" sz="1800" b="1" dirty="0">
            <a:latin typeface="Century Schoolbook"/>
            <a:cs typeface="Century Schoolbook"/>
          </a:endParaRPr>
        </a:p>
      </dgm:t>
    </dgm:pt>
    <dgm:pt modelId="{31E4BC79-0EF0-8A49-A4F2-4ABB08FDD466}" type="parTrans" cxnId="{BF1428B3-1E92-824D-BB04-75267595EB8A}">
      <dgm:prSet/>
      <dgm:spPr/>
      <dgm:t>
        <a:bodyPr/>
        <a:lstStyle/>
        <a:p>
          <a:endParaRPr lang="en-US"/>
        </a:p>
      </dgm:t>
    </dgm:pt>
    <dgm:pt modelId="{062A2F0D-EBF5-D345-BCA6-FE2E438801D3}" type="sibTrans" cxnId="{BF1428B3-1E92-824D-BB04-75267595EB8A}">
      <dgm:prSet/>
      <dgm:spPr/>
      <dgm:t>
        <a:bodyPr/>
        <a:lstStyle/>
        <a:p>
          <a:endParaRPr lang="en-US"/>
        </a:p>
      </dgm:t>
    </dgm:pt>
    <dgm:pt modelId="{6E54CBE7-F8C5-5B4C-BB17-01AD0522702A}">
      <dgm:prSet phldrT="[Text]" custT="1"/>
      <dgm:spPr/>
      <dgm:t>
        <a:bodyPr/>
        <a:lstStyle/>
        <a:p>
          <a:r>
            <a:rPr lang="en-US" sz="1800" b="1" dirty="0" smtClean="0">
              <a:latin typeface="Century Schoolbook"/>
              <a:cs typeface="Century Schoolbook"/>
            </a:rPr>
            <a:t>Build strong, healthy communities</a:t>
          </a:r>
          <a:endParaRPr lang="en-US" sz="1800" b="1" dirty="0">
            <a:latin typeface="Century Schoolbook"/>
            <a:cs typeface="Century Schoolbook"/>
          </a:endParaRPr>
        </a:p>
      </dgm:t>
    </dgm:pt>
    <dgm:pt modelId="{F1D23439-AD5F-E648-BE34-83859AA72D86}" type="parTrans" cxnId="{ECE59F98-C8F5-DA40-8B29-399051439329}">
      <dgm:prSet/>
      <dgm:spPr/>
      <dgm:t>
        <a:bodyPr/>
        <a:lstStyle/>
        <a:p>
          <a:endParaRPr lang="en-US"/>
        </a:p>
      </dgm:t>
    </dgm:pt>
    <dgm:pt modelId="{A64A86D2-DFD8-F645-A5CD-DEE1A1CC1E09}" type="sibTrans" cxnId="{ECE59F98-C8F5-DA40-8B29-399051439329}">
      <dgm:prSet/>
      <dgm:spPr/>
      <dgm:t>
        <a:bodyPr/>
        <a:lstStyle/>
        <a:p>
          <a:endParaRPr lang="en-US"/>
        </a:p>
      </dgm:t>
    </dgm:pt>
    <dgm:pt modelId="{685CA621-00D4-CA46-8660-A9E39FCEB974}" type="pres">
      <dgm:prSet presAssocID="{4EB69DE6-064E-C240-8471-4D1431127AAC}" presName="Name0" presStyleCnt="0">
        <dgm:presLayoutVars>
          <dgm:dir/>
          <dgm:resizeHandles val="exact"/>
        </dgm:presLayoutVars>
      </dgm:prSet>
      <dgm:spPr/>
    </dgm:pt>
    <dgm:pt modelId="{3F224CEB-60D0-FC4B-B5B0-12DD8152873F}" type="pres">
      <dgm:prSet presAssocID="{4EB69DE6-064E-C240-8471-4D1431127AAC}" presName="bkgdShp" presStyleLbl="alignAccFollowNode1" presStyleIdx="0" presStyleCnt="1" custScaleY="217925" custLinFactNeighborX="243" custLinFactNeighborY="20425"/>
      <dgm:spPr/>
    </dgm:pt>
    <dgm:pt modelId="{900BAB1A-1602-1346-BF89-5A7532D9FA14}" type="pres">
      <dgm:prSet presAssocID="{4EB69DE6-064E-C240-8471-4D1431127AAC}" presName="linComp" presStyleCnt="0"/>
      <dgm:spPr/>
    </dgm:pt>
    <dgm:pt modelId="{61738C59-823A-234D-930D-42FDE21481B6}" type="pres">
      <dgm:prSet presAssocID="{AFB641E1-CA3F-5E4D-BAE4-032A118419D1}" presName="compNode" presStyleCnt="0"/>
      <dgm:spPr/>
    </dgm:pt>
    <dgm:pt modelId="{C4F1C9ED-B20B-C440-AF3D-66E5EAFD2A39}" type="pres">
      <dgm:prSet presAssocID="{AFB641E1-CA3F-5E4D-BAE4-032A118419D1}" presName="node" presStyleLbl="node1" presStyleIdx="0" presStyleCnt="3" custScaleX="260478" custScaleY="63055" custLinFactNeighborX="-5472" custLinFactNeighborY="-22875">
        <dgm:presLayoutVars>
          <dgm:bulletEnabled val="1"/>
        </dgm:presLayoutVars>
      </dgm:prSet>
      <dgm:spPr/>
      <dgm:t>
        <a:bodyPr/>
        <a:lstStyle/>
        <a:p>
          <a:endParaRPr lang="en-US"/>
        </a:p>
      </dgm:t>
    </dgm:pt>
    <dgm:pt modelId="{E604DA99-18E2-6A4C-BD53-99F7533C75DB}" type="pres">
      <dgm:prSet presAssocID="{AFB641E1-CA3F-5E4D-BAE4-032A118419D1}" presName="invisiNode" presStyleLbl="node1" presStyleIdx="0" presStyleCnt="3"/>
      <dgm:spPr/>
    </dgm:pt>
    <dgm:pt modelId="{CA479E40-0475-B547-89D6-01AE4FF7AFB5}" type="pres">
      <dgm:prSet presAssocID="{AFB641E1-CA3F-5E4D-BAE4-032A118419D1}" presName="imagNode" presStyleLbl="fgImgPlace1" presStyleIdx="0" presStyleCnt="3" custScaleX="258072" custScaleY="207236" custLinFactNeighborX="-7048" custLinFactNeighborY="-27113"/>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pt>
    <dgm:pt modelId="{51BFABB2-05E4-EC4D-B1AE-2E08AFC53669}" type="pres">
      <dgm:prSet presAssocID="{BEA69718-ADBA-0C41-9964-E67115435FFE}" presName="sibTrans" presStyleLbl="sibTrans2D1" presStyleIdx="0" presStyleCnt="0"/>
      <dgm:spPr/>
      <dgm:t>
        <a:bodyPr/>
        <a:lstStyle/>
        <a:p>
          <a:endParaRPr lang="en-US"/>
        </a:p>
      </dgm:t>
    </dgm:pt>
    <dgm:pt modelId="{177AAD52-2F20-CE49-841E-6A8914A08368}" type="pres">
      <dgm:prSet presAssocID="{F651CE75-BC8F-4A4D-86C3-27FA12B66900}" presName="compNode" presStyleCnt="0"/>
      <dgm:spPr/>
    </dgm:pt>
    <dgm:pt modelId="{78F880F3-4A9D-C143-A530-6D70E9B531A6}" type="pres">
      <dgm:prSet presAssocID="{F651CE75-BC8F-4A4D-86C3-27FA12B66900}" presName="node" presStyleLbl="node1" presStyleIdx="1" presStyleCnt="3" custScaleX="267089" custScaleY="62512" custLinFactNeighborX="-3398" custLinFactNeighborY="-26432">
        <dgm:presLayoutVars>
          <dgm:bulletEnabled val="1"/>
        </dgm:presLayoutVars>
      </dgm:prSet>
      <dgm:spPr/>
      <dgm:t>
        <a:bodyPr/>
        <a:lstStyle/>
        <a:p>
          <a:endParaRPr lang="en-US"/>
        </a:p>
      </dgm:t>
    </dgm:pt>
    <dgm:pt modelId="{8C5BFE57-E105-4542-BE6A-812A13F50C00}" type="pres">
      <dgm:prSet presAssocID="{F651CE75-BC8F-4A4D-86C3-27FA12B66900}" presName="invisiNode" presStyleLbl="node1" presStyleIdx="1" presStyleCnt="3"/>
      <dgm:spPr/>
    </dgm:pt>
    <dgm:pt modelId="{2F3C673D-5902-1A49-B60B-5FADEDFBA00E}" type="pres">
      <dgm:prSet presAssocID="{F651CE75-BC8F-4A4D-86C3-27FA12B66900}" presName="imagNode" presStyleLbl="fgImgPlace1" presStyleIdx="1" presStyleCnt="3" custScaleX="263683" custScaleY="211607" custLinFactNeighborX="-4129" custLinFactNeighborY="-29303"/>
      <dgm:spPr>
        <a:blipFill>
          <a:blip xmlns:r="http://schemas.openxmlformats.org/officeDocument/2006/relationships" r:embed="rId2">
            <a:extLst>
              <a:ext uri="{28A0092B-C50C-407E-A947-70E740481C1C}">
                <a14:useLocalDpi xmlns:a14="http://schemas.microsoft.com/office/drawing/2010/main" val="0"/>
              </a:ext>
            </a:extLst>
          </a:blip>
          <a:srcRect/>
          <a:stretch>
            <a:fillRect l="-29000" r="-29000"/>
          </a:stretch>
        </a:blipFill>
      </dgm:spPr>
    </dgm:pt>
    <dgm:pt modelId="{6194BEF0-6F8B-084A-9799-096D5935619D}" type="pres">
      <dgm:prSet presAssocID="{062A2F0D-EBF5-D345-BCA6-FE2E438801D3}" presName="sibTrans" presStyleLbl="sibTrans2D1" presStyleIdx="0" presStyleCnt="0"/>
      <dgm:spPr/>
      <dgm:t>
        <a:bodyPr/>
        <a:lstStyle/>
        <a:p>
          <a:endParaRPr lang="en-US"/>
        </a:p>
      </dgm:t>
    </dgm:pt>
    <dgm:pt modelId="{86B5BEBB-FF46-8348-A6E6-4EC60634D7B3}" type="pres">
      <dgm:prSet presAssocID="{6E54CBE7-F8C5-5B4C-BB17-01AD0522702A}" presName="compNode" presStyleCnt="0"/>
      <dgm:spPr/>
    </dgm:pt>
    <dgm:pt modelId="{BC82B820-D0AF-FC4C-9800-9113C0EDFEAD}" type="pres">
      <dgm:prSet presAssocID="{6E54CBE7-F8C5-5B4C-BB17-01AD0522702A}" presName="node" presStyleLbl="node1" presStyleIdx="2" presStyleCnt="3" custScaleX="251850" custScaleY="62363" custLinFactNeighborX="2512" custLinFactNeighborY="-25140">
        <dgm:presLayoutVars>
          <dgm:bulletEnabled val="1"/>
        </dgm:presLayoutVars>
      </dgm:prSet>
      <dgm:spPr/>
      <dgm:t>
        <a:bodyPr/>
        <a:lstStyle/>
        <a:p>
          <a:endParaRPr lang="en-US"/>
        </a:p>
      </dgm:t>
    </dgm:pt>
    <dgm:pt modelId="{79D56698-3F89-7A41-9718-83DAE5D58C16}" type="pres">
      <dgm:prSet presAssocID="{6E54CBE7-F8C5-5B4C-BB17-01AD0522702A}" presName="invisiNode" presStyleLbl="node1" presStyleIdx="2" presStyleCnt="3"/>
      <dgm:spPr/>
    </dgm:pt>
    <dgm:pt modelId="{1ECAE3F6-F405-E645-8855-8779D3831D64}" type="pres">
      <dgm:prSet presAssocID="{6E54CBE7-F8C5-5B4C-BB17-01AD0522702A}" presName="imagNode" presStyleLbl="fgImgPlace1" presStyleIdx="2" presStyleCnt="3" custScaleX="243601" custScaleY="205833" custLinFactNeighborX="2522" custLinFactNeighborY="-28005"/>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4265957A-AAC6-4B4D-B6DC-CA119477469C}" type="presOf" srcId="{062A2F0D-EBF5-D345-BCA6-FE2E438801D3}" destId="{6194BEF0-6F8B-084A-9799-096D5935619D}" srcOrd="0" destOrd="0" presId="urn:microsoft.com/office/officeart/2005/8/layout/pList2#1"/>
    <dgm:cxn modelId="{725962C2-23CF-4136-A809-A9652B469E05}" type="presOf" srcId="{6E54CBE7-F8C5-5B4C-BB17-01AD0522702A}" destId="{BC82B820-D0AF-FC4C-9800-9113C0EDFEAD}" srcOrd="0" destOrd="0" presId="urn:microsoft.com/office/officeart/2005/8/layout/pList2#1"/>
    <dgm:cxn modelId="{E2B0C7D7-A16F-454E-948A-EE499A00E57F}" type="presOf" srcId="{4EB69DE6-064E-C240-8471-4D1431127AAC}" destId="{685CA621-00D4-CA46-8660-A9E39FCEB974}" srcOrd="0" destOrd="0" presId="urn:microsoft.com/office/officeart/2005/8/layout/pList2#1"/>
    <dgm:cxn modelId="{90DF2B30-05F7-4ED6-B132-01A980ECBFFD}" type="presOf" srcId="{BEA69718-ADBA-0C41-9964-E67115435FFE}" destId="{51BFABB2-05E4-EC4D-B1AE-2E08AFC53669}" srcOrd="0" destOrd="0" presId="urn:microsoft.com/office/officeart/2005/8/layout/pList2#1"/>
    <dgm:cxn modelId="{A9453F37-C6A0-453E-AE0E-820C0BC17B38}" type="presOf" srcId="{AFB641E1-CA3F-5E4D-BAE4-032A118419D1}" destId="{C4F1C9ED-B20B-C440-AF3D-66E5EAFD2A39}" srcOrd="0" destOrd="0" presId="urn:microsoft.com/office/officeart/2005/8/layout/pList2#1"/>
    <dgm:cxn modelId="{ECE59F98-C8F5-DA40-8B29-399051439329}" srcId="{4EB69DE6-064E-C240-8471-4D1431127AAC}" destId="{6E54CBE7-F8C5-5B4C-BB17-01AD0522702A}" srcOrd="2" destOrd="0" parTransId="{F1D23439-AD5F-E648-BE34-83859AA72D86}" sibTransId="{A64A86D2-DFD8-F645-A5CD-DEE1A1CC1E09}"/>
    <dgm:cxn modelId="{6DF1DAC6-A9D0-4692-BB4C-BAD4049810CA}" type="presOf" srcId="{F651CE75-BC8F-4A4D-86C3-27FA12B66900}" destId="{78F880F3-4A9D-C143-A530-6D70E9B531A6}" srcOrd="0" destOrd="0" presId="urn:microsoft.com/office/officeart/2005/8/layout/pList2#1"/>
    <dgm:cxn modelId="{BF1428B3-1E92-824D-BB04-75267595EB8A}" srcId="{4EB69DE6-064E-C240-8471-4D1431127AAC}" destId="{F651CE75-BC8F-4A4D-86C3-27FA12B66900}" srcOrd="1" destOrd="0" parTransId="{31E4BC79-0EF0-8A49-A4F2-4ABB08FDD466}" sibTransId="{062A2F0D-EBF5-D345-BCA6-FE2E438801D3}"/>
    <dgm:cxn modelId="{C0DACCF6-44A0-B44C-89BE-D01B23F25782}" srcId="{4EB69DE6-064E-C240-8471-4D1431127AAC}" destId="{AFB641E1-CA3F-5E4D-BAE4-032A118419D1}" srcOrd="0" destOrd="0" parTransId="{98FAC306-22B9-9947-AC14-42F64B40A0B2}" sibTransId="{BEA69718-ADBA-0C41-9964-E67115435FFE}"/>
    <dgm:cxn modelId="{97280CFE-0D29-48AF-ABD7-D65C6F502D3C}" type="presParOf" srcId="{685CA621-00D4-CA46-8660-A9E39FCEB974}" destId="{3F224CEB-60D0-FC4B-B5B0-12DD8152873F}" srcOrd="0" destOrd="0" presId="urn:microsoft.com/office/officeart/2005/8/layout/pList2#1"/>
    <dgm:cxn modelId="{2912B26D-DF35-42B5-8487-E4CD378CCBEC}" type="presParOf" srcId="{685CA621-00D4-CA46-8660-A9E39FCEB974}" destId="{900BAB1A-1602-1346-BF89-5A7532D9FA14}" srcOrd="1" destOrd="0" presId="urn:microsoft.com/office/officeart/2005/8/layout/pList2#1"/>
    <dgm:cxn modelId="{18E07770-6CF0-454D-B67A-08A9F4DF1D31}" type="presParOf" srcId="{900BAB1A-1602-1346-BF89-5A7532D9FA14}" destId="{61738C59-823A-234D-930D-42FDE21481B6}" srcOrd="0" destOrd="0" presId="urn:microsoft.com/office/officeart/2005/8/layout/pList2#1"/>
    <dgm:cxn modelId="{21FA2795-1896-4C30-99F7-9E67E5747EE9}" type="presParOf" srcId="{61738C59-823A-234D-930D-42FDE21481B6}" destId="{C4F1C9ED-B20B-C440-AF3D-66E5EAFD2A39}" srcOrd="0" destOrd="0" presId="urn:microsoft.com/office/officeart/2005/8/layout/pList2#1"/>
    <dgm:cxn modelId="{50B75F8C-28D1-41EF-B48F-013664C11195}" type="presParOf" srcId="{61738C59-823A-234D-930D-42FDE21481B6}" destId="{E604DA99-18E2-6A4C-BD53-99F7533C75DB}" srcOrd="1" destOrd="0" presId="urn:microsoft.com/office/officeart/2005/8/layout/pList2#1"/>
    <dgm:cxn modelId="{55C16240-7D32-4267-9314-227B9ABD27B2}" type="presParOf" srcId="{61738C59-823A-234D-930D-42FDE21481B6}" destId="{CA479E40-0475-B547-89D6-01AE4FF7AFB5}" srcOrd="2" destOrd="0" presId="urn:microsoft.com/office/officeart/2005/8/layout/pList2#1"/>
    <dgm:cxn modelId="{3F55E546-7F8C-48E7-A5A5-5E5F0F983806}" type="presParOf" srcId="{900BAB1A-1602-1346-BF89-5A7532D9FA14}" destId="{51BFABB2-05E4-EC4D-B1AE-2E08AFC53669}" srcOrd="1" destOrd="0" presId="urn:microsoft.com/office/officeart/2005/8/layout/pList2#1"/>
    <dgm:cxn modelId="{9A30F558-D22B-49EF-998F-CBE4506C0255}" type="presParOf" srcId="{900BAB1A-1602-1346-BF89-5A7532D9FA14}" destId="{177AAD52-2F20-CE49-841E-6A8914A08368}" srcOrd="2" destOrd="0" presId="urn:microsoft.com/office/officeart/2005/8/layout/pList2#1"/>
    <dgm:cxn modelId="{6DCB7D8D-1677-4CBF-B7E8-1467D2BF6D28}" type="presParOf" srcId="{177AAD52-2F20-CE49-841E-6A8914A08368}" destId="{78F880F3-4A9D-C143-A530-6D70E9B531A6}" srcOrd="0" destOrd="0" presId="urn:microsoft.com/office/officeart/2005/8/layout/pList2#1"/>
    <dgm:cxn modelId="{9031CBF3-66AD-4C4A-A08D-12CF977774AF}" type="presParOf" srcId="{177AAD52-2F20-CE49-841E-6A8914A08368}" destId="{8C5BFE57-E105-4542-BE6A-812A13F50C00}" srcOrd="1" destOrd="0" presId="urn:microsoft.com/office/officeart/2005/8/layout/pList2#1"/>
    <dgm:cxn modelId="{376119F9-6015-4E43-8D4C-1DF5104EC2D3}" type="presParOf" srcId="{177AAD52-2F20-CE49-841E-6A8914A08368}" destId="{2F3C673D-5902-1A49-B60B-5FADEDFBA00E}" srcOrd="2" destOrd="0" presId="urn:microsoft.com/office/officeart/2005/8/layout/pList2#1"/>
    <dgm:cxn modelId="{2F695104-28BA-4D04-80BC-15486633FA2B}" type="presParOf" srcId="{900BAB1A-1602-1346-BF89-5A7532D9FA14}" destId="{6194BEF0-6F8B-084A-9799-096D5935619D}" srcOrd="3" destOrd="0" presId="urn:microsoft.com/office/officeart/2005/8/layout/pList2#1"/>
    <dgm:cxn modelId="{8B8AFE1C-68F6-49DE-BD62-FA82A506DA85}" type="presParOf" srcId="{900BAB1A-1602-1346-BF89-5A7532D9FA14}" destId="{86B5BEBB-FF46-8348-A6E6-4EC60634D7B3}" srcOrd="4" destOrd="0" presId="urn:microsoft.com/office/officeart/2005/8/layout/pList2#1"/>
    <dgm:cxn modelId="{234F5BF9-ED29-4C9A-BF94-656146465015}" type="presParOf" srcId="{86B5BEBB-FF46-8348-A6E6-4EC60634D7B3}" destId="{BC82B820-D0AF-FC4C-9800-9113C0EDFEAD}" srcOrd="0" destOrd="0" presId="urn:microsoft.com/office/officeart/2005/8/layout/pList2#1"/>
    <dgm:cxn modelId="{251E2324-C7C1-43A1-BEA5-C3A87EA62736}" type="presParOf" srcId="{86B5BEBB-FF46-8348-A6E6-4EC60634D7B3}" destId="{79D56698-3F89-7A41-9718-83DAE5D58C16}" srcOrd="1" destOrd="0" presId="urn:microsoft.com/office/officeart/2005/8/layout/pList2#1"/>
    <dgm:cxn modelId="{11525033-184E-4813-BDE4-8F00E52A509C}" type="presParOf" srcId="{86B5BEBB-FF46-8348-A6E6-4EC60634D7B3}" destId="{1ECAE3F6-F405-E645-8855-8779D3831D64}"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EC1D13-8418-4410-A095-AFDF015945C6}"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en-US"/>
        </a:p>
      </dgm:t>
    </dgm:pt>
    <dgm:pt modelId="{151D9E6A-6CCA-4C71-9CC7-E3C966B95FD9}">
      <dgm:prSet phldrT="[Text]"/>
      <dgm:spPr/>
      <dgm:t>
        <a:bodyPr/>
        <a:lstStyle/>
        <a:p>
          <a:r>
            <a:rPr lang="en-US" dirty="0" smtClean="0">
              <a:solidFill>
                <a:schemeClr val="accent2"/>
              </a:solidFill>
            </a:rPr>
            <a:t>Maximize Return on Investment </a:t>
          </a:r>
          <a:endParaRPr lang="en-US" dirty="0">
            <a:solidFill>
              <a:schemeClr val="accent2"/>
            </a:solidFill>
          </a:endParaRPr>
        </a:p>
      </dgm:t>
    </dgm:pt>
    <dgm:pt modelId="{2BF678A8-759C-4ABB-B8A5-176E7168DC0B}" type="parTrans" cxnId="{EA0B8DCD-D003-4272-A926-1F63C481B147}">
      <dgm:prSet/>
      <dgm:spPr/>
      <dgm:t>
        <a:bodyPr/>
        <a:lstStyle/>
        <a:p>
          <a:endParaRPr lang="en-US"/>
        </a:p>
      </dgm:t>
    </dgm:pt>
    <dgm:pt modelId="{798E3E59-46A1-47D1-A0B6-E617BA105027}" type="sibTrans" cxnId="{EA0B8DCD-D003-4272-A926-1F63C481B147}">
      <dgm:prSet/>
      <dgm:spPr/>
      <dgm:t>
        <a:bodyPr/>
        <a:lstStyle/>
        <a:p>
          <a:endParaRPr lang="en-US"/>
        </a:p>
      </dgm:t>
    </dgm:pt>
    <dgm:pt modelId="{AC367DB3-1620-4B07-9183-6D93A64A584A}">
      <dgm:prSet phldrT="[Text]"/>
      <dgm:spPr/>
      <dgm:t>
        <a:bodyPr/>
        <a:lstStyle/>
        <a:p>
          <a:r>
            <a:rPr lang="en-US" dirty="0" smtClean="0">
              <a:solidFill>
                <a:schemeClr val="accent2"/>
              </a:solidFill>
            </a:rPr>
            <a:t>Reduce Risk/Liability</a:t>
          </a:r>
          <a:endParaRPr lang="en-US" dirty="0">
            <a:solidFill>
              <a:schemeClr val="accent2"/>
            </a:solidFill>
          </a:endParaRPr>
        </a:p>
      </dgm:t>
    </dgm:pt>
    <dgm:pt modelId="{CEB2FA52-745C-464F-B4CF-9D97F3736414}" type="parTrans" cxnId="{CF5139B4-C642-4A55-9145-2790F045CB21}">
      <dgm:prSet/>
      <dgm:spPr/>
      <dgm:t>
        <a:bodyPr/>
        <a:lstStyle/>
        <a:p>
          <a:endParaRPr lang="en-US"/>
        </a:p>
      </dgm:t>
    </dgm:pt>
    <dgm:pt modelId="{BEACA07E-C85E-451D-9F16-AA2EC51EB821}" type="sibTrans" cxnId="{CF5139B4-C642-4A55-9145-2790F045CB21}">
      <dgm:prSet/>
      <dgm:spPr/>
      <dgm:t>
        <a:bodyPr/>
        <a:lstStyle/>
        <a:p>
          <a:endParaRPr lang="en-US"/>
        </a:p>
      </dgm:t>
    </dgm:pt>
    <dgm:pt modelId="{50DA3E88-A954-4C24-8858-CBC55127E467}" type="pres">
      <dgm:prSet presAssocID="{24EC1D13-8418-4410-A095-AFDF015945C6}" presName="compositeShape" presStyleCnt="0">
        <dgm:presLayoutVars>
          <dgm:chMax val="2"/>
          <dgm:dir/>
          <dgm:resizeHandles val="exact"/>
        </dgm:presLayoutVars>
      </dgm:prSet>
      <dgm:spPr/>
      <dgm:t>
        <a:bodyPr/>
        <a:lstStyle/>
        <a:p>
          <a:endParaRPr lang="en-US"/>
        </a:p>
      </dgm:t>
    </dgm:pt>
    <dgm:pt modelId="{6D4951FA-D3D1-48D7-B45E-95D22286D632}" type="pres">
      <dgm:prSet presAssocID="{151D9E6A-6CCA-4C71-9CC7-E3C966B95FD9}" presName="upArrow" presStyleLbl="node1" presStyleIdx="0" presStyleCnt="2" custLinFactNeighborX="-5773" custLinFactNeighborY="-6451"/>
      <dgm:spPr/>
    </dgm:pt>
    <dgm:pt modelId="{3D5694A9-D06A-4150-B4F6-0C5A39062BE6}" type="pres">
      <dgm:prSet presAssocID="{151D9E6A-6CCA-4C71-9CC7-E3C966B95FD9}" presName="upArrowText" presStyleLbl="revTx" presStyleIdx="0" presStyleCnt="2" custLinFactNeighborX="-4140" custLinFactNeighborY="6331">
        <dgm:presLayoutVars>
          <dgm:chMax val="0"/>
          <dgm:bulletEnabled val="1"/>
        </dgm:presLayoutVars>
      </dgm:prSet>
      <dgm:spPr/>
      <dgm:t>
        <a:bodyPr/>
        <a:lstStyle/>
        <a:p>
          <a:endParaRPr lang="en-US"/>
        </a:p>
      </dgm:t>
    </dgm:pt>
    <dgm:pt modelId="{C4B113E7-8B0E-45AC-955F-5236E571375A}" type="pres">
      <dgm:prSet presAssocID="{AC367DB3-1620-4B07-9183-6D93A64A584A}" presName="downArrow" presStyleLbl="node1" presStyleIdx="1" presStyleCnt="2" custLinFactX="25524" custLinFactNeighborX="100000" custLinFactNeighborY="-11217"/>
      <dgm:spPr/>
    </dgm:pt>
    <dgm:pt modelId="{46C3FB8C-A7DE-4848-8B51-CA2E4DF5394F}" type="pres">
      <dgm:prSet presAssocID="{AC367DB3-1620-4B07-9183-6D93A64A584A}" presName="downArrowText" presStyleLbl="revTx" presStyleIdx="1" presStyleCnt="2" custScaleY="71509" custLinFactNeighborX="-70005" custLinFactNeighborY="3561">
        <dgm:presLayoutVars>
          <dgm:chMax val="0"/>
          <dgm:bulletEnabled val="1"/>
        </dgm:presLayoutVars>
      </dgm:prSet>
      <dgm:spPr/>
      <dgm:t>
        <a:bodyPr/>
        <a:lstStyle/>
        <a:p>
          <a:endParaRPr lang="en-US"/>
        </a:p>
      </dgm:t>
    </dgm:pt>
  </dgm:ptLst>
  <dgm:cxnLst>
    <dgm:cxn modelId="{CF5139B4-C642-4A55-9145-2790F045CB21}" srcId="{24EC1D13-8418-4410-A095-AFDF015945C6}" destId="{AC367DB3-1620-4B07-9183-6D93A64A584A}" srcOrd="1" destOrd="0" parTransId="{CEB2FA52-745C-464F-B4CF-9D97F3736414}" sibTransId="{BEACA07E-C85E-451D-9F16-AA2EC51EB821}"/>
    <dgm:cxn modelId="{5ECE9E74-E0C0-4CED-973E-B0B90A32B26D}" type="presOf" srcId="{151D9E6A-6CCA-4C71-9CC7-E3C966B95FD9}" destId="{3D5694A9-D06A-4150-B4F6-0C5A39062BE6}" srcOrd="0" destOrd="0" presId="urn:microsoft.com/office/officeart/2005/8/layout/arrow4"/>
    <dgm:cxn modelId="{669D0B43-12B4-4337-9FBE-335ACB06097F}" type="presOf" srcId="{24EC1D13-8418-4410-A095-AFDF015945C6}" destId="{50DA3E88-A954-4C24-8858-CBC55127E467}" srcOrd="0" destOrd="0" presId="urn:microsoft.com/office/officeart/2005/8/layout/arrow4"/>
    <dgm:cxn modelId="{EA0B8DCD-D003-4272-A926-1F63C481B147}" srcId="{24EC1D13-8418-4410-A095-AFDF015945C6}" destId="{151D9E6A-6CCA-4C71-9CC7-E3C966B95FD9}" srcOrd="0" destOrd="0" parTransId="{2BF678A8-759C-4ABB-B8A5-176E7168DC0B}" sibTransId="{798E3E59-46A1-47D1-A0B6-E617BA105027}"/>
    <dgm:cxn modelId="{8F533BCB-0418-40EA-A9BF-8744664397CA}" type="presOf" srcId="{AC367DB3-1620-4B07-9183-6D93A64A584A}" destId="{46C3FB8C-A7DE-4848-8B51-CA2E4DF5394F}" srcOrd="0" destOrd="0" presId="urn:microsoft.com/office/officeart/2005/8/layout/arrow4"/>
    <dgm:cxn modelId="{19A42004-5C33-4C6B-9C5A-0CD110117B05}" type="presParOf" srcId="{50DA3E88-A954-4C24-8858-CBC55127E467}" destId="{6D4951FA-D3D1-48D7-B45E-95D22286D632}" srcOrd="0" destOrd="0" presId="urn:microsoft.com/office/officeart/2005/8/layout/arrow4"/>
    <dgm:cxn modelId="{9CC6672F-A855-468C-AD82-67508545CC7B}" type="presParOf" srcId="{50DA3E88-A954-4C24-8858-CBC55127E467}" destId="{3D5694A9-D06A-4150-B4F6-0C5A39062BE6}" srcOrd="1" destOrd="0" presId="urn:microsoft.com/office/officeart/2005/8/layout/arrow4"/>
    <dgm:cxn modelId="{2291B916-03C0-4F77-9F50-B5E60492610A}" type="presParOf" srcId="{50DA3E88-A954-4C24-8858-CBC55127E467}" destId="{C4B113E7-8B0E-45AC-955F-5236E571375A}" srcOrd="2" destOrd="0" presId="urn:microsoft.com/office/officeart/2005/8/layout/arrow4"/>
    <dgm:cxn modelId="{ADC0393C-D857-4C13-A86D-DBAB5FA6DB86}" type="presParOf" srcId="{50DA3E88-A954-4C24-8858-CBC55127E467}" destId="{46C3FB8C-A7DE-4848-8B51-CA2E4DF5394F}"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D65FC6-B7C4-4C73-B1CA-05B88DB34EE7}" type="doc">
      <dgm:prSet loTypeId="urn:microsoft.com/office/officeart/2005/8/layout/gear1" loCatId="relationship" qsTypeId="urn:microsoft.com/office/officeart/2005/8/quickstyle/simple5" qsCatId="simple" csTypeId="urn:microsoft.com/office/officeart/2005/8/colors/accent1_2" csCatId="accent1" phldr="1"/>
      <dgm:spPr/>
    </dgm:pt>
    <dgm:pt modelId="{3C2859D5-73F5-4A01-9A48-4CEC16AF500B}">
      <dgm:prSet phldrT="[Text]" custT="1"/>
      <dgm:spPr/>
      <dgm:t>
        <a:bodyPr/>
        <a:lstStyle/>
        <a:p>
          <a:r>
            <a:rPr lang="en-US" sz="1600" b="0" dirty="0" smtClean="0">
              <a:latin typeface="Century Schoolbook" panose="02040604050505020304" pitchFamily="18" charset="0"/>
            </a:rPr>
            <a:t>Actual vs Perceived risks</a:t>
          </a:r>
          <a:endParaRPr lang="en-US" sz="1600" b="0" dirty="0">
            <a:latin typeface="Century Schoolbook" panose="02040604050505020304" pitchFamily="18" charset="0"/>
          </a:endParaRPr>
        </a:p>
      </dgm:t>
    </dgm:pt>
    <dgm:pt modelId="{B8369567-C3BA-4481-9B82-1034207E48FF}" type="parTrans" cxnId="{D30EA7EE-1B1E-4AAA-A35E-BF573BF0B4DB}">
      <dgm:prSet/>
      <dgm:spPr/>
      <dgm:t>
        <a:bodyPr/>
        <a:lstStyle/>
        <a:p>
          <a:endParaRPr lang="en-US"/>
        </a:p>
      </dgm:t>
    </dgm:pt>
    <dgm:pt modelId="{AB83E617-1316-4205-A94B-6B11620E6960}" type="sibTrans" cxnId="{D30EA7EE-1B1E-4AAA-A35E-BF573BF0B4DB}">
      <dgm:prSet/>
      <dgm:spPr/>
      <dgm:t>
        <a:bodyPr/>
        <a:lstStyle/>
        <a:p>
          <a:endParaRPr lang="en-US"/>
        </a:p>
      </dgm:t>
    </dgm:pt>
    <dgm:pt modelId="{41A2125C-AC2E-4328-B41E-7C9CCC1E3DE9}">
      <dgm:prSet phldrT="[Text]" custT="1"/>
      <dgm:spPr/>
      <dgm:t>
        <a:bodyPr/>
        <a:lstStyle/>
        <a:p>
          <a:r>
            <a:rPr lang="en-US" sz="1600" b="0" dirty="0" smtClean="0">
              <a:latin typeface="Century Schoolbook" panose="02040604050505020304" pitchFamily="18" charset="0"/>
            </a:rPr>
            <a:t>Highlight the benefits </a:t>
          </a:r>
          <a:endParaRPr lang="en-US" sz="1600" b="0" dirty="0">
            <a:latin typeface="Century Schoolbook" panose="02040604050505020304" pitchFamily="18" charset="0"/>
          </a:endParaRPr>
        </a:p>
      </dgm:t>
    </dgm:pt>
    <dgm:pt modelId="{C3674A8A-CBF1-44BE-BDD1-382123F1936C}" type="parTrans" cxnId="{C490F44C-6435-40FE-92DB-328099F820B5}">
      <dgm:prSet/>
      <dgm:spPr/>
      <dgm:t>
        <a:bodyPr/>
        <a:lstStyle/>
        <a:p>
          <a:endParaRPr lang="en-US"/>
        </a:p>
      </dgm:t>
    </dgm:pt>
    <dgm:pt modelId="{0D77ED2B-C064-4049-9CDB-D2E036503FD0}" type="sibTrans" cxnId="{C490F44C-6435-40FE-92DB-328099F820B5}">
      <dgm:prSet/>
      <dgm:spPr/>
      <dgm:t>
        <a:bodyPr/>
        <a:lstStyle/>
        <a:p>
          <a:endParaRPr lang="en-US"/>
        </a:p>
      </dgm:t>
    </dgm:pt>
    <dgm:pt modelId="{845F89A6-7A83-46DF-9841-FE77258B0C18}">
      <dgm:prSet phldrT="[Text]" custT="1"/>
      <dgm:spPr/>
      <dgm:t>
        <a:bodyPr/>
        <a:lstStyle/>
        <a:p>
          <a:r>
            <a:rPr lang="en-US" sz="1400" b="0" dirty="0" smtClean="0">
              <a:latin typeface="Century Schoolbook" panose="02040604050505020304" pitchFamily="18" charset="0"/>
            </a:rPr>
            <a:t>Incentive!</a:t>
          </a:r>
          <a:endParaRPr lang="en-US" sz="1400" b="0" dirty="0">
            <a:latin typeface="Century Schoolbook" panose="02040604050505020304" pitchFamily="18" charset="0"/>
          </a:endParaRPr>
        </a:p>
      </dgm:t>
    </dgm:pt>
    <dgm:pt modelId="{DAB98098-6C06-443E-ADA3-2615D83C641A}" type="parTrans" cxnId="{CD0C1FD1-D97B-42B2-AA53-E3DB0C77B047}">
      <dgm:prSet/>
      <dgm:spPr/>
      <dgm:t>
        <a:bodyPr/>
        <a:lstStyle/>
        <a:p>
          <a:endParaRPr lang="en-US"/>
        </a:p>
      </dgm:t>
    </dgm:pt>
    <dgm:pt modelId="{DCBC1B9E-1275-4E53-BB3B-4FA768F29B95}" type="sibTrans" cxnId="{CD0C1FD1-D97B-42B2-AA53-E3DB0C77B047}">
      <dgm:prSet/>
      <dgm:spPr/>
      <dgm:t>
        <a:bodyPr/>
        <a:lstStyle/>
        <a:p>
          <a:endParaRPr lang="en-US"/>
        </a:p>
      </dgm:t>
    </dgm:pt>
    <dgm:pt modelId="{8E6BF3A7-6FC9-4BC1-A23A-A6BDD460657D}" type="pres">
      <dgm:prSet presAssocID="{0FD65FC6-B7C4-4C73-B1CA-05B88DB34EE7}" presName="composite" presStyleCnt="0">
        <dgm:presLayoutVars>
          <dgm:chMax val="3"/>
          <dgm:animLvl val="lvl"/>
          <dgm:resizeHandles val="exact"/>
        </dgm:presLayoutVars>
      </dgm:prSet>
      <dgm:spPr/>
    </dgm:pt>
    <dgm:pt modelId="{429A3D05-60DB-4AEC-9596-74FEB963EEA7}" type="pres">
      <dgm:prSet presAssocID="{3C2859D5-73F5-4A01-9A48-4CEC16AF500B}" presName="gear1" presStyleLbl="node1" presStyleIdx="0" presStyleCnt="3">
        <dgm:presLayoutVars>
          <dgm:chMax val="1"/>
          <dgm:bulletEnabled val="1"/>
        </dgm:presLayoutVars>
      </dgm:prSet>
      <dgm:spPr/>
      <dgm:t>
        <a:bodyPr/>
        <a:lstStyle/>
        <a:p>
          <a:endParaRPr lang="en-US"/>
        </a:p>
      </dgm:t>
    </dgm:pt>
    <dgm:pt modelId="{39A13E72-7E24-40E2-9225-C22975EDBEB1}" type="pres">
      <dgm:prSet presAssocID="{3C2859D5-73F5-4A01-9A48-4CEC16AF500B}" presName="gear1srcNode" presStyleLbl="node1" presStyleIdx="0" presStyleCnt="3"/>
      <dgm:spPr/>
      <dgm:t>
        <a:bodyPr/>
        <a:lstStyle/>
        <a:p>
          <a:endParaRPr lang="en-US"/>
        </a:p>
      </dgm:t>
    </dgm:pt>
    <dgm:pt modelId="{42D93014-0BC4-4586-ADCE-99816EEB1221}" type="pres">
      <dgm:prSet presAssocID="{3C2859D5-73F5-4A01-9A48-4CEC16AF500B}" presName="gear1dstNode" presStyleLbl="node1" presStyleIdx="0" presStyleCnt="3"/>
      <dgm:spPr/>
      <dgm:t>
        <a:bodyPr/>
        <a:lstStyle/>
        <a:p>
          <a:endParaRPr lang="en-US"/>
        </a:p>
      </dgm:t>
    </dgm:pt>
    <dgm:pt modelId="{6A36C1E8-7803-47B6-A052-8B4B3674EBC1}" type="pres">
      <dgm:prSet presAssocID="{41A2125C-AC2E-4328-B41E-7C9CCC1E3DE9}" presName="gear2" presStyleLbl="node1" presStyleIdx="1" presStyleCnt="3" custScaleX="116264">
        <dgm:presLayoutVars>
          <dgm:chMax val="1"/>
          <dgm:bulletEnabled val="1"/>
        </dgm:presLayoutVars>
      </dgm:prSet>
      <dgm:spPr/>
      <dgm:t>
        <a:bodyPr/>
        <a:lstStyle/>
        <a:p>
          <a:endParaRPr lang="en-US"/>
        </a:p>
      </dgm:t>
    </dgm:pt>
    <dgm:pt modelId="{37523B57-37B5-4D59-92B4-7B2C6311E4EC}" type="pres">
      <dgm:prSet presAssocID="{41A2125C-AC2E-4328-B41E-7C9CCC1E3DE9}" presName="gear2srcNode" presStyleLbl="node1" presStyleIdx="1" presStyleCnt="3"/>
      <dgm:spPr/>
      <dgm:t>
        <a:bodyPr/>
        <a:lstStyle/>
        <a:p>
          <a:endParaRPr lang="en-US"/>
        </a:p>
      </dgm:t>
    </dgm:pt>
    <dgm:pt modelId="{F1C828AA-8821-4058-A57C-F33718162E67}" type="pres">
      <dgm:prSet presAssocID="{41A2125C-AC2E-4328-B41E-7C9CCC1E3DE9}" presName="gear2dstNode" presStyleLbl="node1" presStyleIdx="1" presStyleCnt="3"/>
      <dgm:spPr/>
      <dgm:t>
        <a:bodyPr/>
        <a:lstStyle/>
        <a:p>
          <a:endParaRPr lang="en-US"/>
        </a:p>
      </dgm:t>
    </dgm:pt>
    <dgm:pt modelId="{EDCF9E35-EE8F-4CB7-B43F-412F874FFB28}" type="pres">
      <dgm:prSet presAssocID="{845F89A6-7A83-46DF-9841-FE77258B0C18}" presName="gear3" presStyleLbl="node1" presStyleIdx="2" presStyleCnt="3" custLinFactNeighborX="-856" custLinFactNeighborY="1284"/>
      <dgm:spPr/>
      <dgm:t>
        <a:bodyPr/>
        <a:lstStyle/>
        <a:p>
          <a:endParaRPr lang="en-US"/>
        </a:p>
      </dgm:t>
    </dgm:pt>
    <dgm:pt modelId="{0FC30278-186C-4476-950F-5CEAD8DA0479}" type="pres">
      <dgm:prSet presAssocID="{845F89A6-7A83-46DF-9841-FE77258B0C18}" presName="gear3tx" presStyleLbl="node1" presStyleIdx="2" presStyleCnt="3">
        <dgm:presLayoutVars>
          <dgm:chMax val="1"/>
          <dgm:bulletEnabled val="1"/>
        </dgm:presLayoutVars>
      </dgm:prSet>
      <dgm:spPr/>
      <dgm:t>
        <a:bodyPr/>
        <a:lstStyle/>
        <a:p>
          <a:endParaRPr lang="en-US"/>
        </a:p>
      </dgm:t>
    </dgm:pt>
    <dgm:pt modelId="{6D5BBABB-3FA7-4C38-81E6-43CEF0D3F74F}" type="pres">
      <dgm:prSet presAssocID="{845F89A6-7A83-46DF-9841-FE77258B0C18}" presName="gear3srcNode" presStyleLbl="node1" presStyleIdx="2" presStyleCnt="3"/>
      <dgm:spPr/>
      <dgm:t>
        <a:bodyPr/>
        <a:lstStyle/>
        <a:p>
          <a:endParaRPr lang="en-US"/>
        </a:p>
      </dgm:t>
    </dgm:pt>
    <dgm:pt modelId="{7F3EB127-FAF9-4730-AC87-70D67BA71BE4}" type="pres">
      <dgm:prSet presAssocID="{845F89A6-7A83-46DF-9841-FE77258B0C18}" presName="gear3dstNode" presStyleLbl="node1" presStyleIdx="2" presStyleCnt="3"/>
      <dgm:spPr/>
      <dgm:t>
        <a:bodyPr/>
        <a:lstStyle/>
        <a:p>
          <a:endParaRPr lang="en-US"/>
        </a:p>
      </dgm:t>
    </dgm:pt>
    <dgm:pt modelId="{05262C1E-E3C0-4558-8D63-321ACAEB9A52}" type="pres">
      <dgm:prSet presAssocID="{AB83E617-1316-4205-A94B-6B11620E6960}" presName="connector1" presStyleLbl="sibTrans2D1" presStyleIdx="0" presStyleCnt="3"/>
      <dgm:spPr/>
      <dgm:t>
        <a:bodyPr/>
        <a:lstStyle/>
        <a:p>
          <a:endParaRPr lang="en-US"/>
        </a:p>
      </dgm:t>
    </dgm:pt>
    <dgm:pt modelId="{6EFE1F5A-A5C0-4279-833D-7CEC7032C9C7}" type="pres">
      <dgm:prSet presAssocID="{0D77ED2B-C064-4049-9CDB-D2E036503FD0}" presName="connector2" presStyleLbl="sibTrans2D1" presStyleIdx="1" presStyleCnt="3"/>
      <dgm:spPr/>
      <dgm:t>
        <a:bodyPr/>
        <a:lstStyle/>
        <a:p>
          <a:endParaRPr lang="en-US"/>
        </a:p>
      </dgm:t>
    </dgm:pt>
    <dgm:pt modelId="{435B31CD-16E5-4DFD-A97F-151E9855A008}" type="pres">
      <dgm:prSet presAssocID="{DCBC1B9E-1275-4E53-BB3B-4FA768F29B95}" presName="connector3" presStyleLbl="sibTrans2D1" presStyleIdx="2" presStyleCnt="3"/>
      <dgm:spPr/>
      <dgm:t>
        <a:bodyPr/>
        <a:lstStyle/>
        <a:p>
          <a:endParaRPr lang="en-US"/>
        </a:p>
      </dgm:t>
    </dgm:pt>
  </dgm:ptLst>
  <dgm:cxnLst>
    <dgm:cxn modelId="{C0777B69-9778-48AD-8CF9-60775879D3D7}" type="presOf" srcId="{845F89A6-7A83-46DF-9841-FE77258B0C18}" destId="{7F3EB127-FAF9-4730-AC87-70D67BA71BE4}" srcOrd="3" destOrd="0" presId="urn:microsoft.com/office/officeart/2005/8/layout/gear1"/>
    <dgm:cxn modelId="{07940713-7DBF-49C8-BB4E-04531FCBC3D2}" type="presOf" srcId="{41A2125C-AC2E-4328-B41E-7C9CCC1E3DE9}" destId="{6A36C1E8-7803-47B6-A052-8B4B3674EBC1}" srcOrd="0" destOrd="0" presId="urn:microsoft.com/office/officeart/2005/8/layout/gear1"/>
    <dgm:cxn modelId="{82CB6B73-2A7F-4322-B471-7E39BF394893}" type="presOf" srcId="{845F89A6-7A83-46DF-9841-FE77258B0C18}" destId="{0FC30278-186C-4476-950F-5CEAD8DA0479}" srcOrd="1" destOrd="0" presId="urn:microsoft.com/office/officeart/2005/8/layout/gear1"/>
    <dgm:cxn modelId="{C490F44C-6435-40FE-92DB-328099F820B5}" srcId="{0FD65FC6-B7C4-4C73-B1CA-05B88DB34EE7}" destId="{41A2125C-AC2E-4328-B41E-7C9CCC1E3DE9}" srcOrd="1" destOrd="0" parTransId="{C3674A8A-CBF1-44BE-BDD1-382123F1936C}" sibTransId="{0D77ED2B-C064-4049-9CDB-D2E036503FD0}"/>
    <dgm:cxn modelId="{BCD05342-850D-4636-BF55-FAAF77562AD2}" type="presOf" srcId="{41A2125C-AC2E-4328-B41E-7C9CCC1E3DE9}" destId="{F1C828AA-8821-4058-A57C-F33718162E67}" srcOrd="2" destOrd="0" presId="urn:microsoft.com/office/officeart/2005/8/layout/gear1"/>
    <dgm:cxn modelId="{66BD4BA0-500F-412A-B561-34912F7C4386}" type="presOf" srcId="{DCBC1B9E-1275-4E53-BB3B-4FA768F29B95}" destId="{435B31CD-16E5-4DFD-A97F-151E9855A008}" srcOrd="0" destOrd="0" presId="urn:microsoft.com/office/officeart/2005/8/layout/gear1"/>
    <dgm:cxn modelId="{075BA6C2-E768-4C5F-8AA2-F979F30EBE2E}" type="presOf" srcId="{845F89A6-7A83-46DF-9841-FE77258B0C18}" destId="{6D5BBABB-3FA7-4C38-81E6-43CEF0D3F74F}" srcOrd="2" destOrd="0" presId="urn:microsoft.com/office/officeart/2005/8/layout/gear1"/>
    <dgm:cxn modelId="{D30EA7EE-1B1E-4AAA-A35E-BF573BF0B4DB}" srcId="{0FD65FC6-B7C4-4C73-B1CA-05B88DB34EE7}" destId="{3C2859D5-73F5-4A01-9A48-4CEC16AF500B}" srcOrd="0" destOrd="0" parTransId="{B8369567-C3BA-4481-9B82-1034207E48FF}" sibTransId="{AB83E617-1316-4205-A94B-6B11620E6960}"/>
    <dgm:cxn modelId="{CD0C1FD1-D97B-42B2-AA53-E3DB0C77B047}" srcId="{0FD65FC6-B7C4-4C73-B1CA-05B88DB34EE7}" destId="{845F89A6-7A83-46DF-9841-FE77258B0C18}" srcOrd="2" destOrd="0" parTransId="{DAB98098-6C06-443E-ADA3-2615D83C641A}" sibTransId="{DCBC1B9E-1275-4E53-BB3B-4FA768F29B95}"/>
    <dgm:cxn modelId="{D43B114C-E6EA-46CD-828C-E6A24F079B6C}" type="presOf" srcId="{0D77ED2B-C064-4049-9CDB-D2E036503FD0}" destId="{6EFE1F5A-A5C0-4279-833D-7CEC7032C9C7}" srcOrd="0" destOrd="0" presId="urn:microsoft.com/office/officeart/2005/8/layout/gear1"/>
    <dgm:cxn modelId="{9339D5C7-5DDB-4D65-A8CD-1BBE71DF4415}" type="presOf" srcId="{41A2125C-AC2E-4328-B41E-7C9CCC1E3DE9}" destId="{37523B57-37B5-4D59-92B4-7B2C6311E4EC}" srcOrd="1" destOrd="0" presId="urn:microsoft.com/office/officeart/2005/8/layout/gear1"/>
    <dgm:cxn modelId="{44184C45-C7E2-4DF2-9182-B4880CCAE144}" type="presOf" srcId="{3C2859D5-73F5-4A01-9A48-4CEC16AF500B}" destId="{39A13E72-7E24-40E2-9225-C22975EDBEB1}" srcOrd="1" destOrd="0" presId="urn:microsoft.com/office/officeart/2005/8/layout/gear1"/>
    <dgm:cxn modelId="{3A9FD2E0-34D1-4A57-9E99-0EE33512D152}" type="presOf" srcId="{0FD65FC6-B7C4-4C73-B1CA-05B88DB34EE7}" destId="{8E6BF3A7-6FC9-4BC1-A23A-A6BDD460657D}" srcOrd="0" destOrd="0" presId="urn:microsoft.com/office/officeart/2005/8/layout/gear1"/>
    <dgm:cxn modelId="{1994E444-9440-4E4E-80BA-20F84335883A}" type="presOf" srcId="{3C2859D5-73F5-4A01-9A48-4CEC16AF500B}" destId="{429A3D05-60DB-4AEC-9596-74FEB963EEA7}" srcOrd="0" destOrd="0" presId="urn:microsoft.com/office/officeart/2005/8/layout/gear1"/>
    <dgm:cxn modelId="{ADFE5C9C-B745-4FD4-81CA-A78F536242DB}" type="presOf" srcId="{AB83E617-1316-4205-A94B-6B11620E6960}" destId="{05262C1E-E3C0-4558-8D63-321ACAEB9A52}" srcOrd="0" destOrd="0" presId="urn:microsoft.com/office/officeart/2005/8/layout/gear1"/>
    <dgm:cxn modelId="{6BB3EF90-CD3F-4FBE-BEA1-B0C72EC1F391}" type="presOf" srcId="{3C2859D5-73F5-4A01-9A48-4CEC16AF500B}" destId="{42D93014-0BC4-4586-ADCE-99816EEB1221}" srcOrd="2" destOrd="0" presId="urn:microsoft.com/office/officeart/2005/8/layout/gear1"/>
    <dgm:cxn modelId="{5219C3FC-C79B-4872-946F-CE5C35460BB5}" type="presOf" srcId="{845F89A6-7A83-46DF-9841-FE77258B0C18}" destId="{EDCF9E35-EE8F-4CB7-B43F-412F874FFB28}" srcOrd="0" destOrd="0" presId="urn:microsoft.com/office/officeart/2005/8/layout/gear1"/>
    <dgm:cxn modelId="{8AFE4D0F-D4BC-48B4-B4E7-7072D02FD3F0}" type="presParOf" srcId="{8E6BF3A7-6FC9-4BC1-A23A-A6BDD460657D}" destId="{429A3D05-60DB-4AEC-9596-74FEB963EEA7}" srcOrd="0" destOrd="0" presId="urn:microsoft.com/office/officeart/2005/8/layout/gear1"/>
    <dgm:cxn modelId="{668BEC9C-518A-4EDC-A738-41D87B55A28A}" type="presParOf" srcId="{8E6BF3A7-6FC9-4BC1-A23A-A6BDD460657D}" destId="{39A13E72-7E24-40E2-9225-C22975EDBEB1}" srcOrd="1" destOrd="0" presId="urn:microsoft.com/office/officeart/2005/8/layout/gear1"/>
    <dgm:cxn modelId="{5C7647FC-BA38-4B0A-BBE5-4796979EEDDB}" type="presParOf" srcId="{8E6BF3A7-6FC9-4BC1-A23A-A6BDD460657D}" destId="{42D93014-0BC4-4586-ADCE-99816EEB1221}" srcOrd="2" destOrd="0" presId="urn:microsoft.com/office/officeart/2005/8/layout/gear1"/>
    <dgm:cxn modelId="{92AB17D7-9C8D-42C1-B30A-324BD04233EE}" type="presParOf" srcId="{8E6BF3A7-6FC9-4BC1-A23A-A6BDD460657D}" destId="{6A36C1E8-7803-47B6-A052-8B4B3674EBC1}" srcOrd="3" destOrd="0" presId="urn:microsoft.com/office/officeart/2005/8/layout/gear1"/>
    <dgm:cxn modelId="{EBDF449A-18A2-492D-96B2-1C57337C3340}" type="presParOf" srcId="{8E6BF3A7-6FC9-4BC1-A23A-A6BDD460657D}" destId="{37523B57-37B5-4D59-92B4-7B2C6311E4EC}" srcOrd="4" destOrd="0" presId="urn:microsoft.com/office/officeart/2005/8/layout/gear1"/>
    <dgm:cxn modelId="{22EC0E39-DEEE-41B3-8FEB-265F31F22D46}" type="presParOf" srcId="{8E6BF3A7-6FC9-4BC1-A23A-A6BDD460657D}" destId="{F1C828AA-8821-4058-A57C-F33718162E67}" srcOrd="5" destOrd="0" presId="urn:microsoft.com/office/officeart/2005/8/layout/gear1"/>
    <dgm:cxn modelId="{7A394441-D7AC-47DB-931F-5BB905DCE0DF}" type="presParOf" srcId="{8E6BF3A7-6FC9-4BC1-A23A-A6BDD460657D}" destId="{EDCF9E35-EE8F-4CB7-B43F-412F874FFB28}" srcOrd="6" destOrd="0" presId="urn:microsoft.com/office/officeart/2005/8/layout/gear1"/>
    <dgm:cxn modelId="{F616F15A-6F5D-4D93-9BFA-87B3894C155B}" type="presParOf" srcId="{8E6BF3A7-6FC9-4BC1-A23A-A6BDD460657D}" destId="{0FC30278-186C-4476-950F-5CEAD8DA0479}" srcOrd="7" destOrd="0" presId="urn:microsoft.com/office/officeart/2005/8/layout/gear1"/>
    <dgm:cxn modelId="{77B9CF5A-004C-45B1-8EE9-D88AAD64BAFA}" type="presParOf" srcId="{8E6BF3A7-6FC9-4BC1-A23A-A6BDD460657D}" destId="{6D5BBABB-3FA7-4C38-81E6-43CEF0D3F74F}" srcOrd="8" destOrd="0" presId="urn:microsoft.com/office/officeart/2005/8/layout/gear1"/>
    <dgm:cxn modelId="{88B981CB-DF4B-4CB7-94F4-2CB0214FCDA2}" type="presParOf" srcId="{8E6BF3A7-6FC9-4BC1-A23A-A6BDD460657D}" destId="{7F3EB127-FAF9-4730-AC87-70D67BA71BE4}" srcOrd="9" destOrd="0" presId="urn:microsoft.com/office/officeart/2005/8/layout/gear1"/>
    <dgm:cxn modelId="{95FE25B2-8738-47F8-AD41-C30DE06BA5FE}" type="presParOf" srcId="{8E6BF3A7-6FC9-4BC1-A23A-A6BDD460657D}" destId="{05262C1E-E3C0-4558-8D63-321ACAEB9A52}" srcOrd="10" destOrd="0" presId="urn:microsoft.com/office/officeart/2005/8/layout/gear1"/>
    <dgm:cxn modelId="{CEE88661-A9AC-4D33-BD88-3798EC87AD24}" type="presParOf" srcId="{8E6BF3A7-6FC9-4BC1-A23A-A6BDD460657D}" destId="{6EFE1F5A-A5C0-4279-833D-7CEC7032C9C7}" srcOrd="11" destOrd="0" presId="urn:microsoft.com/office/officeart/2005/8/layout/gear1"/>
    <dgm:cxn modelId="{40171494-A1A6-44C4-A50F-3F43B54628E9}" type="presParOf" srcId="{8E6BF3A7-6FC9-4BC1-A23A-A6BDD460657D}" destId="{435B31CD-16E5-4DFD-A97F-151E9855A008}"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FA993E-EF73-4F91-8D1C-E7DD9C3223FD}" type="doc">
      <dgm:prSet loTypeId="urn:microsoft.com/office/officeart/2005/8/layout/default" loCatId="list" qsTypeId="urn:microsoft.com/office/officeart/2005/8/quickstyle/simple4" qsCatId="simple" csTypeId="urn:microsoft.com/office/officeart/2005/8/colors/accent2_3" csCatId="accent2" phldr="1"/>
      <dgm:spPr/>
      <dgm:t>
        <a:bodyPr/>
        <a:lstStyle/>
        <a:p>
          <a:endParaRPr lang="en-US"/>
        </a:p>
      </dgm:t>
    </dgm:pt>
    <dgm:pt modelId="{9B3EBEA8-4BB4-43F8-ADE2-33A6A6636624}">
      <dgm:prSet phldrT="[Text]" custT="1"/>
      <dgm:spPr/>
      <dgm:t>
        <a:bodyPr/>
        <a:lstStyle/>
        <a:p>
          <a:r>
            <a:rPr lang="en-US" sz="1800" b="1" dirty="0" smtClean="0">
              <a:latin typeface="Century Schoolbook" panose="02040604050505020304" pitchFamily="18" charset="0"/>
            </a:rPr>
            <a:t>Outreach and Marketing Materials</a:t>
          </a:r>
          <a:endParaRPr lang="en-US" sz="1800" b="1" dirty="0">
            <a:latin typeface="Century Schoolbook" panose="02040604050505020304" pitchFamily="18" charset="0"/>
          </a:endParaRPr>
        </a:p>
      </dgm:t>
    </dgm:pt>
    <dgm:pt modelId="{BCEB01C6-B08E-4BF7-AF80-DCD7F48C9112}" type="parTrans" cxnId="{667F537C-FFCC-4434-B19D-4867DDB2BFE6}">
      <dgm:prSet/>
      <dgm:spPr/>
      <dgm:t>
        <a:bodyPr/>
        <a:lstStyle/>
        <a:p>
          <a:endParaRPr lang="en-US"/>
        </a:p>
      </dgm:t>
    </dgm:pt>
    <dgm:pt modelId="{5EC719D0-11D7-4B6A-82B8-0F8AD1D5CD8C}" type="sibTrans" cxnId="{667F537C-FFCC-4434-B19D-4867DDB2BFE6}">
      <dgm:prSet/>
      <dgm:spPr/>
      <dgm:t>
        <a:bodyPr/>
        <a:lstStyle/>
        <a:p>
          <a:endParaRPr lang="en-US"/>
        </a:p>
      </dgm:t>
    </dgm:pt>
    <dgm:pt modelId="{64EE92A5-595C-42F1-B165-77D104C2642B}">
      <dgm:prSet custT="1"/>
      <dgm:spPr/>
      <dgm:t>
        <a:bodyPr/>
        <a:lstStyle/>
        <a:p>
          <a:r>
            <a:rPr lang="en-US" sz="1800" b="1" dirty="0">
              <a:latin typeface="Century Schoolbook" panose="02040604050505020304" pitchFamily="18" charset="0"/>
            </a:rPr>
            <a:t>Cold calls</a:t>
          </a:r>
          <a:r>
            <a:rPr lang="en-US" sz="1800" b="1" dirty="0" smtClean="0">
              <a:latin typeface="Century Schoolbook" panose="02040604050505020304" pitchFamily="18" charset="0"/>
            </a:rPr>
            <a:t>/</a:t>
          </a:r>
        </a:p>
        <a:p>
          <a:r>
            <a:rPr lang="en-US" sz="1800" b="1" dirty="0" smtClean="0">
              <a:latin typeface="Century Schoolbook" panose="02040604050505020304" pitchFamily="18" charset="0"/>
            </a:rPr>
            <a:t> email blasts/</a:t>
          </a:r>
          <a:endParaRPr lang="en-US" sz="1800" b="1" dirty="0">
            <a:latin typeface="Century Schoolbook" panose="02040604050505020304" pitchFamily="18" charset="0"/>
          </a:endParaRPr>
        </a:p>
        <a:p>
          <a:r>
            <a:rPr lang="en-US" sz="1800" b="1" dirty="0">
              <a:latin typeface="Century Schoolbook" panose="02040604050505020304" pitchFamily="18" charset="0"/>
            </a:rPr>
            <a:t>gathering ads</a:t>
          </a:r>
        </a:p>
      </dgm:t>
    </dgm:pt>
    <dgm:pt modelId="{CFC2DCC5-B3FB-463A-8FC7-ABA27CCEE026}" type="parTrans" cxnId="{7B9EDC2C-37C6-4855-9786-40B91E0F5B2B}">
      <dgm:prSet/>
      <dgm:spPr/>
      <dgm:t>
        <a:bodyPr/>
        <a:lstStyle/>
        <a:p>
          <a:endParaRPr lang="en-US"/>
        </a:p>
      </dgm:t>
    </dgm:pt>
    <dgm:pt modelId="{6D588122-3602-4E66-8983-6AE679413802}" type="sibTrans" cxnId="{7B9EDC2C-37C6-4855-9786-40B91E0F5B2B}">
      <dgm:prSet/>
      <dgm:spPr/>
      <dgm:t>
        <a:bodyPr/>
        <a:lstStyle/>
        <a:p>
          <a:endParaRPr lang="en-US"/>
        </a:p>
      </dgm:t>
    </dgm:pt>
    <dgm:pt modelId="{A33B84C9-B1FE-4A7B-98C9-919A0D4043CB}">
      <dgm:prSet custT="1"/>
      <dgm:spPr/>
      <dgm:t>
        <a:bodyPr/>
        <a:lstStyle/>
        <a:p>
          <a:r>
            <a:rPr lang="en-US" sz="1800" b="1" dirty="0">
              <a:latin typeface="Century Schoolbook" panose="02040604050505020304" pitchFamily="18" charset="0"/>
            </a:rPr>
            <a:t>Identify a community </a:t>
          </a:r>
          <a:r>
            <a:rPr lang="en-US" sz="1800" b="1" dirty="0" smtClean="0">
              <a:latin typeface="Century Schoolbook" panose="02040604050505020304" pitchFamily="18" charset="0"/>
            </a:rPr>
            <a:t>champion</a:t>
          </a:r>
          <a:endParaRPr lang="en-US" sz="1800" b="1" dirty="0">
            <a:latin typeface="Century Schoolbook" panose="02040604050505020304" pitchFamily="18" charset="0"/>
          </a:endParaRPr>
        </a:p>
      </dgm:t>
    </dgm:pt>
    <dgm:pt modelId="{A96C3698-89C3-4970-88CD-98C6E850E0D5}" type="parTrans" cxnId="{6926AA1B-149E-4422-8444-B42F144EA33E}">
      <dgm:prSet/>
      <dgm:spPr/>
      <dgm:t>
        <a:bodyPr/>
        <a:lstStyle/>
        <a:p>
          <a:endParaRPr lang="en-US"/>
        </a:p>
      </dgm:t>
    </dgm:pt>
    <dgm:pt modelId="{F38B8F23-E242-4F67-AA80-9849C60851E5}" type="sibTrans" cxnId="{6926AA1B-149E-4422-8444-B42F144EA33E}">
      <dgm:prSet/>
      <dgm:spPr/>
      <dgm:t>
        <a:bodyPr/>
        <a:lstStyle/>
        <a:p>
          <a:endParaRPr lang="en-US"/>
        </a:p>
      </dgm:t>
    </dgm:pt>
    <dgm:pt modelId="{86166EBF-8AA0-4E82-8385-F32C08E0A954}">
      <dgm:prSet custT="1"/>
      <dgm:spPr/>
      <dgm:t>
        <a:bodyPr/>
        <a:lstStyle/>
        <a:p>
          <a:r>
            <a:rPr lang="en-US" sz="1800" b="1" dirty="0" smtClean="0">
              <a:latin typeface="Century Schoolbook" panose="02040604050505020304" pitchFamily="18" charset="0"/>
            </a:rPr>
            <a:t>The power of networks</a:t>
          </a:r>
          <a:endParaRPr lang="en-US" sz="1800" b="1" dirty="0">
            <a:latin typeface="Century Schoolbook" panose="02040604050505020304" pitchFamily="18" charset="0"/>
          </a:endParaRPr>
        </a:p>
      </dgm:t>
    </dgm:pt>
    <dgm:pt modelId="{672FBEB8-E4CF-4D88-BEBB-2A8F1A336B83}" type="parTrans" cxnId="{8F3AAE57-18A4-4F95-B17A-2977F5044A08}">
      <dgm:prSet/>
      <dgm:spPr/>
      <dgm:t>
        <a:bodyPr/>
        <a:lstStyle/>
        <a:p>
          <a:endParaRPr lang="en-US"/>
        </a:p>
      </dgm:t>
    </dgm:pt>
    <dgm:pt modelId="{33AE8D6F-7708-42ED-9978-F0B17935DC00}" type="sibTrans" cxnId="{8F3AAE57-18A4-4F95-B17A-2977F5044A08}">
      <dgm:prSet/>
      <dgm:spPr/>
      <dgm:t>
        <a:bodyPr/>
        <a:lstStyle/>
        <a:p>
          <a:endParaRPr lang="en-US"/>
        </a:p>
      </dgm:t>
    </dgm:pt>
    <dgm:pt modelId="{E52E2B64-A0E3-43E9-9FAB-FBA90D6895B4}" type="pres">
      <dgm:prSet presAssocID="{60FA993E-EF73-4F91-8D1C-E7DD9C3223FD}" presName="diagram" presStyleCnt="0">
        <dgm:presLayoutVars>
          <dgm:dir/>
          <dgm:resizeHandles val="exact"/>
        </dgm:presLayoutVars>
      </dgm:prSet>
      <dgm:spPr/>
      <dgm:t>
        <a:bodyPr/>
        <a:lstStyle/>
        <a:p>
          <a:endParaRPr lang="en-US"/>
        </a:p>
      </dgm:t>
    </dgm:pt>
    <dgm:pt modelId="{B988A42E-B318-42C3-BA0D-582404914EF3}" type="pres">
      <dgm:prSet presAssocID="{9B3EBEA8-4BB4-43F8-ADE2-33A6A6636624}" presName="node" presStyleLbl="node1" presStyleIdx="0" presStyleCnt="4">
        <dgm:presLayoutVars>
          <dgm:bulletEnabled val="1"/>
        </dgm:presLayoutVars>
      </dgm:prSet>
      <dgm:spPr/>
      <dgm:t>
        <a:bodyPr/>
        <a:lstStyle/>
        <a:p>
          <a:endParaRPr lang="en-US"/>
        </a:p>
      </dgm:t>
    </dgm:pt>
    <dgm:pt modelId="{85903AB8-AED1-4F6F-98BE-0D824BCF0EBA}" type="pres">
      <dgm:prSet presAssocID="{5EC719D0-11D7-4B6A-82B8-0F8AD1D5CD8C}" presName="sibTrans" presStyleCnt="0"/>
      <dgm:spPr/>
    </dgm:pt>
    <dgm:pt modelId="{1298DDF9-6A8C-444C-887C-A4995C887FAB}" type="pres">
      <dgm:prSet presAssocID="{64EE92A5-595C-42F1-B165-77D104C2642B}" presName="node" presStyleLbl="node1" presStyleIdx="1" presStyleCnt="4">
        <dgm:presLayoutVars>
          <dgm:bulletEnabled val="1"/>
        </dgm:presLayoutVars>
      </dgm:prSet>
      <dgm:spPr/>
      <dgm:t>
        <a:bodyPr/>
        <a:lstStyle/>
        <a:p>
          <a:endParaRPr lang="en-US"/>
        </a:p>
      </dgm:t>
    </dgm:pt>
    <dgm:pt modelId="{DFB5BAAB-DFEC-4A40-98F6-15C6C22C6E01}" type="pres">
      <dgm:prSet presAssocID="{6D588122-3602-4E66-8983-6AE679413802}" presName="sibTrans" presStyleCnt="0"/>
      <dgm:spPr/>
    </dgm:pt>
    <dgm:pt modelId="{F402F75A-561C-40AC-A1BB-A86A3BE6FE37}" type="pres">
      <dgm:prSet presAssocID="{A33B84C9-B1FE-4A7B-98C9-919A0D4043CB}" presName="node" presStyleLbl="node1" presStyleIdx="2" presStyleCnt="4">
        <dgm:presLayoutVars>
          <dgm:bulletEnabled val="1"/>
        </dgm:presLayoutVars>
      </dgm:prSet>
      <dgm:spPr/>
      <dgm:t>
        <a:bodyPr/>
        <a:lstStyle/>
        <a:p>
          <a:endParaRPr lang="en-US"/>
        </a:p>
      </dgm:t>
    </dgm:pt>
    <dgm:pt modelId="{BC37CC89-E37F-416C-842F-1BADA23351D8}" type="pres">
      <dgm:prSet presAssocID="{F38B8F23-E242-4F67-AA80-9849C60851E5}" presName="sibTrans" presStyleCnt="0"/>
      <dgm:spPr/>
    </dgm:pt>
    <dgm:pt modelId="{0E85E25B-EDBC-47A0-9E0C-CF7E4A69B4A3}" type="pres">
      <dgm:prSet presAssocID="{86166EBF-8AA0-4E82-8385-F32C08E0A954}" presName="node" presStyleLbl="node1" presStyleIdx="3" presStyleCnt="4">
        <dgm:presLayoutVars>
          <dgm:bulletEnabled val="1"/>
        </dgm:presLayoutVars>
      </dgm:prSet>
      <dgm:spPr/>
      <dgm:t>
        <a:bodyPr/>
        <a:lstStyle/>
        <a:p>
          <a:endParaRPr lang="en-US"/>
        </a:p>
      </dgm:t>
    </dgm:pt>
  </dgm:ptLst>
  <dgm:cxnLst>
    <dgm:cxn modelId="{6926AA1B-149E-4422-8444-B42F144EA33E}" srcId="{60FA993E-EF73-4F91-8D1C-E7DD9C3223FD}" destId="{A33B84C9-B1FE-4A7B-98C9-919A0D4043CB}" srcOrd="2" destOrd="0" parTransId="{A96C3698-89C3-4970-88CD-98C6E850E0D5}" sibTransId="{F38B8F23-E242-4F67-AA80-9849C60851E5}"/>
    <dgm:cxn modelId="{9D4DB84B-F408-4811-8E42-BB027D0AB889}" type="presOf" srcId="{86166EBF-8AA0-4E82-8385-F32C08E0A954}" destId="{0E85E25B-EDBC-47A0-9E0C-CF7E4A69B4A3}" srcOrd="0" destOrd="0" presId="urn:microsoft.com/office/officeart/2005/8/layout/default"/>
    <dgm:cxn modelId="{7B9EDC2C-37C6-4855-9786-40B91E0F5B2B}" srcId="{60FA993E-EF73-4F91-8D1C-E7DD9C3223FD}" destId="{64EE92A5-595C-42F1-B165-77D104C2642B}" srcOrd="1" destOrd="0" parTransId="{CFC2DCC5-B3FB-463A-8FC7-ABA27CCEE026}" sibTransId="{6D588122-3602-4E66-8983-6AE679413802}"/>
    <dgm:cxn modelId="{8F3AAE57-18A4-4F95-B17A-2977F5044A08}" srcId="{60FA993E-EF73-4F91-8D1C-E7DD9C3223FD}" destId="{86166EBF-8AA0-4E82-8385-F32C08E0A954}" srcOrd="3" destOrd="0" parTransId="{672FBEB8-E4CF-4D88-BEBB-2A8F1A336B83}" sibTransId="{33AE8D6F-7708-42ED-9978-F0B17935DC00}"/>
    <dgm:cxn modelId="{7D26E624-528E-4D8D-8290-42F0DBEE3D4E}" type="presOf" srcId="{60FA993E-EF73-4F91-8D1C-E7DD9C3223FD}" destId="{E52E2B64-A0E3-43E9-9FAB-FBA90D6895B4}" srcOrd="0" destOrd="0" presId="urn:microsoft.com/office/officeart/2005/8/layout/default"/>
    <dgm:cxn modelId="{9D07FC43-AD77-4650-A535-EB1C8200CEC4}" type="presOf" srcId="{A33B84C9-B1FE-4A7B-98C9-919A0D4043CB}" destId="{F402F75A-561C-40AC-A1BB-A86A3BE6FE37}" srcOrd="0" destOrd="0" presId="urn:microsoft.com/office/officeart/2005/8/layout/default"/>
    <dgm:cxn modelId="{C4250EAB-C63F-4DA2-BA85-3B49AD2FAEFE}" type="presOf" srcId="{64EE92A5-595C-42F1-B165-77D104C2642B}" destId="{1298DDF9-6A8C-444C-887C-A4995C887FAB}" srcOrd="0" destOrd="0" presId="urn:microsoft.com/office/officeart/2005/8/layout/default"/>
    <dgm:cxn modelId="{667F537C-FFCC-4434-B19D-4867DDB2BFE6}" srcId="{60FA993E-EF73-4F91-8D1C-E7DD9C3223FD}" destId="{9B3EBEA8-4BB4-43F8-ADE2-33A6A6636624}" srcOrd="0" destOrd="0" parTransId="{BCEB01C6-B08E-4BF7-AF80-DCD7F48C9112}" sibTransId="{5EC719D0-11D7-4B6A-82B8-0F8AD1D5CD8C}"/>
    <dgm:cxn modelId="{39BEEBB2-4ADA-43C4-A2EC-D03D60EB1753}" type="presOf" srcId="{9B3EBEA8-4BB4-43F8-ADE2-33A6A6636624}" destId="{B988A42E-B318-42C3-BA0D-582404914EF3}" srcOrd="0" destOrd="0" presId="urn:microsoft.com/office/officeart/2005/8/layout/default"/>
    <dgm:cxn modelId="{D99B7406-E6E6-42D0-871D-6C0CBD25BA2F}" type="presParOf" srcId="{E52E2B64-A0E3-43E9-9FAB-FBA90D6895B4}" destId="{B988A42E-B318-42C3-BA0D-582404914EF3}" srcOrd="0" destOrd="0" presId="urn:microsoft.com/office/officeart/2005/8/layout/default"/>
    <dgm:cxn modelId="{6081B0D9-0C0B-43E6-BE92-FD143631DB53}" type="presParOf" srcId="{E52E2B64-A0E3-43E9-9FAB-FBA90D6895B4}" destId="{85903AB8-AED1-4F6F-98BE-0D824BCF0EBA}" srcOrd="1" destOrd="0" presId="urn:microsoft.com/office/officeart/2005/8/layout/default"/>
    <dgm:cxn modelId="{B684E170-F7D2-4C70-AA66-FA6B98D6F68F}" type="presParOf" srcId="{E52E2B64-A0E3-43E9-9FAB-FBA90D6895B4}" destId="{1298DDF9-6A8C-444C-887C-A4995C887FAB}" srcOrd="2" destOrd="0" presId="urn:microsoft.com/office/officeart/2005/8/layout/default"/>
    <dgm:cxn modelId="{A0BF3D73-4219-430D-9330-40617A899E3B}" type="presParOf" srcId="{E52E2B64-A0E3-43E9-9FAB-FBA90D6895B4}" destId="{DFB5BAAB-DFEC-4A40-98F6-15C6C22C6E01}" srcOrd="3" destOrd="0" presId="urn:microsoft.com/office/officeart/2005/8/layout/default"/>
    <dgm:cxn modelId="{38A0021E-8D5F-4842-B5B3-D87ED080F35C}" type="presParOf" srcId="{E52E2B64-A0E3-43E9-9FAB-FBA90D6895B4}" destId="{F402F75A-561C-40AC-A1BB-A86A3BE6FE37}" srcOrd="4" destOrd="0" presId="urn:microsoft.com/office/officeart/2005/8/layout/default"/>
    <dgm:cxn modelId="{C5EDDAE6-B43F-40D0-92E8-96271881006F}" type="presParOf" srcId="{E52E2B64-A0E3-43E9-9FAB-FBA90D6895B4}" destId="{BC37CC89-E37F-416C-842F-1BADA23351D8}" srcOrd="5" destOrd="0" presId="urn:microsoft.com/office/officeart/2005/8/layout/default"/>
    <dgm:cxn modelId="{3ED62734-790D-4EFA-9B6C-17C4B9B07E39}" type="presParOf" srcId="{E52E2B64-A0E3-43E9-9FAB-FBA90D6895B4}" destId="{0E85E25B-EDBC-47A0-9E0C-CF7E4A69B4A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949944-5070-446A-A3AC-87D5B00FC144}" type="doc">
      <dgm:prSet loTypeId="urn:microsoft.com/office/officeart/2005/8/layout/hList3" loCatId="list" qsTypeId="urn:microsoft.com/office/officeart/2005/8/quickstyle/simple1" qsCatId="simple" csTypeId="urn:microsoft.com/office/officeart/2005/8/colors/accent4_1" csCatId="accent4" phldr="1"/>
      <dgm:spPr/>
      <dgm:t>
        <a:bodyPr/>
        <a:lstStyle/>
        <a:p>
          <a:endParaRPr lang="en-US"/>
        </a:p>
      </dgm:t>
    </dgm:pt>
    <dgm:pt modelId="{248C28A6-4487-457F-8427-1115AC653703}">
      <dgm:prSet phldrT="[Text]" custT="1"/>
      <dgm:spPr/>
      <dgm:t>
        <a:bodyPr/>
        <a:lstStyle/>
        <a:p>
          <a:r>
            <a:rPr lang="en-US" sz="3200" dirty="0" smtClean="0">
              <a:latin typeface="Century Schoolbook" panose="02040604050505020304" pitchFamily="18" charset="0"/>
            </a:rPr>
            <a:t>Why is keeping Landlords happy important?</a:t>
          </a:r>
          <a:endParaRPr lang="en-US" sz="3200" dirty="0">
            <a:latin typeface="Century Schoolbook" panose="02040604050505020304" pitchFamily="18" charset="0"/>
          </a:endParaRPr>
        </a:p>
      </dgm:t>
    </dgm:pt>
    <dgm:pt modelId="{8EF6BCE2-24C4-44F7-AC9A-45E2971CDB09}" type="parTrans" cxnId="{190300A4-5C5F-4D52-A9D1-748A77BA839B}">
      <dgm:prSet/>
      <dgm:spPr/>
      <dgm:t>
        <a:bodyPr/>
        <a:lstStyle/>
        <a:p>
          <a:endParaRPr lang="en-US"/>
        </a:p>
      </dgm:t>
    </dgm:pt>
    <dgm:pt modelId="{6C1F7496-7C3C-4247-8E97-2862B8F2D987}" type="sibTrans" cxnId="{190300A4-5C5F-4D52-A9D1-748A77BA839B}">
      <dgm:prSet/>
      <dgm:spPr/>
      <dgm:t>
        <a:bodyPr/>
        <a:lstStyle/>
        <a:p>
          <a:endParaRPr lang="en-US"/>
        </a:p>
      </dgm:t>
    </dgm:pt>
    <dgm:pt modelId="{CB5485F1-9DC0-43DC-8C7F-E675DA6485FD}">
      <dgm:prSet phldrT="[Text]" custT="1"/>
      <dgm:spPr/>
      <dgm:t>
        <a:bodyPr anchor="b"/>
        <a:lstStyle/>
        <a:p>
          <a:pPr marL="0" marR="0" indent="0" defTabSz="914400" eaLnBrk="1" fontAlgn="auto" latinLnBrk="0" hangingPunct="1">
            <a:lnSpc>
              <a:spcPct val="100000"/>
            </a:lnSpc>
            <a:spcBef>
              <a:spcPts val="0"/>
            </a:spcBef>
            <a:spcAft>
              <a:spcPts val="0"/>
            </a:spcAft>
            <a:buClrTx/>
            <a:buSzTx/>
            <a:buFontTx/>
            <a:buNone/>
            <a:tabLst/>
            <a:defRPr/>
          </a:pPr>
          <a:r>
            <a:rPr lang="en-US" sz="2200" dirty="0" smtClean="0">
              <a:solidFill>
                <a:schemeClr val="accent2"/>
              </a:solidFill>
              <a:latin typeface="Century Schoolbook" panose="02040604050505020304" pitchFamily="18" charset="0"/>
            </a:rPr>
            <a:t>Ongoing Tenant Housing Stability Support</a:t>
          </a:r>
          <a:endParaRPr lang="en-US" sz="2200" dirty="0">
            <a:solidFill>
              <a:schemeClr val="accent2"/>
            </a:solidFill>
            <a:latin typeface="Century Schoolbook" panose="02040604050505020304" pitchFamily="18" charset="0"/>
          </a:endParaRPr>
        </a:p>
      </dgm:t>
    </dgm:pt>
    <dgm:pt modelId="{19E3D4DD-133B-486F-9993-D40F82FAEDB8}" type="parTrans" cxnId="{F9260DC1-D77F-447D-A257-76A3509E0504}">
      <dgm:prSet/>
      <dgm:spPr/>
      <dgm:t>
        <a:bodyPr/>
        <a:lstStyle/>
        <a:p>
          <a:endParaRPr lang="en-US"/>
        </a:p>
      </dgm:t>
    </dgm:pt>
    <dgm:pt modelId="{82C7820F-E020-4DB2-BF92-EAFC84E2E3CA}" type="sibTrans" cxnId="{F9260DC1-D77F-447D-A257-76A3509E0504}">
      <dgm:prSet/>
      <dgm:spPr/>
      <dgm:t>
        <a:bodyPr/>
        <a:lstStyle/>
        <a:p>
          <a:endParaRPr lang="en-US"/>
        </a:p>
      </dgm:t>
    </dgm:pt>
    <dgm:pt modelId="{DD2EF936-5637-421D-AEA6-AC2CEBAA3183}">
      <dgm:prSet phldrT="[Text]" custT="1"/>
      <dgm:spPr/>
      <dgm:t>
        <a:bodyPr anchor="b"/>
        <a:lstStyle/>
        <a:p>
          <a:r>
            <a:rPr lang="en-US" sz="2200" dirty="0" smtClean="0">
              <a:solidFill>
                <a:schemeClr val="accent2"/>
              </a:solidFill>
              <a:latin typeface="Century Schoolbook" panose="02040604050505020304" pitchFamily="18" charset="0"/>
            </a:rPr>
            <a:t>Housing opportunities for more tenants</a:t>
          </a:r>
        </a:p>
      </dgm:t>
    </dgm:pt>
    <dgm:pt modelId="{43B6CB0D-7427-4C88-AD01-9F77DA48083C}" type="parTrans" cxnId="{64813526-DD3B-4443-B0B7-21924383CDF2}">
      <dgm:prSet/>
      <dgm:spPr/>
      <dgm:t>
        <a:bodyPr/>
        <a:lstStyle/>
        <a:p>
          <a:endParaRPr lang="en-US"/>
        </a:p>
      </dgm:t>
    </dgm:pt>
    <dgm:pt modelId="{4F0A7CE2-FF4C-446F-BF64-6B574E274C59}" type="sibTrans" cxnId="{64813526-DD3B-4443-B0B7-21924383CDF2}">
      <dgm:prSet/>
      <dgm:spPr/>
      <dgm:t>
        <a:bodyPr/>
        <a:lstStyle/>
        <a:p>
          <a:endParaRPr lang="en-US"/>
        </a:p>
      </dgm:t>
    </dgm:pt>
    <dgm:pt modelId="{AE5A3B71-0AD2-4719-91C9-A7A3CD8D6E87}">
      <dgm:prSet phldrT="[Text]" custT="1"/>
      <dgm:spPr/>
      <dgm:t>
        <a:bodyPr anchor="b"/>
        <a:lstStyle/>
        <a:p>
          <a:r>
            <a:rPr lang="en-US" sz="2200" dirty="0" smtClean="0">
              <a:solidFill>
                <a:schemeClr val="accent2"/>
              </a:solidFill>
              <a:latin typeface="Century Schoolbook" panose="02040604050505020304" pitchFamily="18" charset="0"/>
            </a:rPr>
            <a:t>Landlords have landlord friends</a:t>
          </a:r>
        </a:p>
        <a:p>
          <a:endParaRPr lang="en-US" sz="2200" dirty="0">
            <a:solidFill>
              <a:schemeClr val="accent2"/>
            </a:solidFill>
            <a:latin typeface="Century Schoolbook" panose="02040604050505020304" pitchFamily="18" charset="0"/>
          </a:endParaRPr>
        </a:p>
      </dgm:t>
    </dgm:pt>
    <dgm:pt modelId="{37C8887F-F837-432B-9141-F2F7F20701D1}" type="parTrans" cxnId="{B9024BE9-FF93-4EAC-94E4-4B3766E7C145}">
      <dgm:prSet/>
      <dgm:spPr/>
      <dgm:t>
        <a:bodyPr/>
        <a:lstStyle/>
        <a:p>
          <a:endParaRPr lang="en-US"/>
        </a:p>
      </dgm:t>
    </dgm:pt>
    <dgm:pt modelId="{F05D50F7-E9AC-4248-A978-E0EEEDEB4211}" type="sibTrans" cxnId="{B9024BE9-FF93-4EAC-94E4-4B3766E7C145}">
      <dgm:prSet/>
      <dgm:spPr/>
      <dgm:t>
        <a:bodyPr/>
        <a:lstStyle/>
        <a:p>
          <a:endParaRPr lang="en-US"/>
        </a:p>
      </dgm:t>
    </dgm:pt>
    <dgm:pt modelId="{FA347FE6-41D2-43D5-86A7-9A1ABC622C86}">
      <dgm:prSet phldrT="[Text]" custT="1"/>
      <dgm:spPr/>
      <dgm:t>
        <a:bodyPr anchor="b"/>
        <a:lstStyle/>
        <a:p>
          <a:pPr marL="0" marR="0" indent="0" defTabSz="914400" eaLnBrk="1" fontAlgn="auto" latinLnBrk="0" hangingPunct="1">
            <a:lnSpc>
              <a:spcPct val="100000"/>
            </a:lnSpc>
            <a:spcBef>
              <a:spcPts val="0"/>
            </a:spcBef>
            <a:spcAft>
              <a:spcPts val="0"/>
            </a:spcAft>
            <a:buClrTx/>
            <a:buSzTx/>
            <a:buFontTx/>
            <a:buNone/>
            <a:tabLst/>
            <a:defRPr/>
          </a:pPr>
          <a:r>
            <a:rPr lang="en-US" sz="2200" dirty="0" smtClean="0">
              <a:solidFill>
                <a:schemeClr val="accent2"/>
              </a:solidFill>
              <a:latin typeface="Century Schoolbook" panose="02040604050505020304" pitchFamily="18" charset="0"/>
            </a:rPr>
            <a:t>Supportive &amp; responsive during tenancy crisis</a:t>
          </a:r>
          <a:endParaRPr lang="en-US" sz="2200" dirty="0">
            <a:solidFill>
              <a:schemeClr val="accent2"/>
            </a:solidFill>
            <a:latin typeface="Century Schoolbook" panose="02040604050505020304" pitchFamily="18" charset="0"/>
          </a:endParaRPr>
        </a:p>
      </dgm:t>
    </dgm:pt>
    <dgm:pt modelId="{FB0C80A6-2FB2-4B46-838C-F7E8CA0C4297}" type="parTrans" cxnId="{AC676069-2CF9-4846-9E72-5FF1971AEDDE}">
      <dgm:prSet/>
      <dgm:spPr/>
      <dgm:t>
        <a:bodyPr/>
        <a:lstStyle/>
        <a:p>
          <a:endParaRPr lang="en-US"/>
        </a:p>
      </dgm:t>
    </dgm:pt>
    <dgm:pt modelId="{28D8BBC3-E4DB-48DA-BC5F-3C572A6229EF}" type="sibTrans" cxnId="{AC676069-2CF9-4846-9E72-5FF1971AEDDE}">
      <dgm:prSet/>
      <dgm:spPr/>
      <dgm:t>
        <a:bodyPr/>
        <a:lstStyle/>
        <a:p>
          <a:endParaRPr lang="en-US"/>
        </a:p>
      </dgm:t>
    </dgm:pt>
    <dgm:pt modelId="{BE5C6BDF-C4BC-4661-9BAE-8FE78E83EA56}" type="pres">
      <dgm:prSet presAssocID="{E9949944-5070-446A-A3AC-87D5B00FC144}" presName="composite" presStyleCnt="0">
        <dgm:presLayoutVars>
          <dgm:chMax val="1"/>
          <dgm:dir/>
          <dgm:resizeHandles val="exact"/>
        </dgm:presLayoutVars>
      </dgm:prSet>
      <dgm:spPr/>
      <dgm:t>
        <a:bodyPr/>
        <a:lstStyle/>
        <a:p>
          <a:endParaRPr lang="en-US"/>
        </a:p>
      </dgm:t>
    </dgm:pt>
    <dgm:pt modelId="{8673F09F-5FB4-4D75-9B17-2865609AC976}" type="pres">
      <dgm:prSet presAssocID="{248C28A6-4487-457F-8427-1115AC653703}" presName="roof" presStyleLbl="dkBgShp" presStyleIdx="0" presStyleCnt="2" custLinFactNeighborY="3255"/>
      <dgm:spPr/>
      <dgm:t>
        <a:bodyPr/>
        <a:lstStyle/>
        <a:p>
          <a:endParaRPr lang="en-US"/>
        </a:p>
      </dgm:t>
    </dgm:pt>
    <dgm:pt modelId="{7E0EF31B-8404-4ACF-AAC1-958A9F746321}" type="pres">
      <dgm:prSet presAssocID="{248C28A6-4487-457F-8427-1115AC653703}" presName="pillars" presStyleCnt="0"/>
      <dgm:spPr/>
      <dgm:t>
        <a:bodyPr/>
        <a:lstStyle/>
        <a:p>
          <a:endParaRPr lang="en-US"/>
        </a:p>
      </dgm:t>
    </dgm:pt>
    <dgm:pt modelId="{BB8526B2-7F6E-438B-BC55-5515A96E2A28}" type="pres">
      <dgm:prSet presAssocID="{248C28A6-4487-457F-8427-1115AC653703}" presName="pillar1" presStyleLbl="node1" presStyleIdx="0" presStyleCnt="4">
        <dgm:presLayoutVars>
          <dgm:bulletEnabled val="1"/>
        </dgm:presLayoutVars>
      </dgm:prSet>
      <dgm:spPr/>
      <dgm:t>
        <a:bodyPr/>
        <a:lstStyle/>
        <a:p>
          <a:endParaRPr lang="en-US"/>
        </a:p>
      </dgm:t>
    </dgm:pt>
    <dgm:pt modelId="{A5E930C1-8FAF-4DEF-AD2D-73752AEE4A99}" type="pres">
      <dgm:prSet presAssocID="{FA347FE6-41D2-43D5-86A7-9A1ABC622C86}" presName="pillarX" presStyleLbl="node1" presStyleIdx="1" presStyleCnt="4">
        <dgm:presLayoutVars>
          <dgm:bulletEnabled val="1"/>
        </dgm:presLayoutVars>
      </dgm:prSet>
      <dgm:spPr/>
      <dgm:t>
        <a:bodyPr/>
        <a:lstStyle/>
        <a:p>
          <a:endParaRPr lang="en-US"/>
        </a:p>
      </dgm:t>
    </dgm:pt>
    <dgm:pt modelId="{37F1FB84-C8FC-4829-B4B8-0DBDEC420DC2}" type="pres">
      <dgm:prSet presAssocID="{DD2EF936-5637-421D-AEA6-AC2CEBAA3183}" presName="pillarX" presStyleLbl="node1" presStyleIdx="2" presStyleCnt="4">
        <dgm:presLayoutVars>
          <dgm:bulletEnabled val="1"/>
        </dgm:presLayoutVars>
      </dgm:prSet>
      <dgm:spPr/>
      <dgm:t>
        <a:bodyPr/>
        <a:lstStyle/>
        <a:p>
          <a:endParaRPr lang="en-US"/>
        </a:p>
      </dgm:t>
    </dgm:pt>
    <dgm:pt modelId="{73C13D18-68D2-45B6-8FB2-BBE86A9F10DE}" type="pres">
      <dgm:prSet presAssocID="{AE5A3B71-0AD2-4719-91C9-A7A3CD8D6E87}" presName="pillarX" presStyleLbl="node1" presStyleIdx="3" presStyleCnt="4">
        <dgm:presLayoutVars>
          <dgm:bulletEnabled val="1"/>
        </dgm:presLayoutVars>
      </dgm:prSet>
      <dgm:spPr/>
      <dgm:t>
        <a:bodyPr/>
        <a:lstStyle/>
        <a:p>
          <a:endParaRPr lang="en-US"/>
        </a:p>
      </dgm:t>
    </dgm:pt>
    <dgm:pt modelId="{0DD72FC6-0656-4ED9-A0B2-90F9B207FDF8}" type="pres">
      <dgm:prSet presAssocID="{248C28A6-4487-457F-8427-1115AC653703}" presName="base" presStyleLbl="dkBgShp" presStyleIdx="1" presStyleCnt="2"/>
      <dgm:spPr/>
      <dgm:t>
        <a:bodyPr/>
        <a:lstStyle/>
        <a:p>
          <a:endParaRPr lang="en-US"/>
        </a:p>
      </dgm:t>
    </dgm:pt>
  </dgm:ptLst>
  <dgm:cxnLst>
    <dgm:cxn modelId="{F9260DC1-D77F-447D-A257-76A3509E0504}" srcId="{248C28A6-4487-457F-8427-1115AC653703}" destId="{CB5485F1-9DC0-43DC-8C7F-E675DA6485FD}" srcOrd="0" destOrd="0" parTransId="{19E3D4DD-133B-486F-9993-D40F82FAEDB8}" sibTransId="{82C7820F-E020-4DB2-BF92-EAFC84E2E3CA}"/>
    <dgm:cxn modelId="{5A265F21-B34E-4B8F-8FFE-CE8AD60173FD}" type="presOf" srcId="{E9949944-5070-446A-A3AC-87D5B00FC144}" destId="{BE5C6BDF-C4BC-4661-9BAE-8FE78E83EA56}" srcOrd="0" destOrd="0" presId="urn:microsoft.com/office/officeart/2005/8/layout/hList3"/>
    <dgm:cxn modelId="{0974E014-DC50-4A27-874B-7ED34E62AC2C}" type="presOf" srcId="{248C28A6-4487-457F-8427-1115AC653703}" destId="{8673F09F-5FB4-4D75-9B17-2865609AC976}" srcOrd="0" destOrd="0" presId="urn:microsoft.com/office/officeart/2005/8/layout/hList3"/>
    <dgm:cxn modelId="{190300A4-5C5F-4D52-A9D1-748A77BA839B}" srcId="{E9949944-5070-446A-A3AC-87D5B00FC144}" destId="{248C28A6-4487-457F-8427-1115AC653703}" srcOrd="0" destOrd="0" parTransId="{8EF6BCE2-24C4-44F7-AC9A-45E2971CDB09}" sibTransId="{6C1F7496-7C3C-4247-8E97-2862B8F2D987}"/>
    <dgm:cxn modelId="{AC676069-2CF9-4846-9E72-5FF1971AEDDE}" srcId="{248C28A6-4487-457F-8427-1115AC653703}" destId="{FA347FE6-41D2-43D5-86A7-9A1ABC622C86}" srcOrd="1" destOrd="0" parTransId="{FB0C80A6-2FB2-4B46-838C-F7E8CA0C4297}" sibTransId="{28D8BBC3-E4DB-48DA-BC5F-3C572A6229EF}"/>
    <dgm:cxn modelId="{6C2D826E-FB28-48D5-ACF7-EA40F60CE004}" type="presOf" srcId="{FA347FE6-41D2-43D5-86A7-9A1ABC622C86}" destId="{A5E930C1-8FAF-4DEF-AD2D-73752AEE4A99}" srcOrd="0" destOrd="0" presId="urn:microsoft.com/office/officeart/2005/8/layout/hList3"/>
    <dgm:cxn modelId="{6FF33F72-AC85-41BE-A8ED-2565457E4242}" type="presOf" srcId="{DD2EF936-5637-421D-AEA6-AC2CEBAA3183}" destId="{37F1FB84-C8FC-4829-B4B8-0DBDEC420DC2}" srcOrd="0" destOrd="0" presId="urn:microsoft.com/office/officeart/2005/8/layout/hList3"/>
    <dgm:cxn modelId="{B9024BE9-FF93-4EAC-94E4-4B3766E7C145}" srcId="{248C28A6-4487-457F-8427-1115AC653703}" destId="{AE5A3B71-0AD2-4719-91C9-A7A3CD8D6E87}" srcOrd="3" destOrd="0" parTransId="{37C8887F-F837-432B-9141-F2F7F20701D1}" sibTransId="{F05D50F7-E9AC-4248-A978-E0EEEDEB4211}"/>
    <dgm:cxn modelId="{EF9EBD0C-1272-4E0D-9285-C52E615AD077}" type="presOf" srcId="{CB5485F1-9DC0-43DC-8C7F-E675DA6485FD}" destId="{BB8526B2-7F6E-438B-BC55-5515A96E2A28}" srcOrd="0" destOrd="0" presId="urn:microsoft.com/office/officeart/2005/8/layout/hList3"/>
    <dgm:cxn modelId="{FD0EA969-CBEC-48B9-8967-D9F385575ED1}" type="presOf" srcId="{AE5A3B71-0AD2-4719-91C9-A7A3CD8D6E87}" destId="{73C13D18-68D2-45B6-8FB2-BBE86A9F10DE}" srcOrd="0" destOrd="0" presId="urn:microsoft.com/office/officeart/2005/8/layout/hList3"/>
    <dgm:cxn modelId="{64813526-DD3B-4443-B0B7-21924383CDF2}" srcId="{248C28A6-4487-457F-8427-1115AC653703}" destId="{DD2EF936-5637-421D-AEA6-AC2CEBAA3183}" srcOrd="2" destOrd="0" parTransId="{43B6CB0D-7427-4C88-AD01-9F77DA48083C}" sibTransId="{4F0A7CE2-FF4C-446F-BF64-6B574E274C59}"/>
    <dgm:cxn modelId="{515C4BAF-3EDD-4117-8058-DCBAD4252071}" type="presParOf" srcId="{BE5C6BDF-C4BC-4661-9BAE-8FE78E83EA56}" destId="{8673F09F-5FB4-4D75-9B17-2865609AC976}" srcOrd="0" destOrd="0" presId="urn:microsoft.com/office/officeart/2005/8/layout/hList3"/>
    <dgm:cxn modelId="{11FC7EBF-05D7-405A-A120-850B9FC7EB93}" type="presParOf" srcId="{BE5C6BDF-C4BC-4661-9BAE-8FE78E83EA56}" destId="{7E0EF31B-8404-4ACF-AAC1-958A9F746321}" srcOrd="1" destOrd="0" presId="urn:microsoft.com/office/officeart/2005/8/layout/hList3"/>
    <dgm:cxn modelId="{8E4F5341-ED37-46CD-8DCF-9B88738199D6}" type="presParOf" srcId="{7E0EF31B-8404-4ACF-AAC1-958A9F746321}" destId="{BB8526B2-7F6E-438B-BC55-5515A96E2A28}" srcOrd="0" destOrd="0" presId="urn:microsoft.com/office/officeart/2005/8/layout/hList3"/>
    <dgm:cxn modelId="{330AB80F-921E-4B1E-A606-B15F6F5AC63B}" type="presParOf" srcId="{7E0EF31B-8404-4ACF-AAC1-958A9F746321}" destId="{A5E930C1-8FAF-4DEF-AD2D-73752AEE4A99}" srcOrd="1" destOrd="0" presId="urn:microsoft.com/office/officeart/2005/8/layout/hList3"/>
    <dgm:cxn modelId="{7FC7F809-71DF-449D-BD57-8E756DE59909}" type="presParOf" srcId="{7E0EF31B-8404-4ACF-AAC1-958A9F746321}" destId="{37F1FB84-C8FC-4829-B4B8-0DBDEC420DC2}" srcOrd="2" destOrd="0" presId="urn:microsoft.com/office/officeart/2005/8/layout/hList3"/>
    <dgm:cxn modelId="{CD7E7E85-B424-4194-BE38-B09EA170B2F5}" type="presParOf" srcId="{7E0EF31B-8404-4ACF-AAC1-958A9F746321}" destId="{73C13D18-68D2-45B6-8FB2-BBE86A9F10DE}" srcOrd="3" destOrd="0" presId="urn:microsoft.com/office/officeart/2005/8/layout/hList3"/>
    <dgm:cxn modelId="{F66AFFC6-9B29-430F-996F-02A98BF4545E}" type="presParOf" srcId="{BE5C6BDF-C4BC-4661-9BAE-8FE78E83EA56}" destId="{0DD72FC6-0656-4ED9-A0B2-90F9B207FDF8}"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8B136B-DEEC-4D4F-91F7-8BC8BD5D1D9C}" type="doc">
      <dgm:prSet loTypeId="urn:microsoft.com/office/officeart/2005/8/layout/equation2" loCatId="process" qsTypeId="urn:microsoft.com/office/officeart/2005/8/quickstyle/simple1" qsCatId="simple" csTypeId="urn:microsoft.com/office/officeart/2005/8/colors/colorful4" csCatId="colorful" phldr="1"/>
      <dgm:spPr/>
    </dgm:pt>
    <dgm:pt modelId="{9882FF2F-8019-47BD-9CEF-2EA292E0FC51}">
      <dgm:prSet phldrT="[Text]" custT="1"/>
      <dgm:spPr/>
      <dgm:t>
        <a:bodyPr/>
        <a:lstStyle/>
        <a:p>
          <a:r>
            <a:rPr lang="en-US" sz="1600" b="1" dirty="0" smtClean="0">
              <a:latin typeface="Century Schoolbook" pitchFamily="18" charset="0"/>
            </a:rPr>
            <a:t>Landlord/</a:t>
          </a:r>
        </a:p>
        <a:p>
          <a:r>
            <a:rPr lang="en-US" sz="1600" b="1" dirty="0" smtClean="0">
              <a:latin typeface="Century Schoolbook" pitchFamily="18" charset="0"/>
            </a:rPr>
            <a:t>Property Management Staff</a:t>
          </a:r>
          <a:endParaRPr lang="en-US" sz="1600" b="1" dirty="0">
            <a:latin typeface="Century Schoolbook" pitchFamily="18" charset="0"/>
          </a:endParaRPr>
        </a:p>
      </dgm:t>
    </dgm:pt>
    <dgm:pt modelId="{0EDF408F-3A5A-44A9-BA02-1A252B499B21}" type="parTrans" cxnId="{E6F4BBFC-F980-4878-982D-F2ADEBFBEE0B}">
      <dgm:prSet/>
      <dgm:spPr/>
      <dgm:t>
        <a:bodyPr/>
        <a:lstStyle/>
        <a:p>
          <a:endParaRPr lang="en-US" sz="1600">
            <a:latin typeface="Century Schoolbook" pitchFamily="18" charset="0"/>
          </a:endParaRPr>
        </a:p>
      </dgm:t>
    </dgm:pt>
    <dgm:pt modelId="{32168C08-A900-4B5D-B92F-57EB7FDD6C7C}" type="sibTrans" cxnId="{E6F4BBFC-F980-4878-982D-F2ADEBFBEE0B}">
      <dgm:prSet custT="1"/>
      <dgm:spPr/>
      <dgm:t>
        <a:bodyPr/>
        <a:lstStyle/>
        <a:p>
          <a:endParaRPr lang="en-US" sz="1050">
            <a:latin typeface="Century Schoolbook" pitchFamily="18" charset="0"/>
          </a:endParaRPr>
        </a:p>
      </dgm:t>
    </dgm:pt>
    <dgm:pt modelId="{55C2D57D-F264-4CAC-A72C-BD08F331BB29}">
      <dgm:prSet phldrT="[Text]" custT="1"/>
      <dgm:spPr/>
      <dgm:t>
        <a:bodyPr/>
        <a:lstStyle/>
        <a:p>
          <a:r>
            <a:rPr lang="en-US" sz="1600" b="1" dirty="0" smtClean="0">
              <a:latin typeface="Century Schoolbook" pitchFamily="18" charset="0"/>
            </a:rPr>
            <a:t>Supportive Services Staff</a:t>
          </a:r>
          <a:endParaRPr lang="en-US" sz="1600" b="1" dirty="0">
            <a:latin typeface="Century Schoolbook" pitchFamily="18" charset="0"/>
          </a:endParaRPr>
        </a:p>
      </dgm:t>
    </dgm:pt>
    <dgm:pt modelId="{F651BD11-9EDA-4C15-B905-46DA646C11CF}" type="parTrans" cxnId="{54E9C0EE-3902-47C1-B629-82D45F87DCDF}">
      <dgm:prSet/>
      <dgm:spPr/>
      <dgm:t>
        <a:bodyPr/>
        <a:lstStyle/>
        <a:p>
          <a:endParaRPr lang="en-US" sz="1600">
            <a:latin typeface="Century Schoolbook" pitchFamily="18" charset="0"/>
          </a:endParaRPr>
        </a:p>
      </dgm:t>
    </dgm:pt>
    <dgm:pt modelId="{BA38E4F0-8CE5-4E05-8D65-11B468E90C61}" type="sibTrans" cxnId="{54E9C0EE-3902-47C1-B629-82D45F87DCDF}">
      <dgm:prSet custT="1"/>
      <dgm:spPr/>
      <dgm:t>
        <a:bodyPr/>
        <a:lstStyle/>
        <a:p>
          <a:endParaRPr lang="en-US" sz="1600">
            <a:latin typeface="Century Schoolbook" pitchFamily="18" charset="0"/>
          </a:endParaRPr>
        </a:p>
      </dgm:t>
    </dgm:pt>
    <dgm:pt modelId="{69CA15D3-0F07-4E7B-84EF-57F54FBF4AD8}">
      <dgm:prSet phldrT="[Text]" custT="1"/>
      <dgm:spPr/>
      <dgm:t>
        <a:bodyPr/>
        <a:lstStyle/>
        <a:p>
          <a:r>
            <a:rPr lang="en-US" sz="2800" dirty="0" smtClean="0">
              <a:latin typeface="Century Schoolbook" pitchFamily="18" charset="0"/>
            </a:rPr>
            <a:t>Tenant sustains stable housing</a:t>
          </a:r>
          <a:endParaRPr lang="en-US" sz="2800" dirty="0">
            <a:latin typeface="Century Schoolbook" pitchFamily="18" charset="0"/>
          </a:endParaRPr>
        </a:p>
      </dgm:t>
    </dgm:pt>
    <dgm:pt modelId="{C7BE6FA2-95A5-40DB-8888-6C07616C27E0}" type="parTrans" cxnId="{FA14F4B6-0AA5-4C30-8479-DA0F9ADC7A5A}">
      <dgm:prSet/>
      <dgm:spPr/>
      <dgm:t>
        <a:bodyPr/>
        <a:lstStyle/>
        <a:p>
          <a:endParaRPr lang="en-US" sz="1600">
            <a:latin typeface="Century Schoolbook" pitchFamily="18" charset="0"/>
          </a:endParaRPr>
        </a:p>
      </dgm:t>
    </dgm:pt>
    <dgm:pt modelId="{39C6D3D1-30BD-4E8A-93AE-E46C326A568C}" type="sibTrans" cxnId="{FA14F4B6-0AA5-4C30-8479-DA0F9ADC7A5A}">
      <dgm:prSet/>
      <dgm:spPr/>
      <dgm:t>
        <a:bodyPr/>
        <a:lstStyle/>
        <a:p>
          <a:endParaRPr lang="en-US" sz="1600">
            <a:latin typeface="Century Schoolbook" pitchFamily="18" charset="0"/>
          </a:endParaRPr>
        </a:p>
      </dgm:t>
    </dgm:pt>
    <dgm:pt modelId="{A880567C-CAE6-43EF-8C7D-CD923BE3713B}" type="pres">
      <dgm:prSet presAssocID="{D18B136B-DEEC-4D4F-91F7-8BC8BD5D1D9C}" presName="Name0" presStyleCnt="0">
        <dgm:presLayoutVars>
          <dgm:dir/>
          <dgm:resizeHandles val="exact"/>
        </dgm:presLayoutVars>
      </dgm:prSet>
      <dgm:spPr/>
    </dgm:pt>
    <dgm:pt modelId="{929C8B65-81C2-4548-8F73-25E4584D44C2}" type="pres">
      <dgm:prSet presAssocID="{D18B136B-DEEC-4D4F-91F7-8BC8BD5D1D9C}" presName="vNodes" presStyleCnt="0"/>
      <dgm:spPr/>
    </dgm:pt>
    <dgm:pt modelId="{1537EE85-4E9D-4F3D-811A-B288D493B0A1}" type="pres">
      <dgm:prSet presAssocID="{9882FF2F-8019-47BD-9CEF-2EA292E0FC51}" presName="node" presStyleLbl="node1" presStyleIdx="0" presStyleCnt="3" custScaleX="185344" custScaleY="159690">
        <dgm:presLayoutVars>
          <dgm:bulletEnabled val="1"/>
        </dgm:presLayoutVars>
      </dgm:prSet>
      <dgm:spPr/>
      <dgm:t>
        <a:bodyPr/>
        <a:lstStyle/>
        <a:p>
          <a:endParaRPr lang="en-US"/>
        </a:p>
      </dgm:t>
    </dgm:pt>
    <dgm:pt modelId="{BEDFF6AE-2E4B-4D8D-B947-0E419AE57150}" type="pres">
      <dgm:prSet presAssocID="{32168C08-A900-4B5D-B92F-57EB7FDD6C7C}" presName="spacerT" presStyleCnt="0"/>
      <dgm:spPr/>
    </dgm:pt>
    <dgm:pt modelId="{E8379A4B-10C0-44BA-BAD3-F46690080B00}" type="pres">
      <dgm:prSet presAssocID="{32168C08-A900-4B5D-B92F-57EB7FDD6C7C}" presName="sibTrans" presStyleLbl="sibTrans2D1" presStyleIdx="0" presStyleCnt="2"/>
      <dgm:spPr/>
      <dgm:t>
        <a:bodyPr/>
        <a:lstStyle/>
        <a:p>
          <a:endParaRPr lang="en-US"/>
        </a:p>
      </dgm:t>
    </dgm:pt>
    <dgm:pt modelId="{85AE578A-D0C0-4498-A88D-6CD7972C28F0}" type="pres">
      <dgm:prSet presAssocID="{32168C08-A900-4B5D-B92F-57EB7FDD6C7C}" presName="spacerB" presStyleCnt="0"/>
      <dgm:spPr/>
    </dgm:pt>
    <dgm:pt modelId="{96F7220A-B0FA-469F-B489-2AE4DA251E58}" type="pres">
      <dgm:prSet presAssocID="{55C2D57D-F264-4CAC-A72C-BD08F331BB29}" presName="node" presStyleLbl="node1" presStyleIdx="1" presStyleCnt="3" custScaleX="158099" custScaleY="159690">
        <dgm:presLayoutVars>
          <dgm:bulletEnabled val="1"/>
        </dgm:presLayoutVars>
      </dgm:prSet>
      <dgm:spPr/>
      <dgm:t>
        <a:bodyPr/>
        <a:lstStyle/>
        <a:p>
          <a:endParaRPr lang="en-US"/>
        </a:p>
      </dgm:t>
    </dgm:pt>
    <dgm:pt modelId="{4B0361FD-3426-4C95-A66C-5DDF081789AE}" type="pres">
      <dgm:prSet presAssocID="{D18B136B-DEEC-4D4F-91F7-8BC8BD5D1D9C}" presName="sibTransLast" presStyleLbl="sibTrans2D1" presStyleIdx="1" presStyleCnt="2" custAng="21231709" custScaleX="148369" custLinFactNeighborX="-43407" custLinFactNeighborY="-42617"/>
      <dgm:spPr>
        <a:prstGeom prst="mathEqual">
          <a:avLst/>
        </a:prstGeom>
      </dgm:spPr>
      <dgm:t>
        <a:bodyPr/>
        <a:lstStyle/>
        <a:p>
          <a:endParaRPr lang="en-US"/>
        </a:p>
      </dgm:t>
    </dgm:pt>
    <dgm:pt modelId="{36BBE929-346C-4EA1-8D0A-16E9DEC65A3B}" type="pres">
      <dgm:prSet presAssocID="{D18B136B-DEEC-4D4F-91F7-8BC8BD5D1D9C}" presName="connectorText" presStyleLbl="sibTrans2D1" presStyleIdx="1" presStyleCnt="2"/>
      <dgm:spPr/>
      <dgm:t>
        <a:bodyPr/>
        <a:lstStyle/>
        <a:p>
          <a:endParaRPr lang="en-US"/>
        </a:p>
      </dgm:t>
    </dgm:pt>
    <dgm:pt modelId="{2CB17727-02D1-4C2D-BEDA-FA750824BB26}" type="pres">
      <dgm:prSet presAssocID="{D18B136B-DEEC-4D4F-91F7-8BC8BD5D1D9C}" presName="lastNode" presStyleLbl="node1" presStyleIdx="2" presStyleCnt="3" custScaleX="91587" custScaleY="89872" custLinFactNeighborX="-5303" custLinFactNeighborY="12683">
        <dgm:presLayoutVars>
          <dgm:bulletEnabled val="1"/>
        </dgm:presLayoutVars>
      </dgm:prSet>
      <dgm:spPr>
        <a:prstGeom prst="flowChartProcess">
          <a:avLst/>
        </a:prstGeom>
      </dgm:spPr>
      <dgm:t>
        <a:bodyPr/>
        <a:lstStyle/>
        <a:p>
          <a:endParaRPr lang="en-US"/>
        </a:p>
      </dgm:t>
    </dgm:pt>
  </dgm:ptLst>
  <dgm:cxnLst>
    <dgm:cxn modelId="{686E3E06-A895-46CB-9C9B-CEFD07EB255F}" type="presOf" srcId="{BA38E4F0-8CE5-4E05-8D65-11B468E90C61}" destId="{4B0361FD-3426-4C95-A66C-5DDF081789AE}" srcOrd="0" destOrd="0" presId="urn:microsoft.com/office/officeart/2005/8/layout/equation2"/>
    <dgm:cxn modelId="{E6F4BBFC-F980-4878-982D-F2ADEBFBEE0B}" srcId="{D18B136B-DEEC-4D4F-91F7-8BC8BD5D1D9C}" destId="{9882FF2F-8019-47BD-9CEF-2EA292E0FC51}" srcOrd="0" destOrd="0" parTransId="{0EDF408F-3A5A-44A9-BA02-1A252B499B21}" sibTransId="{32168C08-A900-4B5D-B92F-57EB7FDD6C7C}"/>
    <dgm:cxn modelId="{79D809A5-1EE3-4ECA-A073-C4422F32C31A}" type="presOf" srcId="{32168C08-A900-4B5D-B92F-57EB7FDD6C7C}" destId="{E8379A4B-10C0-44BA-BAD3-F46690080B00}" srcOrd="0" destOrd="0" presId="urn:microsoft.com/office/officeart/2005/8/layout/equation2"/>
    <dgm:cxn modelId="{DE86A4A1-14B2-46E9-8A00-22ADD37FF326}" type="presOf" srcId="{9882FF2F-8019-47BD-9CEF-2EA292E0FC51}" destId="{1537EE85-4E9D-4F3D-811A-B288D493B0A1}" srcOrd="0" destOrd="0" presId="urn:microsoft.com/office/officeart/2005/8/layout/equation2"/>
    <dgm:cxn modelId="{DDDC9ECC-A28D-413D-A0AA-49DF05080F4C}" type="presOf" srcId="{D18B136B-DEEC-4D4F-91F7-8BC8BD5D1D9C}" destId="{A880567C-CAE6-43EF-8C7D-CD923BE3713B}" srcOrd="0" destOrd="0" presId="urn:microsoft.com/office/officeart/2005/8/layout/equation2"/>
    <dgm:cxn modelId="{C52D7227-8C36-44C8-B305-E9D441E21B46}" type="presOf" srcId="{69CA15D3-0F07-4E7B-84EF-57F54FBF4AD8}" destId="{2CB17727-02D1-4C2D-BEDA-FA750824BB26}" srcOrd="0" destOrd="0" presId="urn:microsoft.com/office/officeart/2005/8/layout/equation2"/>
    <dgm:cxn modelId="{54E9C0EE-3902-47C1-B629-82D45F87DCDF}" srcId="{D18B136B-DEEC-4D4F-91F7-8BC8BD5D1D9C}" destId="{55C2D57D-F264-4CAC-A72C-BD08F331BB29}" srcOrd="1" destOrd="0" parTransId="{F651BD11-9EDA-4C15-B905-46DA646C11CF}" sibTransId="{BA38E4F0-8CE5-4E05-8D65-11B468E90C61}"/>
    <dgm:cxn modelId="{61204BC7-B627-4565-A937-B0223F6DE038}" type="presOf" srcId="{BA38E4F0-8CE5-4E05-8D65-11B468E90C61}" destId="{36BBE929-346C-4EA1-8D0A-16E9DEC65A3B}" srcOrd="1" destOrd="0" presId="urn:microsoft.com/office/officeart/2005/8/layout/equation2"/>
    <dgm:cxn modelId="{FA14F4B6-0AA5-4C30-8479-DA0F9ADC7A5A}" srcId="{D18B136B-DEEC-4D4F-91F7-8BC8BD5D1D9C}" destId="{69CA15D3-0F07-4E7B-84EF-57F54FBF4AD8}" srcOrd="2" destOrd="0" parTransId="{C7BE6FA2-95A5-40DB-8888-6C07616C27E0}" sibTransId="{39C6D3D1-30BD-4E8A-93AE-E46C326A568C}"/>
    <dgm:cxn modelId="{3720AC26-55E9-447C-9192-55B08C044C6C}" type="presOf" srcId="{55C2D57D-F264-4CAC-A72C-BD08F331BB29}" destId="{96F7220A-B0FA-469F-B489-2AE4DA251E58}" srcOrd="0" destOrd="0" presId="urn:microsoft.com/office/officeart/2005/8/layout/equation2"/>
    <dgm:cxn modelId="{0E69A3C9-B719-4295-B7E8-2678484393AD}" type="presParOf" srcId="{A880567C-CAE6-43EF-8C7D-CD923BE3713B}" destId="{929C8B65-81C2-4548-8F73-25E4584D44C2}" srcOrd="0" destOrd="0" presId="urn:microsoft.com/office/officeart/2005/8/layout/equation2"/>
    <dgm:cxn modelId="{AEECA50E-0F4E-4E1E-BC3C-A147E8372DE7}" type="presParOf" srcId="{929C8B65-81C2-4548-8F73-25E4584D44C2}" destId="{1537EE85-4E9D-4F3D-811A-B288D493B0A1}" srcOrd="0" destOrd="0" presId="urn:microsoft.com/office/officeart/2005/8/layout/equation2"/>
    <dgm:cxn modelId="{5400237E-D41B-496F-9FAD-B4F053AEAA99}" type="presParOf" srcId="{929C8B65-81C2-4548-8F73-25E4584D44C2}" destId="{BEDFF6AE-2E4B-4D8D-B947-0E419AE57150}" srcOrd="1" destOrd="0" presId="urn:microsoft.com/office/officeart/2005/8/layout/equation2"/>
    <dgm:cxn modelId="{A3511FB3-EEEF-40FA-ADBA-B24D7894005C}" type="presParOf" srcId="{929C8B65-81C2-4548-8F73-25E4584D44C2}" destId="{E8379A4B-10C0-44BA-BAD3-F46690080B00}" srcOrd="2" destOrd="0" presId="urn:microsoft.com/office/officeart/2005/8/layout/equation2"/>
    <dgm:cxn modelId="{5EC874ED-BF38-4E5F-8525-6F4D937C9D35}" type="presParOf" srcId="{929C8B65-81C2-4548-8F73-25E4584D44C2}" destId="{85AE578A-D0C0-4498-A88D-6CD7972C28F0}" srcOrd="3" destOrd="0" presId="urn:microsoft.com/office/officeart/2005/8/layout/equation2"/>
    <dgm:cxn modelId="{AE576922-5FCC-4B0A-B9EE-709F74C4F1DE}" type="presParOf" srcId="{929C8B65-81C2-4548-8F73-25E4584D44C2}" destId="{96F7220A-B0FA-469F-B489-2AE4DA251E58}" srcOrd="4" destOrd="0" presId="urn:microsoft.com/office/officeart/2005/8/layout/equation2"/>
    <dgm:cxn modelId="{82A84D4E-874F-467D-8AD4-A937245DB407}" type="presParOf" srcId="{A880567C-CAE6-43EF-8C7D-CD923BE3713B}" destId="{4B0361FD-3426-4C95-A66C-5DDF081789AE}" srcOrd="1" destOrd="0" presId="urn:microsoft.com/office/officeart/2005/8/layout/equation2"/>
    <dgm:cxn modelId="{8213EABA-FCC0-4B5D-A9DD-0E2626C17856}" type="presParOf" srcId="{4B0361FD-3426-4C95-A66C-5DDF081789AE}" destId="{36BBE929-346C-4EA1-8D0A-16E9DEC65A3B}" srcOrd="0" destOrd="0" presId="urn:microsoft.com/office/officeart/2005/8/layout/equation2"/>
    <dgm:cxn modelId="{BBF45646-9090-4ABE-B890-748E92ADA630}" type="presParOf" srcId="{A880567C-CAE6-43EF-8C7D-CD923BE3713B}" destId="{2CB17727-02D1-4C2D-BEDA-FA750824BB26}"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4365BBA-220E-4067-BA73-679DC387D41D}" type="doc">
      <dgm:prSet loTypeId="urn:microsoft.com/office/officeart/2005/8/layout/venn1" loCatId="relationship" qsTypeId="urn:microsoft.com/office/officeart/2005/8/quickstyle/simple1" qsCatId="simple" csTypeId="urn:microsoft.com/office/officeart/2005/8/colors/accent3_1" csCatId="accent3" phldr="1"/>
      <dgm:spPr/>
      <dgm:t>
        <a:bodyPr/>
        <a:lstStyle/>
        <a:p>
          <a:endParaRPr lang="en-US"/>
        </a:p>
      </dgm:t>
    </dgm:pt>
    <dgm:pt modelId="{CB090CB6-45A9-49B1-A91C-6FEE84DE19EE}">
      <dgm:prSet phldrT="[Text]" custT="1"/>
      <dgm:spPr/>
      <dgm:t>
        <a:bodyPr/>
        <a:lstStyle/>
        <a:p>
          <a:pPr algn="ctr"/>
          <a:r>
            <a:rPr lang="en-US" sz="1400" b="1" dirty="0" smtClean="0">
              <a:solidFill>
                <a:schemeClr val="accent2"/>
              </a:solidFill>
              <a:latin typeface="Century Schoolbook" panose="02040604050505020304" pitchFamily="18" charset="0"/>
            </a:rPr>
            <a:t>Landlord</a:t>
          </a:r>
        </a:p>
        <a:p>
          <a:pPr algn="ctr"/>
          <a:endParaRPr lang="en-US" sz="1400" b="1" dirty="0" smtClean="0">
            <a:solidFill>
              <a:schemeClr val="accent2"/>
            </a:solidFill>
            <a:latin typeface="Century Schoolbook" panose="02040604050505020304" pitchFamily="18" charset="0"/>
          </a:endParaRPr>
        </a:p>
        <a:p>
          <a:pPr algn="ctr"/>
          <a:r>
            <a:rPr lang="en-US" sz="1400" b="1" i="1" dirty="0" smtClean="0">
              <a:solidFill>
                <a:schemeClr val="accent4"/>
              </a:solidFill>
              <a:latin typeface="Century Schoolbook" panose="02040604050505020304" pitchFamily="18" charset="0"/>
            </a:rPr>
            <a:t>Manage the Property</a:t>
          </a:r>
          <a:endParaRPr lang="en-US" sz="1400" b="1" i="1" dirty="0">
            <a:solidFill>
              <a:schemeClr val="accent4"/>
            </a:solidFill>
            <a:latin typeface="Century Schoolbook" panose="02040604050505020304" pitchFamily="18" charset="0"/>
          </a:endParaRPr>
        </a:p>
      </dgm:t>
    </dgm:pt>
    <dgm:pt modelId="{A0BC4840-58BB-4B9A-A9BB-630819829143}" type="parTrans" cxnId="{6ADE32C3-2808-4EF4-BE52-479745C4E735}">
      <dgm:prSet/>
      <dgm:spPr/>
      <dgm:t>
        <a:bodyPr/>
        <a:lstStyle/>
        <a:p>
          <a:pPr algn="ctr"/>
          <a:endParaRPr lang="en-US"/>
        </a:p>
      </dgm:t>
    </dgm:pt>
    <dgm:pt modelId="{C7B24C31-EEBE-4AAF-903D-73507712B0EF}" type="sibTrans" cxnId="{6ADE32C3-2808-4EF4-BE52-479745C4E735}">
      <dgm:prSet/>
      <dgm:spPr/>
      <dgm:t>
        <a:bodyPr/>
        <a:lstStyle/>
        <a:p>
          <a:pPr algn="ctr"/>
          <a:endParaRPr lang="en-US"/>
        </a:p>
      </dgm:t>
    </dgm:pt>
    <dgm:pt modelId="{CF1014C1-585D-4071-9A0A-733D1E449D10}">
      <dgm:prSet phldrT="[Text]" custT="1"/>
      <dgm:spPr/>
      <dgm:t>
        <a:bodyPr/>
        <a:lstStyle/>
        <a:p>
          <a:pPr algn="ctr"/>
          <a:r>
            <a:rPr lang="en-US" sz="1400" b="1" dirty="0" smtClean="0">
              <a:solidFill>
                <a:schemeClr val="accent2"/>
              </a:solidFill>
              <a:latin typeface="Century Schoolbook" panose="02040604050505020304" pitchFamily="18" charset="0"/>
            </a:rPr>
            <a:t>Supportive</a:t>
          </a:r>
        </a:p>
        <a:p>
          <a:pPr algn="ctr"/>
          <a:r>
            <a:rPr lang="en-US" sz="1400" b="1" dirty="0" smtClean="0">
              <a:solidFill>
                <a:schemeClr val="accent2"/>
              </a:solidFill>
              <a:latin typeface="Century Schoolbook" panose="02040604050505020304" pitchFamily="18" charset="0"/>
            </a:rPr>
            <a:t>Services                      </a:t>
          </a:r>
        </a:p>
        <a:p>
          <a:pPr algn="ctr"/>
          <a:endParaRPr lang="en-US" sz="1400" b="1" dirty="0" smtClean="0">
            <a:solidFill>
              <a:schemeClr val="accent2"/>
            </a:solidFill>
            <a:latin typeface="Century Schoolbook" panose="02040604050505020304" pitchFamily="18" charset="0"/>
          </a:endParaRPr>
        </a:p>
        <a:p>
          <a:pPr algn="ctr"/>
          <a:r>
            <a:rPr lang="en-US" sz="1400" b="1" i="1" dirty="0" smtClean="0">
              <a:solidFill>
                <a:schemeClr val="accent4"/>
              </a:solidFill>
              <a:latin typeface="Century Schoolbook" panose="02040604050505020304" pitchFamily="18" charset="0"/>
            </a:rPr>
            <a:t>Support the Tenant</a:t>
          </a:r>
          <a:endParaRPr lang="en-US" sz="1400" b="1" i="1" dirty="0">
            <a:solidFill>
              <a:schemeClr val="accent4"/>
            </a:solidFill>
            <a:latin typeface="Century Schoolbook" panose="02040604050505020304" pitchFamily="18" charset="0"/>
          </a:endParaRPr>
        </a:p>
      </dgm:t>
    </dgm:pt>
    <dgm:pt modelId="{B2322F0D-AEFA-4708-870F-AEFC51EB0893}" type="sibTrans" cxnId="{5DA37BC5-656E-49D2-91D0-FC50EDD4A403}">
      <dgm:prSet/>
      <dgm:spPr/>
      <dgm:t>
        <a:bodyPr/>
        <a:lstStyle/>
        <a:p>
          <a:pPr algn="ctr"/>
          <a:endParaRPr lang="en-US"/>
        </a:p>
      </dgm:t>
    </dgm:pt>
    <dgm:pt modelId="{ABAE4288-1377-4ABA-A484-F38A8B5DF002}" type="parTrans" cxnId="{5DA37BC5-656E-49D2-91D0-FC50EDD4A403}">
      <dgm:prSet/>
      <dgm:spPr/>
      <dgm:t>
        <a:bodyPr/>
        <a:lstStyle/>
        <a:p>
          <a:pPr algn="ctr"/>
          <a:endParaRPr lang="en-US"/>
        </a:p>
      </dgm:t>
    </dgm:pt>
    <dgm:pt modelId="{A7B60798-E949-4AC8-BEFD-34B6143E16DF}">
      <dgm:prSet phldrT="[Text]" custT="1"/>
      <dgm:spPr/>
      <dgm:t>
        <a:bodyPr/>
        <a:lstStyle/>
        <a:p>
          <a:pPr algn="ctr"/>
          <a:r>
            <a:rPr lang="en-US" sz="1400" b="1" dirty="0" smtClean="0">
              <a:solidFill>
                <a:schemeClr val="accent2"/>
              </a:solidFill>
              <a:latin typeface="Century Schoolbook" panose="02040604050505020304" pitchFamily="18" charset="0"/>
            </a:rPr>
            <a:t>Tenant</a:t>
          </a:r>
        </a:p>
        <a:p>
          <a:pPr algn="ctr"/>
          <a:endParaRPr lang="en-US" sz="1400" b="1" dirty="0" smtClean="0">
            <a:solidFill>
              <a:schemeClr val="accent2"/>
            </a:solidFill>
            <a:latin typeface="Century Schoolbook" panose="02040604050505020304" pitchFamily="18" charset="0"/>
          </a:endParaRPr>
        </a:p>
        <a:p>
          <a:pPr algn="ctr"/>
          <a:r>
            <a:rPr lang="en-US" sz="1400" b="1" i="1" dirty="0" smtClean="0">
              <a:solidFill>
                <a:schemeClr val="accent4"/>
              </a:solidFill>
              <a:latin typeface="Century Schoolbook" panose="02040604050505020304" pitchFamily="18" charset="0"/>
            </a:rPr>
            <a:t>Live safely and independently </a:t>
          </a:r>
          <a:endParaRPr lang="en-US" sz="1400" b="1" dirty="0" smtClean="0">
            <a:solidFill>
              <a:schemeClr val="accent2"/>
            </a:solidFill>
            <a:latin typeface="Century Schoolbook" panose="02040604050505020304" pitchFamily="18" charset="0"/>
          </a:endParaRPr>
        </a:p>
        <a:p>
          <a:pPr algn="ctr"/>
          <a:endParaRPr lang="en-US" sz="1400" b="1" i="1" dirty="0" smtClean="0">
            <a:solidFill>
              <a:schemeClr val="accent4"/>
            </a:solidFill>
            <a:latin typeface="Century Schoolbook" panose="02040604050505020304" pitchFamily="18" charset="0"/>
          </a:endParaRPr>
        </a:p>
      </dgm:t>
    </dgm:pt>
    <dgm:pt modelId="{CFE08FD4-F4DF-4397-A145-7FF02104B3E0}" type="parTrans" cxnId="{FDEF495C-9F4F-4587-8EA9-240B57BBF5EE}">
      <dgm:prSet/>
      <dgm:spPr/>
      <dgm:t>
        <a:bodyPr/>
        <a:lstStyle/>
        <a:p>
          <a:pPr algn="ctr"/>
          <a:endParaRPr lang="en-US"/>
        </a:p>
      </dgm:t>
    </dgm:pt>
    <dgm:pt modelId="{945E049B-EAFB-46E3-945B-5478B4B88F0C}" type="sibTrans" cxnId="{FDEF495C-9F4F-4587-8EA9-240B57BBF5EE}">
      <dgm:prSet/>
      <dgm:spPr/>
      <dgm:t>
        <a:bodyPr/>
        <a:lstStyle/>
        <a:p>
          <a:pPr algn="ctr"/>
          <a:endParaRPr lang="en-US"/>
        </a:p>
      </dgm:t>
    </dgm:pt>
    <dgm:pt modelId="{0A8DB4E4-3055-43E4-A4F4-F5C2B1ED4658}" type="pres">
      <dgm:prSet presAssocID="{F4365BBA-220E-4067-BA73-679DC387D41D}" presName="compositeShape" presStyleCnt="0">
        <dgm:presLayoutVars>
          <dgm:chMax val="7"/>
          <dgm:dir/>
          <dgm:resizeHandles val="exact"/>
        </dgm:presLayoutVars>
      </dgm:prSet>
      <dgm:spPr/>
      <dgm:t>
        <a:bodyPr/>
        <a:lstStyle/>
        <a:p>
          <a:endParaRPr lang="en-US"/>
        </a:p>
      </dgm:t>
    </dgm:pt>
    <dgm:pt modelId="{0B8D5150-A088-49E7-8CDA-A170F2605EE2}" type="pres">
      <dgm:prSet presAssocID="{CB090CB6-45A9-49B1-A91C-6FEE84DE19EE}" presName="circ1" presStyleLbl="vennNode1" presStyleIdx="0" presStyleCnt="3" custScaleX="100140" custScaleY="100140" custLinFactNeighborY="7496"/>
      <dgm:spPr/>
      <dgm:t>
        <a:bodyPr/>
        <a:lstStyle/>
        <a:p>
          <a:endParaRPr lang="en-US"/>
        </a:p>
      </dgm:t>
    </dgm:pt>
    <dgm:pt modelId="{C6F22761-3F52-41E4-8F39-32A305762973}" type="pres">
      <dgm:prSet presAssocID="{CB090CB6-45A9-49B1-A91C-6FEE84DE19EE}" presName="circ1Tx" presStyleLbl="revTx" presStyleIdx="0" presStyleCnt="0">
        <dgm:presLayoutVars>
          <dgm:chMax val="0"/>
          <dgm:chPref val="0"/>
          <dgm:bulletEnabled val="1"/>
        </dgm:presLayoutVars>
      </dgm:prSet>
      <dgm:spPr/>
      <dgm:t>
        <a:bodyPr/>
        <a:lstStyle/>
        <a:p>
          <a:endParaRPr lang="en-US"/>
        </a:p>
      </dgm:t>
    </dgm:pt>
    <dgm:pt modelId="{CB5CD6CA-A58A-4EC5-B7E2-41FDE2464E74}" type="pres">
      <dgm:prSet presAssocID="{CF1014C1-585D-4071-9A0A-733D1E449D10}" presName="circ2" presStyleLbl="vennNode1" presStyleIdx="1" presStyleCnt="3" custScaleX="100140" custScaleY="100140" custLinFactNeighborY="-3564"/>
      <dgm:spPr/>
      <dgm:t>
        <a:bodyPr/>
        <a:lstStyle/>
        <a:p>
          <a:endParaRPr lang="en-US"/>
        </a:p>
      </dgm:t>
    </dgm:pt>
    <dgm:pt modelId="{37067C43-0432-4386-BF18-A373D0C5E0B3}" type="pres">
      <dgm:prSet presAssocID="{CF1014C1-585D-4071-9A0A-733D1E449D10}" presName="circ2Tx" presStyleLbl="revTx" presStyleIdx="0" presStyleCnt="0">
        <dgm:presLayoutVars>
          <dgm:chMax val="0"/>
          <dgm:chPref val="0"/>
          <dgm:bulletEnabled val="1"/>
        </dgm:presLayoutVars>
      </dgm:prSet>
      <dgm:spPr/>
      <dgm:t>
        <a:bodyPr/>
        <a:lstStyle/>
        <a:p>
          <a:endParaRPr lang="en-US"/>
        </a:p>
      </dgm:t>
    </dgm:pt>
    <dgm:pt modelId="{3693E0C6-99F8-48DF-B9C7-E623F8AE45B3}" type="pres">
      <dgm:prSet presAssocID="{A7B60798-E949-4AC8-BEFD-34B6143E16DF}" presName="circ3" presStyleLbl="vennNode1" presStyleIdx="2" presStyleCnt="3" custLinFactNeighborY="-1818"/>
      <dgm:spPr/>
      <dgm:t>
        <a:bodyPr/>
        <a:lstStyle/>
        <a:p>
          <a:endParaRPr lang="en-US"/>
        </a:p>
      </dgm:t>
    </dgm:pt>
    <dgm:pt modelId="{D4D107EA-941F-4917-A568-8916F364514C}" type="pres">
      <dgm:prSet presAssocID="{A7B60798-E949-4AC8-BEFD-34B6143E16DF}" presName="circ3Tx" presStyleLbl="revTx" presStyleIdx="0" presStyleCnt="0">
        <dgm:presLayoutVars>
          <dgm:chMax val="0"/>
          <dgm:chPref val="0"/>
          <dgm:bulletEnabled val="1"/>
        </dgm:presLayoutVars>
      </dgm:prSet>
      <dgm:spPr/>
      <dgm:t>
        <a:bodyPr/>
        <a:lstStyle/>
        <a:p>
          <a:endParaRPr lang="en-US"/>
        </a:p>
      </dgm:t>
    </dgm:pt>
  </dgm:ptLst>
  <dgm:cxnLst>
    <dgm:cxn modelId="{567BCF62-5295-40BA-9C42-12CBAF708227}" type="presOf" srcId="{CB090CB6-45A9-49B1-A91C-6FEE84DE19EE}" destId="{0B8D5150-A088-49E7-8CDA-A170F2605EE2}" srcOrd="0" destOrd="0" presId="urn:microsoft.com/office/officeart/2005/8/layout/venn1"/>
    <dgm:cxn modelId="{FDEF495C-9F4F-4587-8EA9-240B57BBF5EE}" srcId="{F4365BBA-220E-4067-BA73-679DC387D41D}" destId="{A7B60798-E949-4AC8-BEFD-34B6143E16DF}" srcOrd="2" destOrd="0" parTransId="{CFE08FD4-F4DF-4397-A145-7FF02104B3E0}" sibTransId="{945E049B-EAFB-46E3-945B-5478B4B88F0C}"/>
    <dgm:cxn modelId="{5DA37BC5-656E-49D2-91D0-FC50EDD4A403}" srcId="{F4365BBA-220E-4067-BA73-679DC387D41D}" destId="{CF1014C1-585D-4071-9A0A-733D1E449D10}" srcOrd="1" destOrd="0" parTransId="{ABAE4288-1377-4ABA-A484-F38A8B5DF002}" sibTransId="{B2322F0D-AEFA-4708-870F-AEFC51EB0893}"/>
    <dgm:cxn modelId="{C86BA23B-7635-40F1-AD54-78D30FE909B7}" type="presOf" srcId="{CF1014C1-585D-4071-9A0A-733D1E449D10}" destId="{CB5CD6CA-A58A-4EC5-B7E2-41FDE2464E74}" srcOrd="0" destOrd="0" presId="urn:microsoft.com/office/officeart/2005/8/layout/venn1"/>
    <dgm:cxn modelId="{BEB92DA0-2789-4EB1-B10B-449E1663428A}" type="presOf" srcId="{A7B60798-E949-4AC8-BEFD-34B6143E16DF}" destId="{3693E0C6-99F8-48DF-B9C7-E623F8AE45B3}" srcOrd="0" destOrd="0" presId="urn:microsoft.com/office/officeart/2005/8/layout/venn1"/>
    <dgm:cxn modelId="{5766F7EB-B56D-4B80-9B46-2C9D05B89D76}" type="presOf" srcId="{CF1014C1-585D-4071-9A0A-733D1E449D10}" destId="{37067C43-0432-4386-BF18-A373D0C5E0B3}" srcOrd="1" destOrd="0" presId="urn:microsoft.com/office/officeart/2005/8/layout/venn1"/>
    <dgm:cxn modelId="{6ADE32C3-2808-4EF4-BE52-479745C4E735}" srcId="{F4365BBA-220E-4067-BA73-679DC387D41D}" destId="{CB090CB6-45A9-49B1-A91C-6FEE84DE19EE}" srcOrd="0" destOrd="0" parTransId="{A0BC4840-58BB-4B9A-A9BB-630819829143}" sibTransId="{C7B24C31-EEBE-4AAF-903D-73507712B0EF}"/>
    <dgm:cxn modelId="{05E556DB-0012-4F64-A8C7-8327D55029EF}" type="presOf" srcId="{F4365BBA-220E-4067-BA73-679DC387D41D}" destId="{0A8DB4E4-3055-43E4-A4F4-F5C2B1ED4658}" srcOrd="0" destOrd="0" presId="urn:microsoft.com/office/officeart/2005/8/layout/venn1"/>
    <dgm:cxn modelId="{1FD2DE2C-B3CA-42F0-9DD9-795F1113E67B}" type="presOf" srcId="{A7B60798-E949-4AC8-BEFD-34B6143E16DF}" destId="{D4D107EA-941F-4917-A568-8916F364514C}" srcOrd="1" destOrd="0" presId="urn:microsoft.com/office/officeart/2005/8/layout/venn1"/>
    <dgm:cxn modelId="{6A26A7AA-43A9-4C7A-90D3-D0702AC94B60}" type="presOf" srcId="{CB090CB6-45A9-49B1-A91C-6FEE84DE19EE}" destId="{C6F22761-3F52-41E4-8F39-32A305762973}" srcOrd="1" destOrd="0" presId="urn:microsoft.com/office/officeart/2005/8/layout/venn1"/>
    <dgm:cxn modelId="{D1879D09-39DA-444C-AB21-61AB2E81346A}" type="presParOf" srcId="{0A8DB4E4-3055-43E4-A4F4-F5C2B1ED4658}" destId="{0B8D5150-A088-49E7-8CDA-A170F2605EE2}" srcOrd="0" destOrd="0" presId="urn:microsoft.com/office/officeart/2005/8/layout/venn1"/>
    <dgm:cxn modelId="{0B586337-6D8A-405D-8871-13D8612A85C4}" type="presParOf" srcId="{0A8DB4E4-3055-43E4-A4F4-F5C2B1ED4658}" destId="{C6F22761-3F52-41E4-8F39-32A305762973}" srcOrd="1" destOrd="0" presId="urn:microsoft.com/office/officeart/2005/8/layout/venn1"/>
    <dgm:cxn modelId="{49BB2444-14F5-4C84-8D5E-3FB72742E9EB}" type="presParOf" srcId="{0A8DB4E4-3055-43E4-A4F4-F5C2B1ED4658}" destId="{CB5CD6CA-A58A-4EC5-B7E2-41FDE2464E74}" srcOrd="2" destOrd="0" presId="urn:microsoft.com/office/officeart/2005/8/layout/venn1"/>
    <dgm:cxn modelId="{DF176F09-8BD6-47B4-8502-A8764A9520B4}" type="presParOf" srcId="{0A8DB4E4-3055-43E4-A4F4-F5C2B1ED4658}" destId="{37067C43-0432-4386-BF18-A373D0C5E0B3}" srcOrd="3" destOrd="0" presId="urn:microsoft.com/office/officeart/2005/8/layout/venn1"/>
    <dgm:cxn modelId="{D2D98291-FB6A-48B7-A8C7-D7C4A5C5491B}" type="presParOf" srcId="{0A8DB4E4-3055-43E4-A4F4-F5C2B1ED4658}" destId="{3693E0C6-99F8-48DF-B9C7-E623F8AE45B3}" srcOrd="4" destOrd="0" presId="urn:microsoft.com/office/officeart/2005/8/layout/venn1"/>
    <dgm:cxn modelId="{37B7CD92-53DB-4765-B797-9F2858463AA2}" type="presParOf" srcId="{0A8DB4E4-3055-43E4-A4F4-F5C2B1ED4658}" destId="{D4D107EA-941F-4917-A568-8916F364514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042A8DC4-7D56-4657-8332-9B551638096D}" type="doc">
      <dgm:prSet loTypeId="urn:microsoft.com/office/officeart/2005/8/layout/radial2" loCatId="relationship" qsTypeId="urn:microsoft.com/office/officeart/2005/8/quickstyle/simple1" qsCatId="simple" csTypeId="urn:microsoft.com/office/officeart/2005/8/colors/colorful3" csCatId="colorful" phldr="1"/>
      <dgm:spPr/>
      <dgm:t>
        <a:bodyPr/>
        <a:lstStyle/>
        <a:p>
          <a:endParaRPr lang="en-US"/>
        </a:p>
      </dgm:t>
    </dgm:pt>
    <dgm:pt modelId="{68855E42-0C7A-43F3-AE05-A62BAFC18A48}">
      <dgm:prSet custT="1"/>
      <dgm:spPr>
        <a:solidFill>
          <a:schemeClr val="accent1">
            <a:lumMod val="40000"/>
            <a:lumOff val="60000"/>
          </a:schemeClr>
        </a:solidFill>
      </dgm:spPr>
      <dgm:t>
        <a:bodyPr/>
        <a:lstStyle/>
        <a:p>
          <a:pPr rtl="0"/>
          <a:r>
            <a:rPr lang="en-US" sz="1800" b="1" dirty="0" smtClean="0">
              <a:solidFill>
                <a:schemeClr val="accent2"/>
              </a:solidFill>
              <a:latin typeface="Century Schoolbook" panose="02040604050505020304" pitchFamily="18" charset="0"/>
            </a:rPr>
            <a:t>Understand all roles are necessary and important for a quality project</a:t>
          </a:r>
          <a:endParaRPr lang="en-US" sz="1800" b="1" dirty="0">
            <a:solidFill>
              <a:schemeClr val="accent2"/>
            </a:solidFill>
            <a:latin typeface="Century Schoolbook" panose="02040604050505020304" pitchFamily="18" charset="0"/>
          </a:endParaRPr>
        </a:p>
      </dgm:t>
    </dgm:pt>
    <dgm:pt modelId="{EBC96B9E-2AC2-4421-8F67-CBBB12843051}" type="parTrans" cxnId="{A2CA57B9-A901-4610-A7A8-AB166E2D6FA7}">
      <dgm:prSet/>
      <dgm:spPr/>
      <dgm:t>
        <a:bodyPr/>
        <a:lstStyle/>
        <a:p>
          <a:endParaRPr lang="en-US" sz="1600" b="1">
            <a:solidFill>
              <a:sysClr val="windowText" lastClr="000000"/>
            </a:solidFill>
          </a:endParaRPr>
        </a:p>
      </dgm:t>
    </dgm:pt>
    <dgm:pt modelId="{5034CACC-1CEE-450C-9040-3F3510076050}" type="sibTrans" cxnId="{A2CA57B9-A901-4610-A7A8-AB166E2D6FA7}">
      <dgm:prSet/>
      <dgm:spPr/>
      <dgm:t>
        <a:bodyPr/>
        <a:lstStyle/>
        <a:p>
          <a:endParaRPr lang="en-US" sz="1600" b="1">
            <a:solidFill>
              <a:sysClr val="windowText" lastClr="000000"/>
            </a:solidFill>
          </a:endParaRPr>
        </a:p>
      </dgm:t>
    </dgm:pt>
    <dgm:pt modelId="{C2DD7354-A345-4363-B4B6-0B6CFF385DBA}">
      <dgm:prSet custT="1"/>
      <dgm:spPr>
        <a:solidFill>
          <a:schemeClr val="accent1">
            <a:lumMod val="40000"/>
            <a:lumOff val="60000"/>
          </a:schemeClr>
        </a:solidFill>
      </dgm:spPr>
      <dgm:t>
        <a:bodyPr/>
        <a:lstStyle/>
        <a:p>
          <a:pPr rtl="0"/>
          <a:r>
            <a:rPr lang="en-US" sz="1800" b="1" dirty="0" smtClean="0">
              <a:solidFill>
                <a:schemeClr val="accent2"/>
              </a:solidFill>
              <a:latin typeface="Century Schoolbook" panose="02040604050505020304" pitchFamily="18" charset="0"/>
            </a:rPr>
            <a:t>Acknowledge and use built-in tension between roles and functions to ensure stability</a:t>
          </a:r>
          <a:endParaRPr lang="en-US" sz="1800" b="1" dirty="0">
            <a:solidFill>
              <a:schemeClr val="accent2"/>
            </a:solidFill>
            <a:latin typeface="Century Schoolbook" panose="02040604050505020304" pitchFamily="18" charset="0"/>
          </a:endParaRPr>
        </a:p>
      </dgm:t>
    </dgm:pt>
    <dgm:pt modelId="{0BC3C51E-6315-40E0-8A07-015B6EEC8238}" type="parTrans" cxnId="{A3A66EB0-7B7D-4724-8CF3-93C6B0AE65F2}">
      <dgm:prSet/>
      <dgm:spPr/>
      <dgm:t>
        <a:bodyPr/>
        <a:lstStyle/>
        <a:p>
          <a:endParaRPr lang="en-US" sz="1600" b="1">
            <a:solidFill>
              <a:sysClr val="windowText" lastClr="000000"/>
            </a:solidFill>
          </a:endParaRPr>
        </a:p>
      </dgm:t>
    </dgm:pt>
    <dgm:pt modelId="{B20AC4DD-416F-42E8-AFF2-8DC46B2A3335}" type="sibTrans" cxnId="{A3A66EB0-7B7D-4724-8CF3-93C6B0AE65F2}">
      <dgm:prSet/>
      <dgm:spPr/>
      <dgm:t>
        <a:bodyPr/>
        <a:lstStyle/>
        <a:p>
          <a:endParaRPr lang="en-US" sz="1600" b="1">
            <a:solidFill>
              <a:sysClr val="windowText" lastClr="000000"/>
            </a:solidFill>
          </a:endParaRPr>
        </a:p>
      </dgm:t>
    </dgm:pt>
    <dgm:pt modelId="{D4B37403-32E9-4755-85A1-454D7347E7E2}">
      <dgm:prSet custT="1"/>
      <dgm:spPr>
        <a:solidFill>
          <a:schemeClr val="accent1">
            <a:lumMod val="40000"/>
            <a:lumOff val="60000"/>
          </a:schemeClr>
        </a:solidFill>
      </dgm:spPr>
      <dgm:t>
        <a:bodyPr/>
        <a:lstStyle/>
        <a:p>
          <a:pPr rtl="0"/>
          <a:r>
            <a:rPr lang="en-US" sz="1800" b="1" dirty="0" smtClean="0">
              <a:solidFill>
                <a:schemeClr val="accent2"/>
              </a:solidFill>
              <a:latin typeface="Century Schoolbook" panose="02040604050505020304" pitchFamily="18" charset="0"/>
            </a:rPr>
            <a:t>Respect the different roles of each partner</a:t>
          </a:r>
          <a:endParaRPr lang="en-US" sz="1800" b="1" dirty="0">
            <a:solidFill>
              <a:schemeClr val="accent2"/>
            </a:solidFill>
            <a:latin typeface="Century Schoolbook" panose="02040604050505020304" pitchFamily="18" charset="0"/>
          </a:endParaRPr>
        </a:p>
      </dgm:t>
    </dgm:pt>
    <dgm:pt modelId="{D0F94D21-4000-4AC9-92B0-DC92697A7670}" type="parTrans" cxnId="{FDB9D978-F0DD-4CF5-8F86-1E108B72FB06}">
      <dgm:prSet/>
      <dgm:spPr/>
      <dgm:t>
        <a:bodyPr/>
        <a:lstStyle/>
        <a:p>
          <a:endParaRPr lang="en-US" sz="1600" b="1">
            <a:solidFill>
              <a:sysClr val="windowText" lastClr="000000"/>
            </a:solidFill>
          </a:endParaRPr>
        </a:p>
      </dgm:t>
    </dgm:pt>
    <dgm:pt modelId="{244A20EF-FCCC-44C0-B3C1-0A3C529068EE}" type="sibTrans" cxnId="{FDB9D978-F0DD-4CF5-8F86-1E108B72FB06}">
      <dgm:prSet/>
      <dgm:spPr/>
      <dgm:t>
        <a:bodyPr/>
        <a:lstStyle/>
        <a:p>
          <a:endParaRPr lang="en-US" sz="1600" b="1">
            <a:solidFill>
              <a:sysClr val="windowText" lastClr="000000"/>
            </a:solidFill>
          </a:endParaRPr>
        </a:p>
      </dgm:t>
    </dgm:pt>
    <dgm:pt modelId="{C66F543C-E544-4645-886B-2D11650C5FF2}" type="pres">
      <dgm:prSet presAssocID="{042A8DC4-7D56-4657-8332-9B551638096D}" presName="composite" presStyleCnt="0">
        <dgm:presLayoutVars>
          <dgm:chMax val="5"/>
          <dgm:dir/>
          <dgm:animLvl val="ctr"/>
          <dgm:resizeHandles val="exact"/>
        </dgm:presLayoutVars>
      </dgm:prSet>
      <dgm:spPr/>
      <dgm:t>
        <a:bodyPr/>
        <a:lstStyle/>
        <a:p>
          <a:endParaRPr lang="en-US"/>
        </a:p>
      </dgm:t>
    </dgm:pt>
    <dgm:pt modelId="{7CD8DED8-F774-4586-845A-7AF8B1D02226}" type="pres">
      <dgm:prSet presAssocID="{042A8DC4-7D56-4657-8332-9B551638096D}" presName="cycle" presStyleCnt="0"/>
      <dgm:spPr/>
      <dgm:t>
        <a:bodyPr/>
        <a:lstStyle/>
        <a:p>
          <a:endParaRPr lang="en-US"/>
        </a:p>
      </dgm:t>
    </dgm:pt>
    <dgm:pt modelId="{80340931-8977-4746-86A0-5D1F76D5C4C6}" type="pres">
      <dgm:prSet presAssocID="{042A8DC4-7D56-4657-8332-9B551638096D}" presName="centerShape" presStyleCnt="0"/>
      <dgm:spPr/>
      <dgm:t>
        <a:bodyPr/>
        <a:lstStyle/>
        <a:p>
          <a:endParaRPr lang="en-US"/>
        </a:p>
      </dgm:t>
    </dgm:pt>
    <dgm:pt modelId="{028BF5E7-8A6F-447B-88EF-D0FDAF933E80}" type="pres">
      <dgm:prSet presAssocID="{042A8DC4-7D56-4657-8332-9B551638096D}" presName="connSite" presStyleLbl="node1" presStyleIdx="0" presStyleCnt="4"/>
      <dgm:spPr/>
      <dgm:t>
        <a:bodyPr/>
        <a:lstStyle/>
        <a:p>
          <a:endParaRPr lang="en-US"/>
        </a:p>
      </dgm:t>
    </dgm:pt>
    <dgm:pt modelId="{2309CD34-845B-4CDF-BB3B-4ADA6505F0B0}" type="pres">
      <dgm:prSet presAssocID="{042A8DC4-7D56-4657-8332-9B551638096D}" presName="visible" presStyleLbl="node1" presStyleIdx="0" presStyleCnt="4" custScaleX="137893" custScaleY="111390"/>
      <dgm:spPr/>
      <dgm:t>
        <a:bodyPr/>
        <a:lstStyle/>
        <a:p>
          <a:endParaRPr lang="en-US"/>
        </a:p>
      </dgm:t>
    </dgm:pt>
    <dgm:pt modelId="{09A4CE08-3497-48AB-98A7-125E28F12DB5}" type="pres">
      <dgm:prSet presAssocID="{D0F94D21-4000-4AC9-92B0-DC92697A7670}" presName="Name25" presStyleLbl="parChTrans1D1" presStyleIdx="0" presStyleCnt="3"/>
      <dgm:spPr/>
      <dgm:t>
        <a:bodyPr/>
        <a:lstStyle/>
        <a:p>
          <a:endParaRPr lang="en-US"/>
        </a:p>
      </dgm:t>
    </dgm:pt>
    <dgm:pt modelId="{66DC5A7D-F19A-4FB4-B0D0-7DD012BEA26D}" type="pres">
      <dgm:prSet presAssocID="{D4B37403-32E9-4755-85A1-454D7347E7E2}" presName="node" presStyleCnt="0"/>
      <dgm:spPr/>
      <dgm:t>
        <a:bodyPr/>
        <a:lstStyle/>
        <a:p>
          <a:endParaRPr lang="en-US"/>
        </a:p>
      </dgm:t>
    </dgm:pt>
    <dgm:pt modelId="{8CB19862-F1D2-46AF-9244-4FB3AF68F9C4}" type="pres">
      <dgm:prSet presAssocID="{D4B37403-32E9-4755-85A1-454D7347E7E2}" presName="parentNode" presStyleLbl="node1" presStyleIdx="1" presStyleCnt="4" custScaleX="238809" custScaleY="126037" custLinFactX="27403" custLinFactNeighborX="100000" custLinFactNeighborY="7788">
        <dgm:presLayoutVars>
          <dgm:chMax val="1"/>
          <dgm:bulletEnabled val="1"/>
        </dgm:presLayoutVars>
      </dgm:prSet>
      <dgm:spPr/>
      <dgm:t>
        <a:bodyPr/>
        <a:lstStyle/>
        <a:p>
          <a:endParaRPr lang="en-US"/>
        </a:p>
      </dgm:t>
    </dgm:pt>
    <dgm:pt modelId="{2CC687A3-3D86-4800-8A51-1B14EB30921A}" type="pres">
      <dgm:prSet presAssocID="{D4B37403-32E9-4755-85A1-454D7347E7E2}" presName="childNode" presStyleLbl="revTx" presStyleIdx="0" presStyleCnt="0">
        <dgm:presLayoutVars>
          <dgm:bulletEnabled val="1"/>
        </dgm:presLayoutVars>
      </dgm:prSet>
      <dgm:spPr/>
      <dgm:t>
        <a:bodyPr/>
        <a:lstStyle/>
        <a:p>
          <a:endParaRPr lang="en-US"/>
        </a:p>
      </dgm:t>
    </dgm:pt>
    <dgm:pt modelId="{D8B23181-EDB2-4F4B-88B7-5A78BAD7C644}" type="pres">
      <dgm:prSet presAssocID="{EBC96B9E-2AC2-4421-8F67-CBBB12843051}" presName="Name25" presStyleLbl="parChTrans1D1" presStyleIdx="1" presStyleCnt="3"/>
      <dgm:spPr/>
      <dgm:t>
        <a:bodyPr/>
        <a:lstStyle/>
        <a:p>
          <a:endParaRPr lang="en-US"/>
        </a:p>
      </dgm:t>
    </dgm:pt>
    <dgm:pt modelId="{0F812597-AF9A-4C0D-A6CB-67457F8E3960}" type="pres">
      <dgm:prSet presAssocID="{68855E42-0C7A-43F3-AE05-A62BAFC18A48}" presName="node" presStyleCnt="0"/>
      <dgm:spPr/>
      <dgm:t>
        <a:bodyPr/>
        <a:lstStyle/>
        <a:p>
          <a:endParaRPr lang="en-US"/>
        </a:p>
      </dgm:t>
    </dgm:pt>
    <dgm:pt modelId="{F57F865E-22AA-49AA-BC5E-19DDABCF43AF}" type="pres">
      <dgm:prSet presAssocID="{68855E42-0C7A-43F3-AE05-A62BAFC18A48}" presName="parentNode" presStyleLbl="node1" presStyleIdx="2" presStyleCnt="4" custScaleX="238809" custScaleY="126037" custLinFactX="26681" custLinFactNeighborX="100000" custLinFactNeighborY="98">
        <dgm:presLayoutVars>
          <dgm:chMax val="1"/>
          <dgm:bulletEnabled val="1"/>
        </dgm:presLayoutVars>
      </dgm:prSet>
      <dgm:spPr/>
      <dgm:t>
        <a:bodyPr/>
        <a:lstStyle/>
        <a:p>
          <a:endParaRPr lang="en-US"/>
        </a:p>
      </dgm:t>
    </dgm:pt>
    <dgm:pt modelId="{2873901E-37BD-4059-BB20-38021F02F6D1}" type="pres">
      <dgm:prSet presAssocID="{68855E42-0C7A-43F3-AE05-A62BAFC18A48}" presName="childNode" presStyleLbl="revTx" presStyleIdx="0" presStyleCnt="0">
        <dgm:presLayoutVars>
          <dgm:bulletEnabled val="1"/>
        </dgm:presLayoutVars>
      </dgm:prSet>
      <dgm:spPr/>
      <dgm:t>
        <a:bodyPr/>
        <a:lstStyle/>
        <a:p>
          <a:endParaRPr lang="en-US"/>
        </a:p>
      </dgm:t>
    </dgm:pt>
    <dgm:pt modelId="{9E9EF7E6-7C30-4655-8724-FA59CEB35E6A}" type="pres">
      <dgm:prSet presAssocID="{0BC3C51E-6315-40E0-8A07-015B6EEC8238}" presName="Name25" presStyleLbl="parChTrans1D1" presStyleIdx="2" presStyleCnt="3"/>
      <dgm:spPr/>
      <dgm:t>
        <a:bodyPr/>
        <a:lstStyle/>
        <a:p>
          <a:endParaRPr lang="en-US"/>
        </a:p>
      </dgm:t>
    </dgm:pt>
    <dgm:pt modelId="{367B56F9-3D99-45CB-BEA3-68936A07FE1A}" type="pres">
      <dgm:prSet presAssocID="{C2DD7354-A345-4363-B4B6-0B6CFF385DBA}" presName="node" presStyleCnt="0"/>
      <dgm:spPr/>
      <dgm:t>
        <a:bodyPr/>
        <a:lstStyle/>
        <a:p>
          <a:endParaRPr lang="en-US"/>
        </a:p>
      </dgm:t>
    </dgm:pt>
    <dgm:pt modelId="{897FB36F-3533-4AD2-80E4-541E30975B13}" type="pres">
      <dgm:prSet presAssocID="{C2DD7354-A345-4363-B4B6-0B6CFF385DBA}" presName="parentNode" presStyleLbl="node1" presStyleIdx="3" presStyleCnt="4" custScaleX="226028" custScaleY="105447" custLinFactX="33179" custLinFactNeighborX="100000" custLinFactNeighborY="-16607">
        <dgm:presLayoutVars>
          <dgm:chMax val="1"/>
          <dgm:bulletEnabled val="1"/>
        </dgm:presLayoutVars>
      </dgm:prSet>
      <dgm:spPr/>
      <dgm:t>
        <a:bodyPr/>
        <a:lstStyle/>
        <a:p>
          <a:endParaRPr lang="en-US"/>
        </a:p>
      </dgm:t>
    </dgm:pt>
    <dgm:pt modelId="{18EF5213-5E88-4C9D-9B7B-387B33BFE310}" type="pres">
      <dgm:prSet presAssocID="{C2DD7354-A345-4363-B4B6-0B6CFF385DBA}" presName="childNode" presStyleLbl="revTx" presStyleIdx="0" presStyleCnt="0">
        <dgm:presLayoutVars>
          <dgm:bulletEnabled val="1"/>
        </dgm:presLayoutVars>
      </dgm:prSet>
      <dgm:spPr/>
      <dgm:t>
        <a:bodyPr/>
        <a:lstStyle/>
        <a:p>
          <a:endParaRPr lang="en-US"/>
        </a:p>
      </dgm:t>
    </dgm:pt>
  </dgm:ptLst>
  <dgm:cxnLst>
    <dgm:cxn modelId="{A2434BC0-5864-4A27-AFC9-A94469B7FCA5}" type="presOf" srcId="{EBC96B9E-2AC2-4421-8F67-CBBB12843051}" destId="{D8B23181-EDB2-4F4B-88B7-5A78BAD7C644}" srcOrd="0" destOrd="0" presId="urn:microsoft.com/office/officeart/2005/8/layout/radial2"/>
    <dgm:cxn modelId="{A3A66EB0-7B7D-4724-8CF3-93C6B0AE65F2}" srcId="{042A8DC4-7D56-4657-8332-9B551638096D}" destId="{C2DD7354-A345-4363-B4B6-0B6CFF385DBA}" srcOrd="2" destOrd="0" parTransId="{0BC3C51E-6315-40E0-8A07-015B6EEC8238}" sibTransId="{B20AC4DD-416F-42E8-AFF2-8DC46B2A3335}"/>
    <dgm:cxn modelId="{FB284344-F345-458F-AA8C-CEB8FC94899E}" type="presOf" srcId="{042A8DC4-7D56-4657-8332-9B551638096D}" destId="{C66F543C-E544-4645-886B-2D11650C5FF2}" srcOrd="0" destOrd="0" presId="urn:microsoft.com/office/officeart/2005/8/layout/radial2"/>
    <dgm:cxn modelId="{2870ED44-9646-48A4-A69C-F39C45404352}" type="presOf" srcId="{68855E42-0C7A-43F3-AE05-A62BAFC18A48}" destId="{F57F865E-22AA-49AA-BC5E-19DDABCF43AF}" srcOrd="0" destOrd="0" presId="urn:microsoft.com/office/officeart/2005/8/layout/radial2"/>
    <dgm:cxn modelId="{555028D1-C82D-48F4-9C87-A3EA13527027}" type="presOf" srcId="{0BC3C51E-6315-40E0-8A07-015B6EEC8238}" destId="{9E9EF7E6-7C30-4655-8724-FA59CEB35E6A}" srcOrd="0" destOrd="0" presId="urn:microsoft.com/office/officeart/2005/8/layout/radial2"/>
    <dgm:cxn modelId="{FDB9D978-F0DD-4CF5-8F86-1E108B72FB06}" srcId="{042A8DC4-7D56-4657-8332-9B551638096D}" destId="{D4B37403-32E9-4755-85A1-454D7347E7E2}" srcOrd="0" destOrd="0" parTransId="{D0F94D21-4000-4AC9-92B0-DC92697A7670}" sibTransId="{244A20EF-FCCC-44C0-B3C1-0A3C529068EE}"/>
    <dgm:cxn modelId="{2FAD1642-EAC5-42CA-B6E6-069C8718A0D0}" type="presOf" srcId="{C2DD7354-A345-4363-B4B6-0B6CFF385DBA}" destId="{897FB36F-3533-4AD2-80E4-541E30975B13}" srcOrd="0" destOrd="0" presId="urn:microsoft.com/office/officeart/2005/8/layout/radial2"/>
    <dgm:cxn modelId="{A2CA57B9-A901-4610-A7A8-AB166E2D6FA7}" srcId="{042A8DC4-7D56-4657-8332-9B551638096D}" destId="{68855E42-0C7A-43F3-AE05-A62BAFC18A48}" srcOrd="1" destOrd="0" parTransId="{EBC96B9E-2AC2-4421-8F67-CBBB12843051}" sibTransId="{5034CACC-1CEE-450C-9040-3F3510076050}"/>
    <dgm:cxn modelId="{2BC0A4CA-029A-47C2-8ADB-045C042E16D9}" type="presOf" srcId="{D0F94D21-4000-4AC9-92B0-DC92697A7670}" destId="{09A4CE08-3497-48AB-98A7-125E28F12DB5}" srcOrd="0" destOrd="0" presId="urn:microsoft.com/office/officeart/2005/8/layout/radial2"/>
    <dgm:cxn modelId="{3A64DDF7-AD76-4C35-96A0-31EC8C0EDEE8}" type="presOf" srcId="{D4B37403-32E9-4755-85A1-454D7347E7E2}" destId="{8CB19862-F1D2-46AF-9244-4FB3AF68F9C4}" srcOrd="0" destOrd="0" presId="urn:microsoft.com/office/officeart/2005/8/layout/radial2"/>
    <dgm:cxn modelId="{C621FDCA-577E-4003-BD27-CE64CFCCC886}" type="presParOf" srcId="{C66F543C-E544-4645-886B-2D11650C5FF2}" destId="{7CD8DED8-F774-4586-845A-7AF8B1D02226}" srcOrd="0" destOrd="0" presId="urn:microsoft.com/office/officeart/2005/8/layout/radial2"/>
    <dgm:cxn modelId="{508C684C-800A-46D0-A5DC-AAD46880476D}" type="presParOf" srcId="{7CD8DED8-F774-4586-845A-7AF8B1D02226}" destId="{80340931-8977-4746-86A0-5D1F76D5C4C6}" srcOrd="0" destOrd="0" presId="urn:microsoft.com/office/officeart/2005/8/layout/radial2"/>
    <dgm:cxn modelId="{C6CEF293-940E-4DC1-94FD-73AFD29BFB07}" type="presParOf" srcId="{80340931-8977-4746-86A0-5D1F76D5C4C6}" destId="{028BF5E7-8A6F-447B-88EF-D0FDAF933E80}" srcOrd="0" destOrd="0" presId="urn:microsoft.com/office/officeart/2005/8/layout/radial2"/>
    <dgm:cxn modelId="{FA71C7B6-D677-467B-ADF6-E4CF467920E6}" type="presParOf" srcId="{80340931-8977-4746-86A0-5D1F76D5C4C6}" destId="{2309CD34-845B-4CDF-BB3B-4ADA6505F0B0}" srcOrd="1" destOrd="0" presId="urn:microsoft.com/office/officeart/2005/8/layout/radial2"/>
    <dgm:cxn modelId="{FCF765FF-48FB-4E88-8FCA-F7FD70DC2429}" type="presParOf" srcId="{7CD8DED8-F774-4586-845A-7AF8B1D02226}" destId="{09A4CE08-3497-48AB-98A7-125E28F12DB5}" srcOrd="1" destOrd="0" presId="urn:microsoft.com/office/officeart/2005/8/layout/radial2"/>
    <dgm:cxn modelId="{CB83E01F-144C-463C-80EE-C2D0A4C168A1}" type="presParOf" srcId="{7CD8DED8-F774-4586-845A-7AF8B1D02226}" destId="{66DC5A7D-F19A-4FB4-B0D0-7DD012BEA26D}" srcOrd="2" destOrd="0" presId="urn:microsoft.com/office/officeart/2005/8/layout/radial2"/>
    <dgm:cxn modelId="{B7B32973-4FE9-4268-A40A-58AC26F8024B}" type="presParOf" srcId="{66DC5A7D-F19A-4FB4-B0D0-7DD012BEA26D}" destId="{8CB19862-F1D2-46AF-9244-4FB3AF68F9C4}" srcOrd="0" destOrd="0" presId="urn:microsoft.com/office/officeart/2005/8/layout/radial2"/>
    <dgm:cxn modelId="{02114089-B5A9-40E9-8B83-BB9E47E8F3C5}" type="presParOf" srcId="{66DC5A7D-F19A-4FB4-B0D0-7DD012BEA26D}" destId="{2CC687A3-3D86-4800-8A51-1B14EB30921A}" srcOrd="1" destOrd="0" presId="urn:microsoft.com/office/officeart/2005/8/layout/radial2"/>
    <dgm:cxn modelId="{4A92DAD6-2AC6-426D-B6ED-17D96E0F5287}" type="presParOf" srcId="{7CD8DED8-F774-4586-845A-7AF8B1D02226}" destId="{D8B23181-EDB2-4F4B-88B7-5A78BAD7C644}" srcOrd="3" destOrd="0" presId="urn:microsoft.com/office/officeart/2005/8/layout/radial2"/>
    <dgm:cxn modelId="{64C5502F-2DDE-4DD3-82E7-1B72338DD88B}" type="presParOf" srcId="{7CD8DED8-F774-4586-845A-7AF8B1D02226}" destId="{0F812597-AF9A-4C0D-A6CB-67457F8E3960}" srcOrd="4" destOrd="0" presId="urn:microsoft.com/office/officeart/2005/8/layout/radial2"/>
    <dgm:cxn modelId="{21B187C3-5145-4548-87DD-7015C1B9A7A4}" type="presParOf" srcId="{0F812597-AF9A-4C0D-A6CB-67457F8E3960}" destId="{F57F865E-22AA-49AA-BC5E-19DDABCF43AF}" srcOrd="0" destOrd="0" presId="urn:microsoft.com/office/officeart/2005/8/layout/radial2"/>
    <dgm:cxn modelId="{2CE2F232-9801-42A3-8931-41023850A633}" type="presParOf" srcId="{0F812597-AF9A-4C0D-A6CB-67457F8E3960}" destId="{2873901E-37BD-4059-BB20-38021F02F6D1}" srcOrd="1" destOrd="0" presId="urn:microsoft.com/office/officeart/2005/8/layout/radial2"/>
    <dgm:cxn modelId="{C773B07E-8CC4-4142-9504-331F8CEFCED7}" type="presParOf" srcId="{7CD8DED8-F774-4586-845A-7AF8B1D02226}" destId="{9E9EF7E6-7C30-4655-8724-FA59CEB35E6A}" srcOrd="5" destOrd="0" presId="urn:microsoft.com/office/officeart/2005/8/layout/radial2"/>
    <dgm:cxn modelId="{46F979F6-708A-4ED2-A3D6-134F744CE793}" type="presParOf" srcId="{7CD8DED8-F774-4586-845A-7AF8B1D02226}" destId="{367B56F9-3D99-45CB-BEA3-68936A07FE1A}" srcOrd="6" destOrd="0" presId="urn:microsoft.com/office/officeart/2005/8/layout/radial2"/>
    <dgm:cxn modelId="{C6774D32-10E5-4479-BCD8-64B21BF3D553}" type="presParOf" srcId="{367B56F9-3D99-45CB-BEA3-68936A07FE1A}" destId="{897FB36F-3533-4AD2-80E4-541E30975B13}" srcOrd="0" destOrd="0" presId="urn:microsoft.com/office/officeart/2005/8/layout/radial2"/>
    <dgm:cxn modelId="{2FC78496-03B1-4987-BCDD-05D5DDF024B9}" type="presParOf" srcId="{367B56F9-3D99-45CB-BEA3-68936A07FE1A}" destId="{18EF5213-5E88-4C9D-9B7B-387B33BFE310}"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BE5A792-7AAF-4A6E-8F0A-81BB90CBB8B9}" type="doc">
      <dgm:prSet loTypeId="urn:microsoft.com/office/officeart/2005/8/layout/cycle5" loCatId="cycle" qsTypeId="urn:microsoft.com/office/officeart/2005/8/quickstyle/simple1" qsCatId="simple" csTypeId="urn:microsoft.com/office/officeart/2005/8/colors/accent2_1" csCatId="accent2" phldr="1"/>
      <dgm:spPr/>
      <dgm:t>
        <a:bodyPr/>
        <a:lstStyle/>
        <a:p>
          <a:endParaRPr lang="en-US"/>
        </a:p>
      </dgm:t>
    </dgm:pt>
    <dgm:pt modelId="{B8BDE301-0830-4D64-AB0B-A57399CFA446}">
      <dgm:prSet/>
      <dgm:spPr>
        <a:ln>
          <a:solidFill>
            <a:srgbClr val="FFB13F"/>
          </a:solidFill>
        </a:ln>
      </dgm:spPr>
      <dgm:t>
        <a:bodyPr/>
        <a:lstStyle/>
        <a:p>
          <a:pPr rtl="0"/>
          <a:r>
            <a:rPr lang="en-US" dirty="0" smtClean="0">
              <a:solidFill>
                <a:srgbClr val="0070C0"/>
              </a:solidFill>
            </a:rPr>
            <a:t>Help tenants build skills necessary to stay housed</a:t>
          </a:r>
          <a:endParaRPr lang="en-US" dirty="0">
            <a:solidFill>
              <a:srgbClr val="0070C0"/>
            </a:solidFill>
          </a:endParaRPr>
        </a:p>
      </dgm:t>
    </dgm:pt>
    <dgm:pt modelId="{D2A65B5E-40A9-46BB-8F9C-CA784D1B63C6}" type="parTrans" cxnId="{79A17D56-AD94-46BC-A278-5997AF2EA95F}">
      <dgm:prSet/>
      <dgm:spPr/>
      <dgm:t>
        <a:bodyPr/>
        <a:lstStyle/>
        <a:p>
          <a:endParaRPr lang="en-US">
            <a:solidFill>
              <a:srgbClr val="000000"/>
            </a:solidFill>
          </a:endParaRPr>
        </a:p>
      </dgm:t>
    </dgm:pt>
    <dgm:pt modelId="{4755E1B7-75DE-4817-9DCF-DF0F5234D955}" type="sibTrans" cxnId="{79A17D56-AD94-46BC-A278-5997AF2EA95F}">
      <dgm:prSet/>
      <dgm:spPr/>
      <dgm:t>
        <a:bodyPr/>
        <a:lstStyle/>
        <a:p>
          <a:endParaRPr lang="en-US">
            <a:solidFill>
              <a:srgbClr val="000000"/>
            </a:solidFill>
          </a:endParaRPr>
        </a:p>
      </dgm:t>
    </dgm:pt>
    <dgm:pt modelId="{91747AEA-D563-49A8-8E82-1E3D74157CA3}">
      <dgm:prSet/>
      <dgm:spPr>
        <a:ln>
          <a:solidFill>
            <a:srgbClr val="FFB13F"/>
          </a:solidFill>
        </a:ln>
      </dgm:spPr>
      <dgm:t>
        <a:bodyPr/>
        <a:lstStyle/>
        <a:p>
          <a:pPr rtl="0"/>
          <a:r>
            <a:rPr lang="en-US" dirty="0" smtClean="0">
              <a:solidFill>
                <a:srgbClr val="0070C0"/>
              </a:solidFill>
            </a:rPr>
            <a:t>Create interventions that help tenants before they are at risk of eviction</a:t>
          </a:r>
          <a:endParaRPr lang="en-US" dirty="0">
            <a:solidFill>
              <a:srgbClr val="0070C0"/>
            </a:solidFill>
          </a:endParaRPr>
        </a:p>
      </dgm:t>
    </dgm:pt>
    <dgm:pt modelId="{B91AE8BE-2AFE-4F66-BE42-62EFC1456DE9}" type="parTrans" cxnId="{33664659-7C49-4E80-B213-3625CCC48268}">
      <dgm:prSet/>
      <dgm:spPr/>
      <dgm:t>
        <a:bodyPr/>
        <a:lstStyle/>
        <a:p>
          <a:endParaRPr lang="en-US">
            <a:solidFill>
              <a:srgbClr val="000000"/>
            </a:solidFill>
          </a:endParaRPr>
        </a:p>
      </dgm:t>
    </dgm:pt>
    <dgm:pt modelId="{46011EB0-32A9-4E04-BFEF-73E004711537}" type="sibTrans" cxnId="{33664659-7C49-4E80-B213-3625CCC48268}">
      <dgm:prSet/>
      <dgm:spPr/>
      <dgm:t>
        <a:bodyPr/>
        <a:lstStyle/>
        <a:p>
          <a:endParaRPr lang="en-US">
            <a:solidFill>
              <a:srgbClr val="000000"/>
            </a:solidFill>
          </a:endParaRPr>
        </a:p>
      </dgm:t>
    </dgm:pt>
    <dgm:pt modelId="{C5478579-17C2-48E1-AD0A-DDD63FEB4E61}" type="pres">
      <dgm:prSet presAssocID="{BBE5A792-7AAF-4A6E-8F0A-81BB90CBB8B9}" presName="cycle" presStyleCnt="0">
        <dgm:presLayoutVars>
          <dgm:dir/>
          <dgm:resizeHandles val="exact"/>
        </dgm:presLayoutVars>
      </dgm:prSet>
      <dgm:spPr/>
      <dgm:t>
        <a:bodyPr/>
        <a:lstStyle/>
        <a:p>
          <a:endParaRPr lang="en-US"/>
        </a:p>
      </dgm:t>
    </dgm:pt>
    <dgm:pt modelId="{0428C794-CAD9-4EFE-A221-72FF6364EFD4}" type="pres">
      <dgm:prSet presAssocID="{B8BDE301-0830-4D64-AB0B-A57399CFA446}" presName="node" presStyleLbl="node1" presStyleIdx="0" presStyleCnt="2">
        <dgm:presLayoutVars>
          <dgm:bulletEnabled val="1"/>
        </dgm:presLayoutVars>
      </dgm:prSet>
      <dgm:spPr/>
      <dgm:t>
        <a:bodyPr/>
        <a:lstStyle/>
        <a:p>
          <a:endParaRPr lang="en-US"/>
        </a:p>
      </dgm:t>
    </dgm:pt>
    <dgm:pt modelId="{7B3C1217-36C1-4BBC-959A-D5EEE8A39BD2}" type="pres">
      <dgm:prSet presAssocID="{B8BDE301-0830-4D64-AB0B-A57399CFA446}" presName="spNode" presStyleCnt="0"/>
      <dgm:spPr/>
    </dgm:pt>
    <dgm:pt modelId="{9A82643D-48BC-448B-8A98-DDD29F5AD815}" type="pres">
      <dgm:prSet presAssocID="{4755E1B7-75DE-4817-9DCF-DF0F5234D955}" presName="sibTrans" presStyleLbl="sibTrans1D1" presStyleIdx="0" presStyleCnt="2"/>
      <dgm:spPr/>
      <dgm:t>
        <a:bodyPr/>
        <a:lstStyle/>
        <a:p>
          <a:endParaRPr lang="en-US"/>
        </a:p>
      </dgm:t>
    </dgm:pt>
    <dgm:pt modelId="{333089C0-0230-46F2-B5D9-C28527674E51}" type="pres">
      <dgm:prSet presAssocID="{91747AEA-D563-49A8-8E82-1E3D74157CA3}" presName="node" presStyleLbl="node1" presStyleIdx="1" presStyleCnt="2">
        <dgm:presLayoutVars>
          <dgm:bulletEnabled val="1"/>
        </dgm:presLayoutVars>
      </dgm:prSet>
      <dgm:spPr/>
      <dgm:t>
        <a:bodyPr/>
        <a:lstStyle/>
        <a:p>
          <a:endParaRPr lang="en-US"/>
        </a:p>
      </dgm:t>
    </dgm:pt>
    <dgm:pt modelId="{F28B9877-7C54-4ACE-B1C5-E1B99DE4E6A3}" type="pres">
      <dgm:prSet presAssocID="{91747AEA-D563-49A8-8E82-1E3D74157CA3}" presName="spNode" presStyleCnt="0"/>
      <dgm:spPr/>
    </dgm:pt>
    <dgm:pt modelId="{26CA3A67-B095-4BC2-AA8D-909743E86AB6}" type="pres">
      <dgm:prSet presAssocID="{46011EB0-32A9-4E04-BFEF-73E004711537}" presName="sibTrans" presStyleLbl="sibTrans1D1" presStyleIdx="1" presStyleCnt="2"/>
      <dgm:spPr/>
      <dgm:t>
        <a:bodyPr/>
        <a:lstStyle/>
        <a:p>
          <a:endParaRPr lang="en-US"/>
        </a:p>
      </dgm:t>
    </dgm:pt>
  </dgm:ptLst>
  <dgm:cxnLst>
    <dgm:cxn modelId="{DFDE8AA4-3F9E-475E-8B40-145CD0AE8680}" type="presOf" srcId="{46011EB0-32A9-4E04-BFEF-73E004711537}" destId="{26CA3A67-B095-4BC2-AA8D-909743E86AB6}" srcOrd="0" destOrd="0" presId="urn:microsoft.com/office/officeart/2005/8/layout/cycle5"/>
    <dgm:cxn modelId="{33664659-7C49-4E80-B213-3625CCC48268}" srcId="{BBE5A792-7AAF-4A6E-8F0A-81BB90CBB8B9}" destId="{91747AEA-D563-49A8-8E82-1E3D74157CA3}" srcOrd="1" destOrd="0" parTransId="{B91AE8BE-2AFE-4F66-BE42-62EFC1456DE9}" sibTransId="{46011EB0-32A9-4E04-BFEF-73E004711537}"/>
    <dgm:cxn modelId="{BC2C2315-2CC7-4531-B665-20373D69C2EB}" type="presOf" srcId="{B8BDE301-0830-4D64-AB0B-A57399CFA446}" destId="{0428C794-CAD9-4EFE-A221-72FF6364EFD4}" srcOrd="0" destOrd="0" presId="urn:microsoft.com/office/officeart/2005/8/layout/cycle5"/>
    <dgm:cxn modelId="{136858CB-3182-4163-AAAD-2B83603D5DAA}" type="presOf" srcId="{4755E1B7-75DE-4817-9DCF-DF0F5234D955}" destId="{9A82643D-48BC-448B-8A98-DDD29F5AD815}" srcOrd="0" destOrd="0" presId="urn:microsoft.com/office/officeart/2005/8/layout/cycle5"/>
    <dgm:cxn modelId="{3DB09F24-70E8-4FAD-930A-D86C91BA04BB}" type="presOf" srcId="{91747AEA-D563-49A8-8E82-1E3D74157CA3}" destId="{333089C0-0230-46F2-B5D9-C28527674E51}" srcOrd="0" destOrd="0" presId="urn:microsoft.com/office/officeart/2005/8/layout/cycle5"/>
    <dgm:cxn modelId="{79A17D56-AD94-46BC-A278-5997AF2EA95F}" srcId="{BBE5A792-7AAF-4A6E-8F0A-81BB90CBB8B9}" destId="{B8BDE301-0830-4D64-AB0B-A57399CFA446}" srcOrd="0" destOrd="0" parTransId="{D2A65B5E-40A9-46BB-8F9C-CA784D1B63C6}" sibTransId="{4755E1B7-75DE-4817-9DCF-DF0F5234D955}"/>
    <dgm:cxn modelId="{6B8EBCE5-4503-42F7-B104-28C41FCBCF8E}" type="presOf" srcId="{BBE5A792-7AAF-4A6E-8F0A-81BB90CBB8B9}" destId="{C5478579-17C2-48E1-AD0A-DDD63FEB4E61}" srcOrd="0" destOrd="0" presId="urn:microsoft.com/office/officeart/2005/8/layout/cycle5"/>
    <dgm:cxn modelId="{6F331468-CA8A-4447-8B1B-68B69B44843C}" type="presParOf" srcId="{C5478579-17C2-48E1-AD0A-DDD63FEB4E61}" destId="{0428C794-CAD9-4EFE-A221-72FF6364EFD4}" srcOrd="0" destOrd="0" presId="urn:microsoft.com/office/officeart/2005/8/layout/cycle5"/>
    <dgm:cxn modelId="{E407ACD8-E948-4B78-9D75-19A1FAB6B38B}" type="presParOf" srcId="{C5478579-17C2-48E1-AD0A-DDD63FEB4E61}" destId="{7B3C1217-36C1-4BBC-959A-D5EEE8A39BD2}" srcOrd="1" destOrd="0" presId="urn:microsoft.com/office/officeart/2005/8/layout/cycle5"/>
    <dgm:cxn modelId="{13189D57-4464-4263-8858-06E1D40AF084}" type="presParOf" srcId="{C5478579-17C2-48E1-AD0A-DDD63FEB4E61}" destId="{9A82643D-48BC-448B-8A98-DDD29F5AD815}" srcOrd="2" destOrd="0" presId="urn:microsoft.com/office/officeart/2005/8/layout/cycle5"/>
    <dgm:cxn modelId="{2BABE170-2FE9-4BA7-89AE-EE0153B0C581}" type="presParOf" srcId="{C5478579-17C2-48E1-AD0A-DDD63FEB4E61}" destId="{333089C0-0230-46F2-B5D9-C28527674E51}" srcOrd="3" destOrd="0" presId="urn:microsoft.com/office/officeart/2005/8/layout/cycle5"/>
    <dgm:cxn modelId="{FD49D03D-DAC1-4208-A393-737339D19291}" type="presParOf" srcId="{C5478579-17C2-48E1-AD0A-DDD63FEB4E61}" destId="{F28B9877-7C54-4ACE-B1C5-E1B99DE4E6A3}" srcOrd="4" destOrd="0" presId="urn:microsoft.com/office/officeart/2005/8/layout/cycle5"/>
    <dgm:cxn modelId="{664239D2-5BC9-4CEB-BE4B-82DC95ECC75A}" type="presParOf" srcId="{C5478579-17C2-48E1-AD0A-DDD63FEB4E61}" destId="{26CA3A67-B095-4BC2-AA8D-909743E86AB6}" srcOrd="5"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24CEB-60D0-FC4B-B5B0-12DD8152873F}">
      <dsp:nvSpPr>
        <dsp:cNvPr id="0" name=""/>
        <dsp:cNvSpPr/>
      </dsp:nvSpPr>
      <dsp:spPr>
        <a:xfrm>
          <a:off x="0" y="-188916"/>
          <a:ext cx="6976534" cy="4025888"/>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A479E40-0475-B547-89D6-01AE4FF7AFB5}">
      <dsp:nvSpPr>
        <dsp:cNvPr id="0" name=""/>
        <dsp:cNvSpPr/>
      </dsp:nvSpPr>
      <dsp:spPr>
        <a:xfrm>
          <a:off x="167018" y="124215"/>
          <a:ext cx="2113460" cy="280750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4F1C9ED-B20B-C440-AF3D-66E5EAFD2A39}">
      <dsp:nvSpPr>
        <dsp:cNvPr id="0" name=""/>
        <dsp:cNvSpPr/>
      </dsp:nvSpPr>
      <dsp:spPr>
        <a:xfrm rot="10800000">
          <a:off x="170072" y="2719563"/>
          <a:ext cx="2133164" cy="1423719"/>
        </a:xfrm>
        <a:prstGeom prst="round2SameRect">
          <a:avLst>
            <a:gd name="adj1" fmla="val 10500"/>
            <a:gd name="adj2" fmla="val 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kern="1200" dirty="0" smtClean="0">
              <a:latin typeface="Century Schoolbook"/>
              <a:cs typeface="Century Schoolbook"/>
            </a:rPr>
            <a:t>Improve lives of vulnerable people</a:t>
          </a:r>
          <a:endParaRPr lang="en-US" sz="1800" b="1" kern="1200" dirty="0">
            <a:latin typeface="Century Schoolbook"/>
            <a:cs typeface="Century Schoolbook"/>
          </a:endParaRPr>
        </a:p>
      </dsp:txBody>
      <dsp:txXfrm rot="10800000">
        <a:off x="213856" y="2719563"/>
        <a:ext cx="2045596" cy="1379935"/>
      </dsp:txXfrm>
    </dsp:sp>
    <dsp:sp modelId="{2F3C673D-5902-1A49-B60B-5FADEDFBA00E}">
      <dsp:nvSpPr>
        <dsp:cNvPr id="0" name=""/>
        <dsp:cNvSpPr/>
      </dsp:nvSpPr>
      <dsp:spPr>
        <a:xfrm>
          <a:off x="2410076" y="82807"/>
          <a:ext cx="2159411" cy="286672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9000" r="-29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8F880F3-4A9D-C143-A530-6D70E9B531A6}">
      <dsp:nvSpPr>
        <dsp:cNvPr id="0" name=""/>
        <dsp:cNvSpPr/>
      </dsp:nvSpPr>
      <dsp:spPr>
        <a:xfrm rot="10800000">
          <a:off x="2402116" y="2663249"/>
          <a:ext cx="2187304" cy="1411458"/>
        </a:xfrm>
        <a:prstGeom prst="round2SameRect">
          <a:avLst>
            <a:gd name="adj1" fmla="val 10500"/>
            <a:gd name="adj2" fmla="val 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kern="1200" dirty="0" smtClean="0">
              <a:latin typeface="Century Schoolbook"/>
              <a:cs typeface="Century Schoolbook"/>
            </a:rPr>
            <a:t>Maximize public resources</a:t>
          </a:r>
          <a:endParaRPr lang="en-US" sz="1800" b="1" kern="1200" dirty="0">
            <a:latin typeface="Century Schoolbook"/>
            <a:cs typeface="Century Schoolbook"/>
          </a:endParaRPr>
        </a:p>
      </dsp:txBody>
      <dsp:txXfrm rot="10800000">
        <a:off x="2445523" y="2663249"/>
        <a:ext cx="2100490" cy="1368051"/>
      </dsp:txXfrm>
    </dsp:sp>
    <dsp:sp modelId="{1ECAE3F6-F405-E645-8855-8779D3831D64}">
      <dsp:nvSpPr>
        <dsp:cNvPr id="0" name=""/>
        <dsp:cNvSpPr/>
      </dsp:nvSpPr>
      <dsp:spPr>
        <a:xfrm>
          <a:off x="4753573" y="120789"/>
          <a:ext cx="1994951" cy="278850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C82B820-D0AF-FC4C-9800-9113C0EDFEAD}">
      <dsp:nvSpPr>
        <dsp:cNvPr id="0" name=""/>
        <dsp:cNvSpPr/>
      </dsp:nvSpPr>
      <dsp:spPr>
        <a:xfrm rot="10800000">
          <a:off x="4719714" y="2675388"/>
          <a:ext cx="2062505" cy="1408094"/>
        </a:xfrm>
        <a:prstGeom prst="round2SameRect">
          <a:avLst>
            <a:gd name="adj1" fmla="val 10500"/>
            <a:gd name="adj2" fmla="val 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kern="1200" dirty="0" smtClean="0">
              <a:latin typeface="Century Schoolbook"/>
              <a:cs typeface="Century Schoolbook"/>
            </a:rPr>
            <a:t>Build strong, healthy communities</a:t>
          </a:r>
          <a:endParaRPr lang="en-US" sz="1800" b="1" kern="1200" dirty="0">
            <a:latin typeface="Century Schoolbook"/>
            <a:cs typeface="Century Schoolbook"/>
          </a:endParaRPr>
        </a:p>
      </dsp:txBody>
      <dsp:txXfrm rot="10800000">
        <a:off x="4763018" y="2675388"/>
        <a:ext cx="1975897" cy="13647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951FA-D3D1-48D7-B45E-95D22286D632}">
      <dsp:nvSpPr>
        <dsp:cNvPr id="0" name=""/>
        <dsp:cNvSpPr/>
      </dsp:nvSpPr>
      <dsp:spPr>
        <a:xfrm>
          <a:off x="0" y="0"/>
          <a:ext cx="2179627" cy="2119953"/>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5694A9-D06A-4150-B4F6-0C5A39062BE6}">
      <dsp:nvSpPr>
        <dsp:cNvPr id="0" name=""/>
        <dsp:cNvSpPr/>
      </dsp:nvSpPr>
      <dsp:spPr>
        <a:xfrm>
          <a:off x="2095520" y="134214"/>
          <a:ext cx="3698761" cy="2119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816" tIns="0" rIns="305816" bIns="305816" numCol="1" spcCol="1270" anchor="ctr" anchorCtr="0">
          <a:noAutofit/>
        </a:bodyPr>
        <a:lstStyle/>
        <a:p>
          <a:pPr lvl="0" algn="l" defTabSz="1911350">
            <a:lnSpc>
              <a:spcPct val="90000"/>
            </a:lnSpc>
            <a:spcBef>
              <a:spcPct val="0"/>
            </a:spcBef>
            <a:spcAft>
              <a:spcPct val="35000"/>
            </a:spcAft>
          </a:pPr>
          <a:r>
            <a:rPr lang="en-US" sz="4300" kern="1200" dirty="0" smtClean="0">
              <a:solidFill>
                <a:schemeClr val="accent2"/>
              </a:solidFill>
            </a:rPr>
            <a:t>Maximize Return on Investment </a:t>
          </a:r>
          <a:endParaRPr lang="en-US" sz="4300" kern="1200" dirty="0">
            <a:solidFill>
              <a:schemeClr val="accent2"/>
            </a:solidFill>
          </a:endParaRPr>
        </a:p>
      </dsp:txBody>
      <dsp:txXfrm>
        <a:off x="2095520" y="134214"/>
        <a:ext cx="3698761" cy="2119953"/>
      </dsp:txXfrm>
    </dsp:sp>
    <dsp:sp modelId="{C4B113E7-8B0E-45AC-955F-5236E571375A}">
      <dsp:nvSpPr>
        <dsp:cNvPr id="0" name=""/>
        <dsp:cNvSpPr/>
      </dsp:nvSpPr>
      <dsp:spPr>
        <a:xfrm>
          <a:off x="3393476" y="2058821"/>
          <a:ext cx="2179627" cy="2119953"/>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C3FB8C-A7DE-4848-8B51-CA2E4DF5394F}">
      <dsp:nvSpPr>
        <dsp:cNvPr id="0" name=""/>
        <dsp:cNvSpPr/>
      </dsp:nvSpPr>
      <dsp:spPr>
        <a:xfrm>
          <a:off x="313219" y="2674105"/>
          <a:ext cx="3698761" cy="1515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816" tIns="0" rIns="305816" bIns="305816" numCol="1" spcCol="1270" anchor="ctr" anchorCtr="0">
          <a:noAutofit/>
        </a:bodyPr>
        <a:lstStyle/>
        <a:p>
          <a:pPr lvl="0" algn="l" defTabSz="1911350">
            <a:lnSpc>
              <a:spcPct val="90000"/>
            </a:lnSpc>
            <a:spcBef>
              <a:spcPct val="0"/>
            </a:spcBef>
            <a:spcAft>
              <a:spcPct val="35000"/>
            </a:spcAft>
          </a:pPr>
          <a:r>
            <a:rPr lang="en-US" sz="4300" kern="1200" dirty="0" smtClean="0">
              <a:solidFill>
                <a:schemeClr val="accent2"/>
              </a:solidFill>
            </a:rPr>
            <a:t>Reduce Risk/Liability</a:t>
          </a:r>
          <a:endParaRPr lang="en-US" sz="4300" kern="1200" dirty="0">
            <a:solidFill>
              <a:schemeClr val="accent2"/>
            </a:solidFill>
          </a:endParaRPr>
        </a:p>
      </dsp:txBody>
      <dsp:txXfrm>
        <a:off x="313219" y="2674105"/>
        <a:ext cx="3698761" cy="15159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A3D05-60DB-4AEC-9596-74FEB963EEA7}">
      <dsp:nvSpPr>
        <dsp:cNvPr id="0" name=""/>
        <dsp:cNvSpPr/>
      </dsp:nvSpPr>
      <dsp:spPr>
        <a:xfrm>
          <a:off x="3271863" y="1838222"/>
          <a:ext cx="2246715" cy="2246715"/>
        </a:xfrm>
        <a:prstGeom prst="gear9">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0" kern="1200" dirty="0" smtClean="0">
              <a:latin typeface="Century Schoolbook" panose="02040604050505020304" pitchFamily="18" charset="0"/>
            </a:rPr>
            <a:t>Actual vs Perceived risks</a:t>
          </a:r>
          <a:endParaRPr lang="en-US" sz="1600" b="0" kern="1200" dirty="0">
            <a:latin typeface="Century Schoolbook" panose="02040604050505020304" pitchFamily="18" charset="0"/>
          </a:endParaRPr>
        </a:p>
      </dsp:txBody>
      <dsp:txXfrm>
        <a:off x="3723553" y="2364504"/>
        <a:ext cx="1343335" cy="1154858"/>
      </dsp:txXfrm>
    </dsp:sp>
    <dsp:sp modelId="{6A36C1E8-7803-47B6-A052-8B4B3674EBC1}">
      <dsp:nvSpPr>
        <dsp:cNvPr id="0" name=""/>
        <dsp:cNvSpPr/>
      </dsp:nvSpPr>
      <dsp:spPr>
        <a:xfrm>
          <a:off x="1831808" y="1307180"/>
          <a:ext cx="1899724" cy="1633975"/>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0" kern="1200" dirty="0" smtClean="0">
              <a:latin typeface="Century Schoolbook" panose="02040604050505020304" pitchFamily="18" charset="0"/>
            </a:rPr>
            <a:t>Highlight the benefits </a:t>
          </a:r>
          <a:endParaRPr lang="en-US" sz="1600" b="0" kern="1200" dirty="0">
            <a:latin typeface="Century Schoolbook" panose="02040604050505020304" pitchFamily="18" charset="0"/>
          </a:endParaRPr>
        </a:p>
      </dsp:txBody>
      <dsp:txXfrm>
        <a:off x="2281796" y="1721024"/>
        <a:ext cx="999748" cy="806287"/>
      </dsp:txXfrm>
    </dsp:sp>
    <dsp:sp modelId="{EDCF9E35-EE8F-4CB7-B43F-412F874FFB28}">
      <dsp:nvSpPr>
        <dsp:cNvPr id="0" name=""/>
        <dsp:cNvSpPr/>
      </dsp:nvSpPr>
      <dsp:spPr>
        <a:xfrm rot="20700000">
          <a:off x="2863091" y="205080"/>
          <a:ext cx="1600962" cy="1600962"/>
        </a:xfrm>
        <a:prstGeom prst="gear6">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0" kern="1200" dirty="0" smtClean="0">
              <a:latin typeface="Century Schoolbook" panose="02040604050505020304" pitchFamily="18" charset="0"/>
            </a:rPr>
            <a:t>Incentive!</a:t>
          </a:r>
          <a:endParaRPr lang="en-US" sz="1400" b="0" kern="1200" dirty="0">
            <a:latin typeface="Century Schoolbook" panose="02040604050505020304" pitchFamily="18" charset="0"/>
          </a:endParaRPr>
        </a:p>
      </dsp:txBody>
      <dsp:txXfrm rot="-20700000">
        <a:off x="3214229" y="556218"/>
        <a:ext cx="898686" cy="898686"/>
      </dsp:txXfrm>
    </dsp:sp>
    <dsp:sp modelId="{05262C1E-E3C0-4558-8D63-321ACAEB9A52}">
      <dsp:nvSpPr>
        <dsp:cNvPr id="0" name=""/>
        <dsp:cNvSpPr/>
      </dsp:nvSpPr>
      <dsp:spPr>
        <a:xfrm>
          <a:off x="3097911" y="1499875"/>
          <a:ext cx="2875796" cy="2875796"/>
        </a:xfrm>
        <a:prstGeom prst="circularArrow">
          <a:avLst>
            <a:gd name="adj1" fmla="val 4687"/>
            <a:gd name="adj2" fmla="val 299029"/>
            <a:gd name="adj3" fmla="val 2513603"/>
            <a:gd name="adj4" fmla="val 15866808"/>
            <a:gd name="adj5" fmla="val 5469"/>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EFE1F5A-A5C0-4279-833D-7CEC7032C9C7}">
      <dsp:nvSpPr>
        <dsp:cNvPr id="0" name=""/>
        <dsp:cNvSpPr/>
      </dsp:nvSpPr>
      <dsp:spPr>
        <a:xfrm>
          <a:off x="1675309" y="946112"/>
          <a:ext cx="2089445" cy="2089445"/>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35B31CD-16E5-4DFD-A97F-151E9855A008}">
      <dsp:nvSpPr>
        <dsp:cNvPr id="0" name=""/>
        <dsp:cNvSpPr/>
      </dsp:nvSpPr>
      <dsp:spPr>
        <a:xfrm>
          <a:off x="2509556" y="-170297"/>
          <a:ext cx="2252843" cy="2252843"/>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8A42E-B318-42C3-BA0D-582404914EF3}">
      <dsp:nvSpPr>
        <dsp:cNvPr id="0" name=""/>
        <dsp:cNvSpPr/>
      </dsp:nvSpPr>
      <dsp:spPr>
        <a:xfrm>
          <a:off x="921966" y="1055"/>
          <a:ext cx="2841221" cy="1704733"/>
        </a:xfrm>
        <a:prstGeom prst="rect">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Century Schoolbook" panose="02040604050505020304" pitchFamily="18" charset="0"/>
            </a:rPr>
            <a:t>Outreach and Marketing Materials</a:t>
          </a:r>
          <a:endParaRPr lang="en-US" sz="1800" b="1" kern="1200" dirty="0">
            <a:latin typeface="Century Schoolbook" panose="02040604050505020304" pitchFamily="18" charset="0"/>
          </a:endParaRPr>
        </a:p>
      </dsp:txBody>
      <dsp:txXfrm>
        <a:off x="921966" y="1055"/>
        <a:ext cx="2841221" cy="1704733"/>
      </dsp:txXfrm>
    </dsp:sp>
    <dsp:sp modelId="{1298DDF9-6A8C-444C-887C-A4995C887FAB}">
      <dsp:nvSpPr>
        <dsp:cNvPr id="0" name=""/>
        <dsp:cNvSpPr/>
      </dsp:nvSpPr>
      <dsp:spPr>
        <a:xfrm>
          <a:off x="4047311" y="1055"/>
          <a:ext cx="2841221" cy="1704733"/>
        </a:xfrm>
        <a:prstGeom prst="rect">
          <a:avLst/>
        </a:prstGeom>
        <a:gradFill rotWithShape="0">
          <a:gsLst>
            <a:gs pos="0">
              <a:schemeClr val="accent2">
                <a:shade val="80000"/>
                <a:hueOff val="240804"/>
                <a:satOff val="-17510"/>
                <a:lumOff val="12216"/>
                <a:alphaOff val="0"/>
                <a:shade val="51000"/>
                <a:satMod val="130000"/>
              </a:schemeClr>
            </a:gs>
            <a:gs pos="80000">
              <a:schemeClr val="accent2">
                <a:shade val="80000"/>
                <a:hueOff val="240804"/>
                <a:satOff val="-17510"/>
                <a:lumOff val="12216"/>
                <a:alphaOff val="0"/>
                <a:shade val="93000"/>
                <a:satMod val="130000"/>
              </a:schemeClr>
            </a:gs>
            <a:gs pos="100000">
              <a:schemeClr val="accent2">
                <a:shade val="80000"/>
                <a:hueOff val="240804"/>
                <a:satOff val="-17510"/>
                <a:lumOff val="1221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latin typeface="Century Schoolbook" panose="02040604050505020304" pitchFamily="18" charset="0"/>
            </a:rPr>
            <a:t>Cold calls</a:t>
          </a:r>
          <a:r>
            <a:rPr lang="en-US" sz="1800" b="1" kern="1200" dirty="0" smtClean="0">
              <a:latin typeface="Century Schoolbook" panose="02040604050505020304" pitchFamily="18" charset="0"/>
            </a:rPr>
            <a:t>/</a:t>
          </a:r>
        </a:p>
        <a:p>
          <a:pPr lvl="0" algn="ctr" defTabSz="800100">
            <a:lnSpc>
              <a:spcPct val="90000"/>
            </a:lnSpc>
            <a:spcBef>
              <a:spcPct val="0"/>
            </a:spcBef>
            <a:spcAft>
              <a:spcPct val="35000"/>
            </a:spcAft>
          </a:pPr>
          <a:r>
            <a:rPr lang="en-US" sz="1800" b="1" kern="1200" dirty="0" smtClean="0">
              <a:latin typeface="Century Schoolbook" panose="02040604050505020304" pitchFamily="18" charset="0"/>
            </a:rPr>
            <a:t> email blasts/</a:t>
          </a:r>
          <a:endParaRPr lang="en-US" sz="1800" b="1" kern="1200" dirty="0">
            <a:latin typeface="Century Schoolbook" panose="02040604050505020304" pitchFamily="18" charset="0"/>
          </a:endParaRPr>
        </a:p>
        <a:p>
          <a:pPr lvl="0" algn="ctr" defTabSz="800100">
            <a:lnSpc>
              <a:spcPct val="90000"/>
            </a:lnSpc>
            <a:spcBef>
              <a:spcPct val="0"/>
            </a:spcBef>
            <a:spcAft>
              <a:spcPct val="35000"/>
            </a:spcAft>
          </a:pPr>
          <a:r>
            <a:rPr lang="en-US" sz="1800" b="1" kern="1200" dirty="0">
              <a:latin typeface="Century Schoolbook" panose="02040604050505020304" pitchFamily="18" charset="0"/>
            </a:rPr>
            <a:t>gathering ads</a:t>
          </a:r>
        </a:p>
      </dsp:txBody>
      <dsp:txXfrm>
        <a:off x="4047311" y="1055"/>
        <a:ext cx="2841221" cy="1704733"/>
      </dsp:txXfrm>
    </dsp:sp>
    <dsp:sp modelId="{F402F75A-561C-40AC-A1BB-A86A3BE6FE37}">
      <dsp:nvSpPr>
        <dsp:cNvPr id="0" name=""/>
        <dsp:cNvSpPr/>
      </dsp:nvSpPr>
      <dsp:spPr>
        <a:xfrm>
          <a:off x="921966" y="1989911"/>
          <a:ext cx="2841221" cy="1704733"/>
        </a:xfrm>
        <a:prstGeom prst="rect">
          <a:avLst/>
        </a:prstGeom>
        <a:gradFill rotWithShape="0">
          <a:gsLst>
            <a:gs pos="0">
              <a:schemeClr val="accent2">
                <a:shade val="80000"/>
                <a:hueOff val="481608"/>
                <a:satOff val="-35020"/>
                <a:lumOff val="24431"/>
                <a:alphaOff val="0"/>
                <a:shade val="51000"/>
                <a:satMod val="130000"/>
              </a:schemeClr>
            </a:gs>
            <a:gs pos="80000">
              <a:schemeClr val="accent2">
                <a:shade val="80000"/>
                <a:hueOff val="481608"/>
                <a:satOff val="-35020"/>
                <a:lumOff val="24431"/>
                <a:alphaOff val="0"/>
                <a:shade val="93000"/>
                <a:satMod val="130000"/>
              </a:schemeClr>
            </a:gs>
            <a:gs pos="100000">
              <a:schemeClr val="accent2">
                <a:shade val="80000"/>
                <a:hueOff val="481608"/>
                <a:satOff val="-35020"/>
                <a:lumOff val="2443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latin typeface="Century Schoolbook" panose="02040604050505020304" pitchFamily="18" charset="0"/>
            </a:rPr>
            <a:t>Identify a community </a:t>
          </a:r>
          <a:r>
            <a:rPr lang="en-US" sz="1800" b="1" kern="1200" dirty="0" smtClean="0">
              <a:latin typeface="Century Schoolbook" panose="02040604050505020304" pitchFamily="18" charset="0"/>
            </a:rPr>
            <a:t>champion</a:t>
          </a:r>
          <a:endParaRPr lang="en-US" sz="1800" b="1" kern="1200" dirty="0">
            <a:latin typeface="Century Schoolbook" panose="02040604050505020304" pitchFamily="18" charset="0"/>
          </a:endParaRPr>
        </a:p>
      </dsp:txBody>
      <dsp:txXfrm>
        <a:off x="921966" y="1989911"/>
        <a:ext cx="2841221" cy="1704733"/>
      </dsp:txXfrm>
    </dsp:sp>
    <dsp:sp modelId="{0E85E25B-EDBC-47A0-9E0C-CF7E4A69B4A3}">
      <dsp:nvSpPr>
        <dsp:cNvPr id="0" name=""/>
        <dsp:cNvSpPr/>
      </dsp:nvSpPr>
      <dsp:spPr>
        <a:xfrm>
          <a:off x="4047311" y="1989911"/>
          <a:ext cx="2841221" cy="1704733"/>
        </a:xfrm>
        <a:prstGeom prst="rect">
          <a:avLst/>
        </a:prstGeom>
        <a:gradFill rotWithShape="0">
          <a:gsLst>
            <a:gs pos="0">
              <a:schemeClr val="accent2">
                <a:shade val="80000"/>
                <a:hueOff val="722411"/>
                <a:satOff val="-52530"/>
                <a:lumOff val="36647"/>
                <a:alphaOff val="0"/>
                <a:shade val="51000"/>
                <a:satMod val="130000"/>
              </a:schemeClr>
            </a:gs>
            <a:gs pos="80000">
              <a:schemeClr val="accent2">
                <a:shade val="80000"/>
                <a:hueOff val="722411"/>
                <a:satOff val="-52530"/>
                <a:lumOff val="36647"/>
                <a:alphaOff val="0"/>
                <a:shade val="93000"/>
                <a:satMod val="130000"/>
              </a:schemeClr>
            </a:gs>
            <a:gs pos="100000">
              <a:schemeClr val="accent2">
                <a:shade val="80000"/>
                <a:hueOff val="722411"/>
                <a:satOff val="-52530"/>
                <a:lumOff val="3664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Century Schoolbook" panose="02040604050505020304" pitchFamily="18" charset="0"/>
            </a:rPr>
            <a:t>The power of networks</a:t>
          </a:r>
          <a:endParaRPr lang="en-US" sz="1800" b="1" kern="1200" dirty="0">
            <a:latin typeface="Century Schoolbook" panose="02040604050505020304" pitchFamily="18" charset="0"/>
          </a:endParaRPr>
        </a:p>
      </dsp:txBody>
      <dsp:txXfrm>
        <a:off x="4047311" y="1989911"/>
        <a:ext cx="2841221" cy="17047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3F09F-5FB4-4D75-9B17-2865609AC976}">
      <dsp:nvSpPr>
        <dsp:cNvPr id="0" name=""/>
        <dsp:cNvSpPr/>
      </dsp:nvSpPr>
      <dsp:spPr>
        <a:xfrm>
          <a:off x="0" y="68353"/>
          <a:ext cx="9144000" cy="2099966"/>
        </a:xfrm>
        <a:prstGeom prst="rect">
          <a:avLst/>
        </a:prstGeom>
        <a:solidFill>
          <a:schemeClr val="accent4">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latin typeface="Century Schoolbook" panose="02040604050505020304" pitchFamily="18" charset="0"/>
            </a:rPr>
            <a:t>Why is keeping Landlords happy important?</a:t>
          </a:r>
          <a:endParaRPr lang="en-US" sz="3200" kern="1200" dirty="0">
            <a:latin typeface="Century Schoolbook" panose="02040604050505020304" pitchFamily="18" charset="0"/>
          </a:endParaRPr>
        </a:p>
      </dsp:txBody>
      <dsp:txXfrm>
        <a:off x="0" y="68353"/>
        <a:ext cx="9144000" cy="2099966"/>
      </dsp:txXfrm>
    </dsp:sp>
    <dsp:sp modelId="{BB8526B2-7F6E-438B-BC55-5515A96E2A28}">
      <dsp:nvSpPr>
        <dsp:cNvPr id="0" name=""/>
        <dsp:cNvSpPr/>
      </dsp:nvSpPr>
      <dsp:spPr>
        <a:xfrm>
          <a:off x="0" y="2099966"/>
          <a:ext cx="2286000" cy="4409930"/>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b"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200" kern="1200" dirty="0" smtClean="0">
              <a:solidFill>
                <a:schemeClr val="accent2"/>
              </a:solidFill>
              <a:latin typeface="Century Schoolbook" panose="02040604050505020304" pitchFamily="18" charset="0"/>
            </a:rPr>
            <a:t>Ongoing Tenant Housing Stability Support</a:t>
          </a:r>
          <a:endParaRPr lang="en-US" sz="2200" kern="1200" dirty="0">
            <a:solidFill>
              <a:schemeClr val="accent2"/>
            </a:solidFill>
            <a:latin typeface="Century Schoolbook" panose="02040604050505020304" pitchFamily="18" charset="0"/>
          </a:endParaRPr>
        </a:p>
      </dsp:txBody>
      <dsp:txXfrm>
        <a:off x="0" y="2099966"/>
        <a:ext cx="2286000" cy="4409930"/>
      </dsp:txXfrm>
    </dsp:sp>
    <dsp:sp modelId="{A5E930C1-8FAF-4DEF-AD2D-73752AEE4A99}">
      <dsp:nvSpPr>
        <dsp:cNvPr id="0" name=""/>
        <dsp:cNvSpPr/>
      </dsp:nvSpPr>
      <dsp:spPr>
        <a:xfrm>
          <a:off x="2286000" y="2099966"/>
          <a:ext cx="2286000" cy="4409930"/>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b"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200" kern="1200" dirty="0" smtClean="0">
              <a:solidFill>
                <a:schemeClr val="accent2"/>
              </a:solidFill>
              <a:latin typeface="Century Schoolbook" panose="02040604050505020304" pitchFamily="18" charset="0"/>
            </a:rPr>
            <a:t>Supportive &amp; responsive during tenancy crisis</a:t>
          </a:r>
          <a:endParaRPr lang="en-US" sz="2200" kern="1200" dirty="0">
            <a:solidFill>
              <a:schemeClr val="accent2"/>
            </a:solidFill>
            <a:latin typeface="Century Schoolbook" panose="02040604050505020304" pitchFamily="18" charset="0"/>
          </a:endParaRPr>
        </a:p>
      </dsp:txBody>
      <dsp:txXfrm>
        <a:off x="2286000" y="2099966"/>
        <a:ext cx="2286000" cy="4409930"/>
      </dsp:txXfrm>
    </dsp:sp>
    <dsp:sp modelId="{37F1FB84-C8FC-4829-B4B8-0DBDEC420DC2}">
      <dsp:nvSpPr>
        <dsp:cNvPr id="0" name=""/>
        <dsp:cNvSpPr/>
      </dsp:nvSpPr>
      <dsp:spPr>
        <a:xfrm>
          <a:off x="4572000" y="2099966"/>
          <a:ext cx="2286000" cy="4409930"/>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b" anchorCtr="0">
          <a:noAutofit/>
        </a:bodyPr>
        <a:lstStyle/>
        <a:p>
          <a:pPr lvl="0" algn="ctr" defTabSz="977900">
            <a:lnSpc>
              <a:spcPct val="90000"/>
            </a:lnSpc>
            <a:spcBef>
              <a:spcPct val="0"/>
            </a:spcBef>
            <a:spcAft>
              <a:spcPct val="35000"/>
            </a:spcAft>
          </a:pPr>
          <a:r>
            <a:rPr lang="en-US" sz="2200" kern="1200" dirty="0" smtClean="0">
              <a:solidFill>
                <a:schemeClr val="accent2"/>
              </a:solidFill>
              <a:latin typeface="Century Schoolbook" panose="02040604050505020304" pitchFamily="18" charset="0"/>
            </a:rPr>
            <a:t>Housing opportunities for more tenants</a:t>
          </a:r>
        </a:p>
      </dsp:txBody>
      <dsp:txXfrm>
        <a:off x="4572000" y="2099966"/>
        <a:ext cx="2286000" cy="4409930"/>
      </dsp:txXfrm>
    </dsp:sp>
    <dsp:sp modelId="{73C13D18-68D2-45B6-8FB2-BBE86A9F10DE}">
      <dsp:nvSpPr>
        <dsp:cNvPr id="0" name=""/>
        <dsp:cNvSpPr/>
      </dsp:nvSpPr>
      <dsp:spPr>
        <a:xfrm>
          <a:off x="6858000" y="2099966"/>
          <a:ext cx="2286000" cy="4409930"/>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b" anchorCtr="0">
          <a:noAutofit/>
        </a:bodyPr>
        <a:lstStyle/>
        <a:p>
          <a:pPr lvl="0" algn="ctr" defTabSz="977900">
            <a:lnSpc>
              <a:spcPct val="90000"/>
            </a:lnSpc>
            <a:spcBef>
              <a:spcPct val="0"/>
            </a:spcBef>
            <a:spcAft>
              <a:spcPct val="35000"/>
            </a:spcAft>
          </a:pPr>
          <a:r>
            <a:rPr lang="en-US" sz="2200" kern="1200" dirty="0" smtClean="0">
              <a:solidFill>
                <a:schemeClr val="accent2"/>
              </a:solidFill>
              <a:latin typeface="Century Schoolbook" panose="02040604050505020304" pitchFamily="18" charset="0"/>
            </a:rPr>
            <a:t>Landlords have landlord friends</a:t>
          </a:r>
        </a:p>
        <a:p>
          <a:pPr lvl="0" algn="ctr" defTabSz="977900">
            <a:lnSpc>
              <a:spcPct val="90000"/>
            </a:lnSpc>
            <a:spcBef>
              <a:spcPct val="0"/>
            </a:spcBef>
            <a:spcAft>
              <a:spcPct val="35000"/>
            </a:spcAft>
          </a:pPr>
          <a:endParaRPr lang="en-US" sz="2200" kern="1200" dirty="0">
            <a:solidFill>
              <a:schemeClr val="accent2"/>
            </a:solidFill>
            <a:latin typeface="Century Schoolbook" panose="02040604050505020304" pitchFamily="18" charset="0"/>
          </a:endParaRPr>
        </a:p>
      </dsp:txBody>
      <dsp:txXfrm>
        <a:off x="6858000" y="2099966"/>
        <a:ext cx="2286000" cy="4409930"/>
      </dsp:txXfrm>
    </dsp:sp>
    <dsp:sp modelId="{0DD72FC6-0656-4ED9-A0B2-90F9B207FDF8}">
      <dsp:nvSpPr>
        <dsp:cNvPr id="0" name=""/>
        <dsp:cNvSpPr/>
      </dsp:nvSpPr>
      <dsp:spPr>
        <a:xfrm>
          <a:off x="0" y="6509896"/>
          <a:ext cx="9144000" cy="489992"/>
        </a:xfrm>
        <a:prstGeom prst="rect">
          <a:avLst/>
        </a:prstGeom>
        <a:solidFill>
          <a:schemeClr val="accent4">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7EE85-4E9D-4F3D-811A-B288D493B0A1}">
      <dsp:nvSpPr>
        <dsp:cNvPr id="0" name=""/>
        <dsp:cNvSpPr/>
      </dsp:nvSpPr>
      <dsp:spPr>
        <a:xfrm>
          <a:off x="1934228" y="984"/>
          <a:ext cx="2100120" cy="180943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Century Schoolbook" pitchFamily="18" charset="0"/>
            </a:rPr>
            <a:t>Landlord/</a:t>
          </a:r>
        </a:p>
        <a:p>
          <a:pPr lvl="0" algn="ctr" defTabSz="711200">
            <a:lnSpc>
              <a:spcPct val="90000"/>
            </a:lnSpc>
            <a:spcBef>
              <a:spcPct val="0"/>
            </a:spcBef>
            <a:spcAft>
              <a:spcPct val="35000"/>
            </a:spcAft>
          </a:pPr>
          <a:r>
            <a:rPr lang="en-US" sz="1600" b="1" kern="1200" dirty="0" smtClean="0">
              <a:latin typeface="Century Schoolbook" pitchFamily="18" charset="0"/>
            </a:rPr>
            <a:t>Property Management Staff</a:t>
          </a:r>
          <a:endParaRPr lang="en-US" sz="1600" b="1" kern="1200" dirty="0">
            <a:latin typeface="Century Schoolbook" pitchFamily="18" charset="0"/>
          </a:endParaRPr>
        </a:p>
      </dsp:txBody>
      <dsp:txXfrm>
        <a:off x="2241783" y="265970"/>
        <a:ext cx="1485010" cy="1279464"/>
      </dsp:txXfrm>
    </dsp:sp>
    <dsp:sp modelId="{E8379A4B-10C0-44BA-BAD3-F46690080B00}">
      <dsp:nvSpPr>
        <dsp:cNvPr id="0" name=""/>
        <dsp:cNvSpPr/>
      </dsp:nvSpPr>
      <dsp:spPr>
        <a:xfrm>
          <a:off x="2655691" y="1902427"/>
          <a:ext cx="657194" cy="657194"/>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kern="1200">
            <a:latin typeface="Century Schoolbook" pitchFamily="18" charset="0"/>
          </a:endParaRPr>
        </a:p>
      </dsp:txBody>
      <dsp:txXfrm>
        <a:off x="2742802" y="2153738"/>
        <a:ext cx="482972" cy="154572"/>
      </dsp:txXfrm>
    </dsp:sp>
    <dsp:sp modelId="{96F7220A-B0FA-469F-B489-2AE4DA251E58}">
      <dsp:nvSpPr>
        <dsp:cNvPr id="0" name=""/>
        <dsp:cNvSpPr/>
      </dsp:nvSpPr>
      <dsp:spPr>
        <a:xfrm>
          <a:off x="2088584" y="2651629"/>
          <a:ext cx="1791408" cy="1809436"/>
        </a:xfrm>
        <a:prstGeom prst="ellipse">
          <a:avLst/>
        </a:prstGeom>
        <a:solidFill>
          <a:schemeClr val="accent4">
            <a:hueOff val="6095330"/>
            <a:satOff val="2642"/>
            <a:lumOff val="-10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latin typeface="Century Schoolbook" pitchFamily="18" charset="0"/>
            </a:rPr>
            <a:t>Supportive Services Staff</a:t>
          </a:r>
          <a:endParaRPr lang="en-US" sz="1600" b="1" kern="1200" dirty="0">
            <a:latin typeface="Century Schoolbook" pitchFamily="18" charset="0"/>
          </a:endParaRPr>
        </a:p>
      </dsp:txBody>
      <dsp:txXfrm>
        <a:off x="2350930" y="2916615"/>
        <a:ext cx="1266716" cy="1279464"/>
      </dsp:txXfrm>
    </dsp:sp>
    <dsp:sp modelId="{4B0361FD-3426-4C95-A66C-5DDF081789AE}">
      <dsp:nvSpPr>
        <dsp:cNvPr id="0" name=""/>
        <dsp:cNvSpPr/>
      </dsp:nvSpPr>
      <dsp:spPr>
        <a:xfrm rot="21590568">
          <a:off x="3960503" y="1986335"/>
          <a:ext cx="522959" cy="421510"/>
        </a:xfrm>
        <a:prstGeom prst="mathEqual">
          <a:avLst/>
        </a:prstGeom>
        <a:solidFill>
          <a:schemeClr val="accent4">
            <a:hueOff val="12190660"/>
            <a:satOff val="5283"/>
            <a:lumOff val="-2019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latin typeface="Century Schoolbook" pitchFamily="18" charset="0"/>
          </a:endParaRPr>
        </a:p>
      </dsp:txBody>
      <dsp:txXfrm>
        <a:off x="3960503" y="2070810"/>
        <a:ext cx="396506" cy="252906"/>
      </dsp:txXfrm>
    </dsp:sp>
    <dsp:sp modelId="{2CB17727-02D1-4C2D-BEDA-FA750824BB26}">
      <dsp:nvSpPr>
        <dsp:cNvPr id="0" name=""/>
        <dsp:cNvSpPr/>
      </dsp:nvSpPr>
      <dsp:spPr>
        <a:xfrm>
          <a:off x="4689905" y="1500111"/>
          <a:ext cx="2075531" cy="2036666"/>
        </a:xfrm>
        <a:prstGeom prst="flowChartProcess">
          <a:avLst/>
        </a:prstGeom>
        <a:solidFill>
          <a:schemeClr val="accent4">
            <a:hueOff val="12190660"/>
            <a:satOff val="5283"/>
            <a:lumOff val="-201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atin typeface="Century Schoolbook" pitchFamily="18" charset="0"/>
            </a:rPr>
            <a:t>Tenant sustains stable housing</a:t>
          </a:r>
          <a:endParaRPr lang="en-US" sz="2800" kern="1200" dirty="0">
            <a:latin typeface="Century Schoolbook" pitchFamily="18" charset="0"/>
          </a:endParaRPr>
        </a:p>
      </dsp:txBody>
      <dsp:txXfrm>
        <a:off x="4689905" y="1500111"/>
        <a:ext cx="2075531" cy="20366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D5150-A088-49E7-8CDA-A170F2605EE2}">
      <dsp:nvSpPr>
        <dsp:cNvPr id="0" name=""/>
        <dsp:cNvSpPr/>
      </dsp:nvSpPr>
      <dsp:spPr>
        <a:xfrm>
          <a:off x="3554891" y="330422"/>
          <a:ext cx="3479584" cy="3479584"/>
        </a:xfrm>
        <a:prstGeom prst="ellipse">
          <a:avLst/>
        </a:prstGeom>
        <a:solidFill>
          <a:schemeClr val="lt1">
            <a:alpha val="5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accent2"/>
              </a:solidFill>
              <a:latin typeface="Century Schoolbook" panose="02040604050505020304" pitchFamily="18" charset="0"/>
            </a:rPr>
            <a:t>Landlord</a:t>
          </a:r>
        </a:p>
        <a:p>
          <a:pPr lvl="0" algn="ctr" defTabSz="622300">
            <a:lnSpc>
              <a:spcPct val="90000"/>
            </a:lnSpc>
            <a:spcBef>
              <a:spcPct val="0"/>
            </a:spcBef>
            <a:spcAft>
              <a:spcPct val="35000"/>
            </a:spcAft>
          </a:pPr>
          <a:endParaRPr lang="en-US" sz="1400" b="1" kern="1200" dirty="0" smtClean="0">
            <a:solidFill>
              <a:schemeClr val="accent2"/>
            </a:solidFill>
            <a:latin typeface="Century Schoolbook" panose="02040604050505020304" pitchFamily="18" charset="0"/>
          </a:endParaRPr>
        </a:p>
        <a:p>
          <a:pPr lvl="0" algn="ctr" defTabSz="622300">
            <a:lnSpc>
              <a:spcPct val="90000"/>
            </a:lnSpc>
            <a:spcBef>
              <a:spcPct val="0"/>
            </a:spcBef>
            <a:spcAft>
              <a:spcPct val="35000"/>
            </a:spcAft>
          </a:pPr>
          <a:r>
            <a:rPr lang="en-US" sz="1400" b="1" i="1" kern="1200" dirty="0" smtClean="0">
              <a:solidFill>
                <a:schemeClr val="accent4"/>
              </a:solidFill>
              <a:latin typeface="Century Schoolbook" panose="02040604050505020304" pitchFamily="18" charset="0"/>
            </a:rPr>
            <a:t>Manage the Property</a:t>
          </a:r>
          <a:endParaRPr lang="en-US" sz="1400" b="1" i="1" kern="1200" dirty="0">
            <a:solidFill>
              <a:schemeClr val="accent4"/>
            </a:solidFill>
            <a:latin typeface="Century Schoolbook" panose="02040604050505020304" pitchFamily="18" charset="0"/>
          </a:endParaRPr>
        </a:p>
      </dsp:txBody>
      <dsp:txXfrm>
        <a:off x="4018836" y="939350"/>
        <a:ext cx="2551695" cy="1565813"/>
      </dsp:txXfrm>
    </dsp:sp>
    <dsp:sp modelId="{CB5CD6CA-A58A-4EC5-B7E2-41FDE2464E74}">
      <dsp:nvSpPr>
        <dsp:cNvPr id="0" name=""/>
        <dsp:cNvSpPr/>
      </dsp:nvSpPr>
      <dsp:spPr>
        <a:xfrm>
          <a:off x="4808686" y="2117818"/>
          <a:ext cx="3479584" cy="3479584"/>
        </a:xfrm>
        <a:prstGeom prst="ellipse">
          <a:avLst/>
        </a:prstGeom>
        <a:solidFill>
          <a:schemeClr val="lt1">
            <a:alpha val="5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accent2"/>
              </a:solidFill>
              <a:latin typeface="Century Schoolbook" panose="02040604050505020304" pitchFamily="18" charset="0"/>
            </a:rPr>
            <a:t>Supportive</a:t>
          </a:r>
        </a:p>
        <a:p>
          <a:pPr lvl="0" algn="ctr" defTabSz="622300">
            <a:lnSpc>
              <a:spcPct val="90000"/>
            </a:lnSpc>
            <a:spcBef>
              <a:spcPct val="0"/>
            </a:spcBef>
            <a:spcAft>
              <a:spcPct val="35000"/>
            </a:spcAft>
          </a:pPr>
          <a:r>
            <a:rPr lang="en-US" sz="1400" b="1" kern="1200" dirty="0" smtClean="0">
              <a:solidFill>
                <a:schemeClr val="accent2"/>
              </a:solidFill>
              <a:latin typeface="Century Schoolbook" panose="02040604050505020304" pitchFamily="18" charset="0"/>
            </a:rPr>
            <a:t>Services                      </a:t>
          </a:r>
        </a:p>
        <a:p>
          <a:pPr lvl="0" algn="ctr" defTabSz="622300">
            <a:lnSpc>
              <a:spcPct val="90000"/>
            </a:lnSpc>
            <a:spcBef>
              <a:spcPct val="0"/>
            </a:spcBef>
            <a:spcAft>
              <a:spcPct val="35000"/>
            </a:spcAft>
          </a:pPr>
          <a:endParaRPr lang="en-US" sz="1400" b="1" kern="1200" dirty="0" smtClean="0">
            <a:solidFill>
              <a:schemeClr val="accent2"/>
            </a:solidFill>
            <a:latin typeface="Century Schoolbook" panose="02040604050505020304" pitchFamily="18" charset="0"/>
          </a:endParaRPr>
        </a:p>
        <a:p>
          <a:pPr lvl="0" algn="ctr" defTabSz="622300">
            <a:lnSpc>
              <a:spcPct val="90000"/>
            </a:lnSpc>
            <a:spcBef>
              <a:spcPct val="0"/>
            </a:spcBef>
            <a:spcAft>
              <a:spcPct val="35000"/>
            </a:spcAft>
          </a:pPr>
          <a:r>
            <a:rPr lang="en-US" sz="1400" b="1" i="1" kern="1200" dirty="0" smtClean="0">
              <a:solidFill>
                <a:schemeClr val="accent4"/>
              </a:solidFill>
              <a:latin typeface="Century Schoolbook" panose="02040604050505020304" pitchFamily="18" charset="0"/>
            </a:rPr>
            <a:t>Support the Tenant</a:t>
          </a:r>
          <a:endParaRPr lang="en-US" sz="1400" b="1" i="1" kern="1200" dirty="0">
            <a:solidFill>
              <a:schemeClr val="accent4"/>
            </a:solidFill>
            <a:latin typeface="Century Schoolbook" panose="02040604050505020304" pitchFamily="18" charset="0"/>
          </a:endParaRPr>
        </a:p>
      </dsp:txBody>
      <dsp:txXfrm>
        <a:off x="5872859" y="3016711"/>
        <a:ext cx="2087750" cy="1913771"/>
      </dsp:txXfrm>
    </dsp:sp>
    <dsp:sp modelId="{3693E0C6-99F8-48DF-B9C7-E623F8AE45B3}">
      <dsp:nvSpPr>
        <dsp:cNvPr id="0" name=""/>
        <dsp:cNvSpPr/>
      </dsp:nvSpPr>
      <dsp:spPr>
        <a:xfrm>
          <a:off x="2303529" y="2180919"/>
          <a:ext cx="3474720" cy="3474720"/>
        </a:xfrm>
        <a:prstGeom prst="ellipse">
          <a:avLst/>
        </a:prstGeom>
        <a:solidFill>
          <a:schemeClr val="lt1">
            <a:alpha val="5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accent2"/>
              </a:solidFill>
              <a:latin typeface="Century Schoolbook" panose="02040604050505020304" pitchFamily="18" charset="0"/>
            </a:rPr>
            <a:t>Tenant</a:t>
          </a:r>
        </a:p>
        <a:p>
          <a:pPr lvl="0" algn="ctr" defTabSz="622300">
            <a:lnSpc>
              <a:spcPct val="90000"/>
            </a:lnSpc>
            <a:spcBef>
              <a:spcPct val="0"/>
            </a:spcBef>
            <a:spcAft>
              <a:spcPct val="35000"/>
            </a:spcAft>
          </a:pPr>
          <a:endParaRPr lang="en-US" sz="1400" b="1" kern="1200" dirty="0" smtClean="0">
            <a:solidFill>
              <a:schemeClr val="accent2"/>
            </a:solidFill>
            <a:latin typeface="Century Schoolbook" panose="02040604050505020304" pitchFamily="18" charset="0"/>
          </a:endParaRPr>
        </a:p>
        <a:p>
          <a:pPr lvl="0" algn="ctr" defTabSz="622300">
            <a:lnSpc>
              <a:spcPct val="90000"/>
            </a:lnSpc>
            <a:spcBef>
              <a:spcPct val="0"/>
            </a:spcBef>
            <a:spcAft>
              <a:spcPct val="35000"/>
            </a:spcAft>
          </a:pPr>
          <a:r>
            <a:rPr lang="en-US" sz="1400" b="1" i="1" kern="1200" dirty="0" smtClean="0">
              <a:solidFill>
                <a:schemeClr val="accent4"/>
              </a:solidFill>
              <a:latin typeface="Century Schoolbook" panose="02040604050505020304" pitchFamily="18" charset="0"/>
            </a:rPr>
            <a:t>Live safely and independently </a:t>
          </a:r>
          <a:endParaRPr lang="en-US" sz="1400" b="1" kern="1200" dirty="0" smtClean="0">
            <a:solidFill>
              <a:schemeClr val="accent2"/>
            </a:solidFill>
            <a:latin typeface="Century Schoolbook" panose="02040604050505020304" pitchFamily="18" charset="0"/>
          </a:endParaRPr>
        </a:p>
        <a:p>
          <a:pPr lvl="0" algn="ctr" defTabSz="622300">
            <a:lnSpc>
              <a:spcPct val="90000"/>
            </a:lnSpc>
            <a:spcBef>
              <a:spcPct val="0"/>
            </a:spcBef>
            <a:spcAft>
              <a:spcPct val="35000"/>
            </a:spcAft>
          </a:pPr>
          <a:endParaRPr lang="en-US" sz="1400" b="1" i="1" kern="1200" dirty="0" smtClean="0">
            <a:solidFill>
              <a:schemeClr val="accent4"/>
            </a:solidFill>
            <a:latin typeface="Century Schoolbook" panose="02040604050505020304" pitchFamily="18" charset="0"/>
          </a:endParaRPr>
        </a:p>
      </dsp:txBody>
      <dsp:txXfrm>
        <a:off x="2630731" y="3078555"/>
        <a:ext cx="2084832" cy="19110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EF7E6-7C30-4655-8724-FA59CEB35E6A}">
      <dsp:nvSpPr>
        <dsp:cNvPr id="0" name=""/>
        <dsp:cNvSpPr/>
      </dsp:nvSpPr>
      <dsp:spPr>
        <a:xfrm rot="1381927">
          <a:off x="2353022" y="3552337"/>
          <a:ext cx="1874311" cy="55634"/>
        </a:xfrm>
        <a:custGeom>
          <a:avLst/>
          <a:gdLst/>
          <a:ahLst/>
          <a:cxnLst/>
          <a:rect l="0" t="0" r="0" b="0"/>
          <a:pathLst>
            <a:path>
              <a:moveTo>
                <a:pt x="0" y="27817"/>
              </a:moveTo>
              <a:lnTo>
                <a:pt x="1874311" y="2781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B23181-EDB2-4F4B-88B7-5A78BAD7C644}">
      <dsp:nvSpPr>
        <dsp:cNvPr id="0" name=""/>
        <dsp:cNvSpPr/>
      </dsp:nvSpPr>
      <dsp:spPr>
        <a:xfrm rot="1221">
          <a:off x="2427727" y="2794527"/>
          <a:ext cx="1552420" cy="55634"/>
        </a:xfrm>
        <a:custGeom>
          <a:avLst/>
          <a:gdLst/>
          <a:ahLst/>
          <a:cxnLst/>
          <a:rect l="0" t="0" r="0" b="0"/>
          <a:pathLst>
            <a:path>
              <a:moveTo>
                <a:pt x="0" y="27817"/>
              </a:moveTo>
              <a:lnTo>
                <a:pt x="1552420" y="2781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A4CE08-3497-48AB-98A7-125E28F12DB5}">
      <dsp:nvSpPr>
        <dsp:cNvPr id="0" name=""/>
        <dsp:cNvSpPr/>
      </dsp:nvSpPr>
      <dsp:spPr>
        <a:xfrm rot="20077807">
          <a:off x="2346349" y="1995424"/>
          <a:ext cx="1687646" cy="55634"/>
        </a:xfrm>
        <a:custGeom>
          <a:avLst/>
          <a:gdLst/>
          <a:ahLst/>
          <a:cxnLst/>
          <a:rect l="0" t="0" r="0" b="0"/>
          <a:pathLst>
            <a:path>
              <a:moveTo>
                <a:pt x="0" y="27817"/>
              </a:moveTo>
              <a:lnTo>
                <a:pt x="1687646" y="2781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09CD34-845B-4CDF-BB3B-4ADA6505F0B0}">
      <dsp:nvSpPr>
        <dsp:cNvPr id="0" name=""/>
        <dsp:cNvSpPr/>
      </dsp:nvSpPr>
      <dsp:spPr>
        <a:xfrm>
          <a:off x="-308967" y="1355408"/>
          <a:ext cx="3630435" cy="293266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B19862-F1D2-46AF-9244-4FB3AF68F9C4}">
      <dsp:nvSpPr>
        <dsp:cNvPr id="0" name=""/>
        <dsp:cNvSpPr/>
      </dsp:nvSpPr>
      <dsp:spPr>
        <a:xfrm>
          <a:off x="3469482" y="887"/>
          <a:ext cx="3772406" cy="1990975"/>
        </a:xfrm>
        <a:prstGeom prst="ellipse">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accent2"/>
              </a:solidFill>
              <a:latin typeface="Century Schoolbook" panose="02040604050505020304" pitchFamily="18" charset="0"/>
            </a:rPr>
            <a:t>Respect the different roles of each partner</a:t>
          </a:r>
          <a:endParaRPr lang="en-US" sz="1800" b="1" kern="1200" dirty="0">
            <a:solidFill>
              <a:schemeClr val="accent2"/>
            </a:solidFill>
            <a:latin typeface="Century Schoolbook" panose="02040604050505020304" pitchFamily="18" charset="0"/>
          </a:endParaRPr>
        </a:p>
      </dsp:txBody>
      <dsp:txXfrm>
        <a:off x="4021938" y="292459"/>
        <a:ext cx="2667494" cy="1407831"/>
      </dsp:txXfrm>
    </dsp:sp>
    <dsp:sp modelId="{F57F865E-22AA-49AA-BC5E-19DDABCF43AF}">
      <dsp:nvSpPr>
        <dsp:cNvPr id="0" name=""/>
        <dsp:cNvSpPr/>
      </dsp:nvSpPr>
      <dsp:spPr>
        <a:xfrm>
          <a:off x="3980147" y="1827802"/>
          <a:ext cx="3772406" cy="1990975"/>
        </a:xfrm>
        <a:prstGeom prst="ellipse">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accent2"/>
              </a:solidFill>
              <a:latin typeface="Century Schoolbook" panose="02040604050505020304" pitchFamily="18" charset="0"/>
            </a:rPr>
            <a:t>Understand all roles are necessary and important for a quality project</a:t>
          </a:r>
          <a:endParaRPr lang="en-US" sz="1800" b="1" kern="1200" dirty="0">
            <a:solidFill>
              <a:schemeClr val="accent2"/>
            </a:solidFill>
            <a:latin typeface="Century Schoolbook" panose="02040604050505020304" pitchFamily="18" charset="0"/>
          </a:endParaRPr>
        </a:p>
      </dsp:txBody>
      <dsp:txXfrm>
        <a:off x="4532603" y="2119374"/>
        <a:ext cx="2667494" cy="1407831"/>
      </dsp:txXfrm>
    </dsp:sp>
    <dsp:sp modelId="{897FB36F-3533-4AD2-80E4-541E30975B13}">
      <dsp:nvSpPr>
        <dsp:cNvPr id="0" name=""/>
        <dsp:cNvSpPr/>
      </dsp:nvSpPr>
      <dsp:spPr>
        <a:xfrm>
          <a:off x="3686911" y="3674937"/>
          <a:ext cx="3570508" cy="1665720"/>
        </a:xfrm>
        <a:prstGeom prst="ellipse">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accent2"/>
              </a:solidFill>
              <a:latin typeface="Century Schoolbook" panose="02040604050505020304" pitchFamily="18" charset="0"/>
            </a:rPr>
            <a:t>Acknowledge and use built-in tension between roles and functions to ensure stability</a:t>
          </a:r>
          <a:endParaRPr lang="en-US" sz="1800" b="1" kern="1200" dirty="0">
            <a:solidFill>
              <a:schemeClr val="accent2"/>
            </a:solidFill>
            <a:latin typeface="Century Schoolbook" panose="02040604050505020304" pitchFamily="18" charset="0"/>
          </a:endParaRPr>
        </a:p>
      </dsp:txBody>
      <dsp:txXfrm>
        <a:off x="4209800" y="3918876"/>
        <a:ext cx="2524730" cy="117784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8C794-CAD9-4EFE-A221-72FF6364EFD4}">
      <dsp:nvSpPr>
        <dsp:cNvPr id="0" name=""/>
        <dsp:cNvSpPr/>
      </dsp:nvSpPr>
      <dsp:spPr>
        <a:xfrm>
          <a:off x="561742" y="1120348"/>
          <a:ext cx="3234928" cy="2102703"/>
        </a:xfrm>
        <a:prstGeom prst="roundRect">
          <a:avLst/>
        </a:prstGeom>
        <a:solidFill>
          <a:schemeClr val="lt1">
            <a:hueOff val="0"/>
            <a:satOff val="0"/>
            <a:lumOff val="0"/>
            <a:alphaOff val="0"/>
          </a:schemeClr>
        </a:solidFill>
        <a:ln w="25400" cap="flat" cmpd="sng" algn="ctr">
          <a:solidFill>
            <a:srgbClr val="FFB13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solidFill>
                <a:srgbClr val="0070C0"/>
              </a:solidFill>
            </a:rPr>
            <a:t>Help tenants build skills necessary to stay housed</a:t>
          </a:r>
          <a:endParaRPr lang="en-US" sz="2500" kern="1200" dirty="0">
            <a:solidFill>
              <a:srgbClr val="0070C0"/>
            </a:solidFill>
          </a:endParaRPr>
        </a:p>
      </dsp:txBody>
      <dsp:txXfrm>
        <a:off x="664387" y="1222993"/>
        <a:ext cx="3029638" cy="1897413"/>
      </dsp:txXfrm>
    </dsp:sp>
    <dsp:sp modelId="{9A82643D-48BC-448B-8A98-DDD29F5AD815}">
      <dsp:nvSpPr>
        <dsp:cNvPr id="0" name=""/>
        <dsp:cNvSpPr/>
      </dsp:nvSpPr>
      <dsp:spPr>
        <a:xfrm>
          <a:off x="2179206" y="388506"/>
          <a:ext cx="3566387" cy="3566387"/>
        </a:xfrm>
        <a:custGeom>
          <a:avLst/>
          <a:gdLst/>
          <a:ahLst/>
          <a:cxnLst/>
          <a:rect l="0" t="0" r="0" b="0"/>
          <a:pathLst>
            <a:path>
              <a:moveTo>
                <a:pt x="751214" y="328959"/>
              </a:moveTo>
              <a:arcTo wR="1783193" hR="1783193" stAng="14078343" swAng="4243314"/>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33089C0-0230-46F2-B5D9-C28527674E51}">
      <dsp:nvSpPr>
        <dsp:cNvPr id="0" name=""/>
        <dsp:cNvSpPr/>
      </dsp:nvSpPr>
      <dsp:spPr>
        <a:xfrm>
          <a:off x="4128129" y="1120348"/>
          <a:ext cx="3234928" cy="2102703"/>
        </a:xfrm>
        <a:prstGeom prst="roundRect">
          <a:avLst/>
        </a:prstGeom>
        <a:solidFill>
          <a:schemeClr val="lt1">
            <a:hueOff val="0"/>
            <a:satOff val="0"/>
            <a:lumOff val="0"/>
            <a:alphaOff val="0"/>
          </a:schemeClr>
        </a:solidFill>
        <a:ln w="25400" cap="flat" cmpd="sng" algn="ctr">
          <a:solidFill>
            <a:srgbClr val="FFB13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solidFill>
                <a:srgbClr val="0070C0"/>
              </a:solidFill>
            </a:rPr>
            <a:t>Create interventions that help tenants before they are at risk of eviction</a:t>
          </a:r>
          <a:endParaRPr lang="en-US" sz="2500" kern="1200" dirty="0">
            <a:solidFill>
              <a:srgbClr val="0070C0"/>
            </a:solidFill>
          </a:endParaRPr>
        </a:p>
      </dsp:txBody>
      <dsp:txXfrm>
        <a:off x="4230774" y="1222993"/>
        <a:ext cx="3029638" cy="1897413"/>
      </dsp:txXfrm>
    </dsp:sp>
    <dsp:sp modelId="{26CA3A67-B095-4BC2-AA8D-909743E86AB6}">
      <dsp:nvSpPr>
        <dsp:cNvPr id="0" name=""/>
        <dsp:cNvSpPr/>
      </dsp:nvSpPr>
      <dsp:spPr>
        <a:xfrm>
          <a:off x="2179206" y="388506"/>
          <a:ext cx="3566387" cy="3566387"/>
        </a:xfrm>
        <a:custGeom>
          <a:avLst/>
          <a:gdLst/>
          <a:ahLst/>
          <a:cxnLst/>
          <a:rect l="0" t="0" r="0" b="0"/>
          <a:pathLst>
            <a:path>
              <a:moveTo>
                <a:pt x="2815173" y="3237428"/>
              </a:moveTo>
              <a:arcTo wR="1783193" hR="1783193" stAng="3278343" swAng="4243314"/>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74504928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5" name="Shape 35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lang="en-US" dirty="0"/>
          </a:p>
        </p:txBody>
      </p:sp>
      <p:sp>
        <p:nvSpPr>
          <p:cNvPr id="356" name="Shape 356"/>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fld id="{00000000-1234-1234-1234-123412341234}" type="slidenum">
              <a:rPr lang="en-US" sz="1400" b="0" i="0" u="none" strike="noStrike" cap="none">
                <a:solidFill>
                  <a:srgbClr val="000000"/>
                </a:solidFill>
                <a:latin typeface="Calibri"/>
                <a:ea typeface="Calibri"/>
                <a:cs typeface="Calibri"/>
                <a:sym typeface="Calibri"/>
              </a:rPr>
              <a:t>1</a:t>
            </a:fld>
            <a:endParaRPr lang="en-US" sz="14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3973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r>
              <a:rPr lang="en-US" sz="1100" b="0" i="0" u="none" strike="noStrike" kern="1200" cap="none" dirty="0" smtClean="0">
                <a:solidFill>
                  <a:schemeClr val="dk1"/>
                </a:solidFill>
                <a:effectLst/>
                <a:latin typeface="Arial"/>
                <a:ea typeface="Arial"/>
                <a:cs typeface="Arial"/>
                <a:sym typeface="Arial"/>
              </a:rPr>
              <a:t>You should start by speaking their language. </a:t>
            </a:r>
            <a:endParaRPr lang="en-US" sz="1100" b="0" i="0" u="none" strike="noStrike" kern="1200" cap="none" dirty="0" smtClean="0">
              <a:solidFill>
                <a:schemeClr val="dk1"/>
              </a:solidFill>
              <a:effectLst/>
              <a:latin typeface="Arial"/>
              <a:ea typeface="Arial"/>
              <a:cs typeface="Arial"/>
              <a:sym typeface="Arial"/>
            </a:endParaRPr>
          </a:p>
          <a:p>
            <a:pPr lvl="0"/>
            <a:endParaRPr lang="en-US" sz="1100" b="0" i="0" u="none" strike="noStrike" kern="1200" cap="none" dirty="0" smtClean="0">
              <a:solidFill>
                <a:schemeClr val="dk1"/>
              </a:solidFill>
              <a:effectLst/>
              <a:latin typeface="Arial"/>
              <a:ea typeface="Arial"/>
              <a:cs typeface="Arial"/>
              <a:sym typeface="Arial"/>
            </a:endParaRPr>
          </a:p>
          <a:p>
            <a:pPr lvl="0"/>
            <a:r>
              <a:rPr lang="en-US" sz="1100" b="0" i="0" u="none" strike="noStrike" kern="1200" cap="none" dirty="0" smtClean="0">
                <a:solidFill>
                  <a:schemeClr val="dk1"/>
                </a:solidFill>
                <a:effectLst/>
                <a:latin typeface="Arial"/>
                <a:ea typeface="Arial"/>
                <a:cs typeface="Arial"/>
                <a:sym typeface="Arial"/>
              </a:rPr>
              <a:t>So </a:t>
            </a:r>
            <a:r>
              <a:rPr lang="en-US" sz="1100" b="0" i="0" u="none" strike="noStrike" kern="1200" cap="none" dirty="0" smtClean="0">
                <a:solidFill>
                  <a:schemeClr val="dk1"/>
                </a:solidFill>
                <a:effectLst/>
                <a:latin typeface="Arial"/>
                <a:ea typeface="Arial"/>
                <a:cs typeface="Arial"/>
                <a:sym typeface="Arial"/>
              </a:rPr>
              <a:t>that means you should be using language or words that are familiar to them:</a:t>
            </a:r>
          </a:p>
          <a:p>
            <a:r>
              <a:rPr lang="en-US" sz="1100" b="0" i="0" u="none" strike="noStrike" kern="1200" cap="none" dirty="0" smtClean="0">
                <a:solidFill>
                  <a:schemeClr val="dk1"/>
                </a:solidFill>
                <a:effectLst/>
                <a:latin typeface="Arial"/>
                <a:ea typeface="Arial"/>
                <a:cs typeface="Arial"/>
                <a:sym typeface="Arial"/>
              </a:rPr>
              <a:t> Client vs tenant</a:t>
            </a:r>
          </a:p>
          <a:p>
            <a:r>
              <a:rPr lang="en-US" sz="1100" b="0" i="0" u="none" strike="noStrike" kern="1200" cap="none" dirty="0" smtClean="0">
                <a:solidFill>
                  <a:schemeClr val="dk1"/>
                </a:solidFill>
                <a:effectLst/>
                <a:latin typeface="Arial"/>
                <a:ea typeface="Arial"/>
                <a:cs typeface="Arial"/>
                <a:sym typeface="Arial"/>
              </a:rPr>
              <a:t>rental payment vs subsidy</a:t>
            </a:r>
          </a:p>
          <a:p>
            <a:r>
              <a:rPr lang="en-US" sz="1100" b="0" i="0" u="none" strike="noStrike" kern="1200" cap="none" dirty="0" smtClean="0">
                <a:solidFill>
                  <a:schemeClr val="dk1"/>
                </a:solidFill>
                <a:effectLst/>
                <a:latin typeface="Arial"/>
                <a:ea typeface="Arial"/>
                <a:cs typeface="Arial"/>
                <a:sym typeface="Arial"/>
              </a:rPr>
              <a:t>supportive services vs case manager.</a:t>
            </a:r>
          </a:p>
          <a:p>
            <a:r>
              <a:rPr lang="en-US" sz="1100" b="0" i="0" u="none" strike="noStrike" kern="1200" cap="none" dirty="0" smtClean="0">
                <a:solidFill>
                  <a:schemeClr val="dk1"/>
                </a:solidFill>
                <a:effectLst/>
                <a:latin typeface="Arial"/>
                <a:ea typeface="Arial"/>
                <a:cs typeface="Arial"/>
                <a:sym typeface="Arial"/>
              </a:rPr>
              <a:t> </a:t>
            </a:r>
          </a:p>
          <a:p>
            <a:r>
              <a:rPr lang="en-US" sz="1100" b="0" i="0" u="none" strike="noStrike" kern="1200" cap="none" dirty="0" smtClean="0">
                <a:solidFill>
                  <a:schemeClr val="dk1"/>
                </a:solidFill>
                <a:effectLst/>
                <a:latin typeface="Arial"/>
                <a:ea typeface="Arial"/>
                <a:cs typeface="Arial"/>
                <a:sym typeface="Arial"/>
              </a:rPr>
              <a:t> </a:t>
            </a:r>
          </a:p>
          <a:p>
            <a:r>
              <a:rPr lang="en-US" sz="1100" b="0" i="0" u="none" strike="noStrike" kern="1200" cap="none" dirty="0" smtClean="0">
                <a:solidFill>
                  <a:schemeClr val="dk1"/>
                </a:solidFill>
                <a:effectLst/>
                <a:latin typeface="Arial"/>
                <a:ea typeface="Arial"/>
                <a:cs typeface="Arial"/>
                <a:sym typeface="Arial"/>
              </a:rPr>
              <a:t>LL’s are your customer’s too so you should approach conversations with an understanding of the rental business </a:t>
            </a:r>
          </a:p>
          <a:p>
            <a:r>
              <a:rPr lang="en-US" sz="1100" b="0" i="0" u="none" strike="noStrike" kern="1200" cap="none" dirty="0" smtClean="0">
                <a:solidFill>
                  <a:schemeClr val="dk1"/>
                </a:solidFill>
                <a:effectLst/>
                <a:latin typeface="Arial"/>
                <a:ea typeface="Arial"/>
                <a:cs typeface="Arial"/>
                <a:sym typeface="Arial"/>
              </a:rPr>
              <a:t> </a:t>
            </a:r>
          </a:p>
          <a:p>
            <a:r>
              <a:rPr lang="en-US" sz="1100" b="0" i="0" u="none" strike="noStrike" kern="1200" cap="none" dirty="0" smtClean="0">
                <a:solidFill>
                  <a:schemeClr val="dk1"/>
                </a:solidFill>
                <a:effectLst/>
                <a:latin typeface="Arial"/>
                <a:ea typeface="Arial"/>
                <a:cs typeface="Arial"/>
                <a:sym typeface="Arial"/>
              </a:rPr>
              <a:t>What is often a barrier in recruiting a new LL is the have little actual experience housing the client population but have a lot of opinions or misinformation on what it that means. So this means you will have to balance the actual risks (financial) and perceived. LL are often concerned with damages, non payment of rent, and potential burden caused by incoming tenants.  </a:t>
            </a:r>
          </a:p>
          <a:p>
            <a:r>
              <a:rPr lang="en-US" sz="1100" b="0" i="0" u="none" strike="noStrike" kern="1200" cap="none" dirty="0" smtClean="0">
                <a:solidFill>
                  <a:schemeClr val="dk1"/>
                </a:solidFill>
                <a:effectLst/>
                <a:latin typeface="Arial"/>
                <a:ea typeface="Arial"/>
                <a:cs typeface="Arial"/>
                <a:sym typeface="Arial"/>
              </a:rPr>
              <a:t> </a:t>
            </a:r>
          </a:p>
          <a:p>
            <a:r>
              <a:rPr lang="en-US" sz="1100" b="0" i="0" u="none" strike="noStrike" kern="1200" cap="none" dirty="0" smtClean="0">
                <a:solidFill>
                  <a:schemeClr val="dk1"/>
                </a:solidFill>
                <a:effectLst/>
                <a:latin typeface="Arial"/>
                <a:ea typeface="Arial"/>
                <a:cs typeface="Arial"/>
                <a:sym typeface="Arial"/>
              </a:rPr>
              <a:t>Ex. You might hear a LL imply housing a low income renter or Sec8 tenant will destroy their unit. The risk of a tenant destroying a unit is real and financially burdensome, but that risk being increase because a section 8 tenant is living there is perceived, anecdotal and often flat out false. </a:t>
            </a:r>
          </a:p>
          <a:p>
            <a:r>
              <a:rPr lang="en-US" sz="1100" b="0" i="0" u="none" strike="noStrike" kern="1200" cap="none" dirty="0" smtClean="0">
                <a:solidFill>
                  <a:schemeClr val="dk1"/>
                </a:solidFill>
                <a:effectLst/>
                <a:latin typeface="Arial"/>
                <a:ea typeface="Arial"/>
                <a:cs typeface="Arial"/>
                <a:sym typeface="Arial"/>
              </a:rPr>
              <a:t> </a:t>
            </a:r>
          </a:p>
          <a:p>
            <a:r>
              <a:rPr lang="en-US" sz="1100" b="0" i="0" u="none" strike="noStrike" kern="1200" cap="none" dirty="0" smtClean="0">
                <a:solidFill>
                  <a:schemeClr val="dk1"/>
                </a:solidFill>
                <a:effectLst/>
                <a:latin typeface="Arial"/>
                <a:ea typeface="Arial"/>
                <a:cs typeface="Arial"/>
                <a:sym typeface="Arial"/>
              </a:rPr>
              <a:t>One thing I want to highlight –  this will require you to put salesman hat on- but you don’t want to be a slimy salesmen. Talk about skill set to be successful in the role. I often hear CM say “I am not a relator”. Clinical CM is a very different skill set. It will require folks working to secure units step outside their comfort zone and approach “tenant advocacy” from a different perspective. </a:t>
            </a:r>
            <a:r>
              <a:rPr lang="en-US" sz="1100" b="0" i="0" u="none" strike="noStrike" kern="1200" cap="none" dirty="0" err="1" smtClean="0">
                <a:solidFill>
                  <a:schemeClr val="dk1"/>
                </a:solidFill>
                <a:effectLst/>
                <a:latin typeface="Arial"/>
                <a:ea typeface="Arial"/>
                <a:cs typeface="Arial"/>
                <a:sym typeface="Arial"/>
              </a:rPr>
              <a:t>Whats</a:t>
            </a:r>
            <a:r>
              <a:rPr lang="en-US" sz="1100" b="0" i="0" u="none" strike="noStrike" kern="1200" cap="none" dirty="0" smtClean="0">
                <a:solidFill>
                  <a:schemeClr val="dk1"/>
                </a:solidFill>
                <a:effectLst/>
                <a:latin typeface="Arial"/>
                <a:ea typeface="Arial"/>
                <a:cs typeface="Arial"/>
                <a:sym typeface="Arial"/>
              </a:rPr>
              <a:t> important to consider is LL are also stepping outside their comfort zone to house your folks, and this requires them to wear many hats also- it’s a learning curve on both sides. </a:t>
            </a:r>
          </a:p>
          <a:p>
            <a:r>
              <a:rPr lang="en-US" sz="1100" b="0" i="0" u="none" strike="noStrike" kern="1200" cap="none" dirty="0" smtClean="0">
                <a:solidFill>
                  <a:schemeClr val="dk1"/>
                </a:solidFill>
                <a:effectLst/>
                <a:latin typeface="Arial"/>
                <a:ea typeface="Arial"/>
                <a:cs typeface="Arial"/>
                <a:sym typeface="Arial"/>
              </a:rPr>
              <a:t> </a:t>
            </a:r>
          </a:p>
          <a:p>
            <a:r>
              <a:rPr lang="en-US" sz="1100" b="0" i="0" u="none" strike="noStrike" kern="1200" cap="none" dirty="0" smtClean="0">
                <a:solidFill>
                  <a:schemeClr val="dk1"/>
                </a:solidFill>
                <a:effectLst/>
                <a:latin typeface="Arial"/>
                <a:ea typeface="Arial"/>
                <a:cs typeface="Arial"/>
                <a:sym typeface="Arial"/>
              </a:rPr>
              <a:t>You can highlight those benefits of the program with Targeted and professional marketing </a:t>
            </a:r>
            <a:r>
              <a:rPr lang="en-US" sz="1100" b="0" i="0" u="none" strike="noStrike" kern="1200" cap="none" dirty="0" smtClean="0">
                <a:solidFill>
                  <a:schemeClr val="dk1"/>
                </a:solidFill>
                <a:effectLst/>
                <a:latin typeface="Arial"/>
                <a:ea typeface="Arial"/>
                <a:cs typeface="Arial"/>
                <a:sym typeface="Arial"/>
              </a:rPr>
              <a:t>materials. </a:t>
            </a:r>
            <a:r>
              <a:rPr lang="en-US" sz="1100" b="0" i="0" u="none" strike="noStrike" kern="1200" cap="none" dirty="0" smtClean="0">
                <a:solidFill>
                  <a:schemeClr val="dk1"/>
                </a:solidFill>
                <a:effectLst/>
                <a:latin typeface="Arial"/>
                <a:ea typeface="Arial"/>
                <a:cs typeface="Arial"/>
                <a:sym typeface="Arial"/>
              </a:rPr>
              <a:t>It is important to effectively present and message the benefits of the program, and pique the interest of prospective landlords.</a:t>
            </a:r>
          </a:p>
          <a:p>
            <a:r>
              <a:rPr lang="en-US" sz="1100" b="0" i="0" u="none" strike="noStrike" kern="1200" cap="none" dirty="0" smtClean="0">
                <a:solidFill>
                  <a:schemeClr val="dk1"/>
                </a:solidFill>
                <a:effectLst/>
                <a:latin typeface="Arial"/>
                <a:ea typeface="Arial"/>
                <a:cs typeface="Arial"/>
                <a:sym typeface="Arial"/>
              </a:rPr>
              <a:t>-Supportive services</a:t>
            </a:r>
          </a:p>
          <a:p>
            <a:r>
              <a:rPr lang="en-US" sz="1100" b="0" i="0" u="none" strike="noStrike" kern="1200" cap="none" dirty="0" smtClean="0">
                <a:solidFill>
                  <a:schemeClr val="dk1"/>
                </a:solidFill>
                <a:effectLst/>
                <a:latin typeface="Arial"/>
                <a:ea typeface="Arial"/>
                <a:cs typeface="Arial"/>
                <a:sym typeface="Arial"/>
              </a:rPr>
              <a:t>-On time rental payments </a:t>
            </a:r>
            <a:r>
              <a:rPr lang="en-US" sz="1100" b="0" i="0" u="none" strike="noStrike" kern="1200" cap="none" dirty="0" err="1" smtClean="0">
                <a:solidFill>
                  <a:schemeClr val="dk1"/>
                </a:solidFill>
                <a:effectLst/>
                <a:latin typeface="Arial"/>
                <a:ea typeface="Arial"/>
                <a:cs typeface="Arial"/>
                <a:sym typeface="Arial"/>
              </a:rPr>
              <a:t>etc</a:t>
            </a:r>
            <a:endParaRPr lang="en-US" sz="1100" b="0" i="0" u="none" strike="noStrike" kern="1200" cap="none" dirty="0" smtClean="0">
              <a:solidFill>
                <a:schemeClr val="dk1"/>
              </a:solidFill>
              <a:effectLst/>
              <a:latin typeface="Arial"/>
              <a:ea typeface="Arial"/>
              <a:cs typeface="Arial"/>
              <a:sym typeface="Arial"/>
            </a:endParaRPr>
          </a:p>
          <a:p>
            <a:r>
              <a:rPr lang="en-US" sz="1100" b="0" i="0" u="none" strike="noStrike" kern="1200" cap="none" dirty="0" smtClean="0">
                <a:solidFill>
                  <a:schemeClr val="dk1"/>
                </a:solidFill>
                <a:effectLst/>
                <a:latin typeface="Arial"/>
                <a:ea typeface="Arial"/>
                <a:cs typeface="Arial"/>
                <a:sym typeface="Arial"/>
              </a:rPr>
              <a:t>-Having someone to respond to crisis and issues in a timely manner </a:t>
            </a:r>
          </a:p>
          <a:p>
            <a:r>
              <a:rPr lang="en-US" sz="1100" b="0" i="0" u="none" strike="noStrike" kern="1200" cap="none" dirty="0" smtClean="0">
                <a:solidFill>
                  <a:schemeClr val="dk1"/>
                </a:solidFill>
                <a:effectLst/>
                <a:latin typeface="Arial"/>
                <a:ea typeface="Arial"/>
                <a:cs typeface="Arial"/>
                <a:sym typeface="Arial"/>
              </a:rPr>
              <a:t/>
            </a:r>
            <a:br>
              <a:rPr lang="en-US" sz="1100" b="0" i="0" u="none" strike="noStrike" kern="1200" cap="none" dirty="0" smtClean="0">
                <a:solidFill>
                  <a:schemeClr val="dk1"/>
                </a:solidFill>
                <a:effectLst/>
                <a:latin typeface="Arial"/>
                <a:ea typeface="Arial"/>
                <a:cs typeface="Arial"/>
                <a:sym typeface="Arial"/>
              </a:rPr>
            </a:br>
            <a:r>
              <a:rPr lang="en-US" sz="1100" b="0" i="0" u="none" strike="noStrike" kern="1200" cap="none" dirty="0" smtClean="0">
                <a:solidFill>
                  <a:schemeClr val="dk1"/>
                </a:solidFill>
                <a:effectLst/>
                <a:latin typeface="Arial"/>
                <a:ea typeface="Arial"/>
                <a:cs typeface="Arial"/>
                <a:sym typeface="Arial"/>
              </a:rPr>
              <a:t>Lastly, if those don’t persuade or move the </a:t>
            </a:r>
            <a:r>
              <a:rPr lang="en-US" sz="1100" b="0" i="0" u="none" strike="noStrike" kern="1200" cap="none" dirty="0" err="1" smtClean="0">
                <a:solidFill>
                  <a:schemeClr val="dk1"/>
                </a:solidFill>
                <a:effectLst/>
                <a:latin typeface="Arial"/>
                <a:ea typeface="Arial"/>
                <a:cs typeface="Arial"/>
                <a:sym typeface="Arial"/>
              </a:rPr>
              <a:t>needly</a:t>
            </a:r>
            <a:r>
              <a:rPr lang="en-US" sz="1100" b="0" i="0" u="none" strike="noStrike" kern="1200" cap="none" dirty="0" smtClean="0">
                <a:solidFill>
                  <a:schemeClr val="dk1"/>
                </a:solidFill>
                <a:effectLst/>
                <a:latin typeface="Arial"/>
                <a:ea typeface="Arial"/>
                <a:cs typeface="Arial"/>
                <a:sym typeface="Arial"/>
              </a:rPr>
              <a:t> on engagement then next step is incentive!!! </a:t>
            </a:r>
          </a:p>
          <a:p>
            <a:r>
              <a:rPr lang="en-US" sz="1100" b="0" i="0" u="none" strike="noStrike" kern="1200" cap="none" dirty="0" smtClean="0">
                <a:solidFill>
                  <a:schemeClr val="dk1"/>
                </a:solidFill>
                <a:effectLst/>
                <a:latin typeface="Arial"/>
                <a:ea typeface="Arial"/>
                <a:cs typeface="Arial"/>
                <a:sym typeface="Arial"/>
              </a:rPr>
              <a:t> </a:t>
            </a:r>
          </a:p>
          <a:p>
            <a:r>
              <a:rPr lang="en-US" sz="1100" b="0" i="0" u="none" strike="noStrike" kern="1200" cap="none" dirty="0" smtClean="0">
                <a:solidFill>
                  <a:schemeClr val="dk1"/>
                </a:solidFill>
                <a:effectLst/>
                <a:latin typeface="Arial"/>
                <a:ea typeface="Arial"/>
                <a:cs typeface="Arial"/>
                <a:sym typeface="Arial"/>
              </a:rPr>
              <a:t> </a:t>
            </a:r>
          </a:p>
          <a:p>
            <a:r>
              <a:rPr lang="en-US" sz="1100" b="0" i="0" u="none" strike="noStrike" kern="1200" cap="none" dirty="0" smtClean="0">
                <a:solidFill>
                  <a:schemeClr val="dk1"/>
                </a:solidFill>
                <a:effectLst/>
                <a:latin typeface="Arial"/>
                <a:ea typeface="Arial"/>
                <a:cs typeface="Arial"/>
                <a:sym typeface="Arial"/>
              </a:rPr>
              <a:t> </a:t>
            </a:r>
          </a:p>
          <a:p>
            <a:r>
              <a:rPr lang="en-US" sz="1100" b="0" i="0" u="none" strike="noStrike" kern="1200" cap="none" dirty="0" smtClean="0">
                <a:solidFill>
                  <a:schemeClr val="dk1"/>
                </a:solidFill>
                <a:effectLst/>
                <a:latin typeface="Arial"/>
                <a:ea typeface="Arial"/>
                <a:cs typeface="Arial"/>
                <a:sym typeface="Arial"/>
              </a:rPr>
              <a:t> </a:t>
            </a:r>
          </a:p>
          <a:p>
            <a:r>
              <a:rPr lang="en-US" sz="1100" b="0" i="0" u="none" strike="noStrike" kern="1200" cap="none" dirty="0" smtClean="0">
                <a:solidFill>
                  <a:schemeClr val="dk1"/>
                </a:solidFill>
                <a:effectLst/>
                <a:latin typeface="Arial"/>
                <a:ea typeface="Arial"/>
                <a:cs typeface="Arial"/>
                <a:sym typeface="Arial"/>
              </a:rPr>
              <a:t> </a:t>
            </a:r>
            <a:endParaRPr lang="en-US" sz="1100" b="0" i="0" u="none" strike="noStrike" kern="1200" cap="none" dirty="0">
              <a:solidFill>
                <a:schemeClr val="dk1"/>
              </a:solidFill>
              <a:effectLst/>
              <a:latin typeface="Arial"/>
              <a:ea typeface="Arial"/>
              <a:cs typeface="Arial"/>
              <a:sym typeface="Arial"/>
            </a:endParaRPr>
          </a:p>
        </p:txBody>
      </p:sp>
    </p:spTree>
    <p:extLst>
      <p:ext uri="{BB962C8B-B14F-4D97-AF65-F5344CB8AC3E}">
        <p14:creationId xmlns:p14="http://schemas.microsoft.com/office/powerpoint/2010/main" val="561513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Shape 47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0" name="Shape 48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lvl="0"/>
            <a:r>
              <a:rPr lang="en-US" sz="1100" b="0" i="0" u="none" strike="noStrike" kern="1200" cap="none" dirty="0" smtClean="0">
                <a:solidFill>
                  <a:schemeClr val="dk1"/>
                </a:solidFill>
                <a:effectLst/>
                <a:latin typeface="Arial"/>
                <a:ea typeface="Arial"/>
                <a:cs typeface="Arial"/>
                <a:sym typeface="Arial"/>
              </a:rPr>
              <a:t>In order to address the challenge of finding LL who are willing to say YES, agencies and communities have developed enhanced incentives and protections for landlords.  These generally fall under two broad categories: non-financial and financial.</a:t>
            </a:r>
          </a:p>
          <a:p>
            <a:r>
              <a:rPr lang="en-US" sz="1100" b="0" i="0" u="none" strike="noStrike" kern="1200" cap="none" dirty="0" smtClean="0">
                <a:solidFill>
                  <a:schemeClr val="dk1"/>
                </a:solidFill>
                <a:effectLst/>
                <a:latin typeface="Arial"/>
                <a:ea typeface="Arial"/>
                <a:cs typeface="Arial"/>
                <a:sym typeface="Arial"/>
              </a:rPr>
              <a:t> </a:t>
            </a:r>
          </a:p>
          <a:p>
            <a:r>
              <a:rPr lang="en-US" sz="1100" b="0" i="0" u="none" strike="noStrike" kern="1200" cap="none" dirty="0" smtClean="0">
                <a:solidFill>
                  <a:schemeClr val="dk1"/>
                </a:solidFill>
                <a:effectLst/>
                <a:latin typeface="Arial"/>
                <a:ea typeface="Arial"/>
                <a:cs typeface="Arial"/>
                <a:sym typeface="Arial"/>
              </a:rPr>
              <a:t>Landlords most common concerns are over rent payments, property damage, neighbor relations. They want to know rent will get paid, minimize/ mitigate property damage and maintain a safe and profit generating assets. In response communities have developed non-financial strategies to reduce owner liability and/or share potential risk.  </a:t>
            </a:r>
          </a:p>
          <a:p>
            <a:r>
              <a:rPr lang="en-US" sz="1100" b="0" i="0" u="none" strike="noStrike" kern="1200" cap="none" dirty="0" smtClean="0">
                <a:solidFill>
                  <a:schemeClr val="dk1"/>
                </a:solidFill>
                <a:effectLst/>
                <a:latin typeface="Arial"/>
                <a:ea typeface="Arial"/>
                <a:cs typeface="Arial"/>
                <a:sym typeface="Arial"/>
              </a:rPr>
              <a:t> </a:t>
            </a:r>
          </a:p>
          <a:p>
            <a:r>
              <a:rPr lang="en-US" sz="1100" b="0" i="0" u="none" strike="noStrike" kern="1200" cap="none" dirty="0" smtClean="0">
                <a:solidFill>
                  <a:schemeClr val="dk1"/>
                </a:solidFill>
                <a:effectLst/>
                <a:latin typeface="Arial"/>
                <a:ea typeface="Arial"/>
                <a:cs typeface="Arial"/>
                <a:sym typeface="Arial"/>
              </a:rPr>
              <a:t>master leasing, usually a government agency or non-profit service provider, leases a unit, or a block of units, and then sub-leases to a high-risk tenant. This typically yields dedicated, on site staff who can be more responsive and involved in operations and tenancy. </a:t>
            </a:r>
            <a:endParaRPr lang="en-US" sz="1100" b="0" i="0" u="none" strike="noStrike" kern="1200" cap="none" dirty="0" smtClean="0">
              <a:solidFill>
                <a:schemeClr val="dk1"/>
              </a:solidFill>
              <a:effectLst/>
              <a:latin typeface="Arial"/>
              <a:ea typeface="Arial"/>
              <a:cs typeface="Arial"/>
              <a:sym typeface="Arial"/>
            </a:endParaRPr>
          </a:p>
          <a:p>
            <a:endParaRPr lang="en-US" sz="1100" b="0" i="0" u="none" strike="noStrike" kern="1200" cap="none" dirty="0" smtClean="0">
              <a:solidFill>
                <a:schemeClr val="dk1"/>
              </a:solidFill>
              <a:effectLst/>
              <a:latin typeface="Arial"/>
              <a:ea typeface="Arial"/>
              <a:cs typeface="Arial"/>
              <a:sym typeface="Arial"/>
            </a:endParaRPr>
          </a:p>
          <a:p>
            <a:r>
              <a:rPr lang="en-US" sz="1100" b="0" i="0" u="none" strike="noStrike" kern="1200" cap="none" dirty="0" smtClean="0">
                <a:solidFill>
                  <a:schemeClr val="dk1"/>
                </a:solidFill>
                <a:effectLst/>
                <a:latin typeface="Arial"/>
                <a:ea typeface="Arial"/>
                <a:cs typeface="Arial"/>
                <a:sym typeface="Arial"/>
              </a:rPr>
              <a:t>Although described as “non financial” I think there actually are financial benefits in this route as well that are important to highlight…</a:t>
            </a:r>
          </a:p>
          <a:p>
            <a:r>
              <a:rPr lang="en-US" sz="1100" b="0" i="0" u="none" strike="noStrike" kern="1200" cap="none" dirty="0" smtClean="0">
                <a:solidFill>
                  <a:schemeClr val="dk1"/>
                </a:solidFill>
                <a:effectLst/>
                <a:latin typeface="Arial"/>
                <a:ea typeface="Arial"/>
                <a:cs typeface="Arial"/>
                <a:sym typeface="Arial"/>
              </a:rPr>
              <a:t>-less staff time dedicated to participants</a:t>
            </a:r>
          </a:p>
          <a:p>
            <a:r>
              <a:rPr lang="en-US" sz="1100" b="0" i="0" u="none" strike="noStrike" kern="1200" cap="none" dirty="0" smtClean="0">
                <a:solidFill>
                  <a:schemeClr val="dk1"/>
                </a:solidFill>
                <a:effectLst/>
                <a:latin typeface="Arial"/>
                <a:ea typeface="Arial"/>
                <a:cs typeface="Arial"/>
                <a:sym typeface="Arial"/>
              </a:rPr>
              <a:t>-often include vacancy clauses</a:t>
            </a:r>
          </a:p>
          <a:p>
            <a:r>
              <a:rPr lang="en-US" sz="1100" b="0" i="0" u="none" strike="noStrike" kern="1200" cap="none" dirty="0" smtClean="0">
                <a:solidFill>
                  <a:schemeClr val="dk1"/>
                </a:solidFill>
                <a:effectLst/>
                <a:latin typeface="Arial"/>
                <a:ea typeface="Arial"/>
                <a:cs typeface="Arial"/>
                <a:sym typeface="Arial"/>
              </a:rPr>
              <a:t>- Often negotiate higher deposits </a:t>
            </a:r>
          </a:p>
          <a:p>
            <a:r>
              <a:rPr lang="en-US" sz="1100" b="0" i="0" u="none" strike="noStrike" kern="1200" cap="none" dirty="0" smtClean="0">
                <a:solidFill>
                  <a:schemeClr val="dk1"/>
                </a:solidFill>
                <a:effectLst/>
                <a:latin typeface="Arial"/>
                <a:ea typeface="Arial"/>
                <a:cs typeface="Arial"/>
                <a:sym typeface="Arial"/>
              </a:rPr>
              <a:t> </a:t>
            </a:r>
          </a:p>
          <a:p>
            <a:pPr marL="0" marR="0" lvl="0" indent="0" algn="l" rtl="0">
              <a:spcBef>
                <a:spcPts val="0"/>
              </a:spcBef>
              <a:buSzPct val="25000"/>
              <a:buNone/>
            </a:pPr>
            <a:endParaRPr sz="1200" dirty="0">
              <a:latin typeface="Calibri"/>
              <a:ea typeface="Calibri"/>
              <a:cs typeface="Calibri"/>
              <a:sym typeface="Calibri"/>
            </a:endParaRPr>
          </a:p>
        </p:txBody>
      </p:sp>
    </p:spTree>
    <p:extLst>
      <p:ext uri="{BB962C8B-B14F-4D97-AF65-F5344CB8AC3E}">
        <p14:creationId xmlns:p14="http://schemas.microsoft.com/office/powerpoint/2010/main" val="3782821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5" name="Shape 4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r>
              <a:rPr lang="en-US" sz="1100" b="0" i="0" u="none" strike="noStrike" kern="1200" cap="none" dirty="0" smtClean="0">
                <a:solidFill>
                  <a:schemeClr val="dk1"/>
                </a:solidFill>
                <a:effectLst/>
                <a:latin typeface="Arial"/>
                <a:ea typeface="Arial"/>
                <a:cs typeface="Arial"/>
                <a:sym typeface="Arial"/>
              </a:rPr>
              <a:t>Risk mitigation funds, sometimes called risk mitigation pools or landlord guarantee  funds, provide financial assurances for landlords concerned about additional risks related to damaged  property, non‐payment of rent, or evictions costs. </a:t>
            </a:r>
          </a:p>
          <a:p>
            <a:r>
              <a:rPr lang="en-US" sz="1100" b="0" i="0" u="none" strike="noStrike" kern="1200" cap="none" dirty="0" smtClean="0">
                <a:solidFill>
                  <a:schemeClr val="dk1"/>
                </a:solidFill>
                <a:effectLst/>
                <a:latin typeface="Arial"/>
                <a:ea typeface="Arial"/>
                <a:cs typeface="Arial"/>
                <a:sym typeface="Arial"/>
              </a:rPr>
              <a:t> </a:t>
            </a:r>
          </a:p>
          <a:p>
            <a:r>
              <a:rPr lang="en-US" sz="1100" b="0" i="0" u="none" strike="noStrike" kern="1200" cap="none" dirty="0" smtClean="0">
                <a:solidFill>
                  <a:schemeClr val="dk1"/>
                </a:solidFill>
                <a:effectLst/>
                <a:latin typeface="Arial"/>
                <a:ea typeface="Arial"/>
                <a:cs typeface="Arial"/>
                <a:sym typeface="Arial"/>
              </a:rPr>
              <a:t>Landlords renting to tenants enrolled in these  programs can access reimbursement from these funds when damages and expenses exceed a tenant’s  security deposit.  </a:t>
            </a:r>
          </a:p>
          <a:p>
            <a:r>
              <a:rPr lang="en-US" sz="1100" b="0" i="0" u="none" strike="noStrike" kern="1200" cap="none" dirty="0" smtClean="0">
                <a:solidFill>
                  <a:schemeClr val="dk1"/>
                </a:solidFill>
                <a:effectLst/>
                <a:latin typeface="Arial"/>
                <a:ea typeface="Arial"/>
                <a:cs typeface="Arial"/>
                <a:sym typeface="Arial"/>
              </a:rPr>
              <a:t> </a:t>
            </a:r>
          </a:p>
          <a:p>
            <a:r>
              <a:rPr lang="en-US" sz="1100" b="0" i="0" u="none" strike="noStrike" kern="1200" cap="none" dirty="0" smtClean="0">
                <a:solidFill>
                  <a:schemeClr val="dk1"/>
                </a:solidFill>
                <a:effectLst/>
                <a:latin typeface="Arial"/>
                <a:ea typeface="Arial"/>
                <a:cs typeface="Arial"/>
                <a:sym typeface="Arial"/>
              </a:rPr>
              <a:t> Strong programs outline strategies for tenant participation, landlord  engagement, and the claims process.</a:t>
            </a:r>
          </a:p>
          <a:p>
            <a:r>
              <a:rPr lang="en-US" sz="1100" b="0" i="0" u="none" strike="noStrike" kern="1200" cap="none" dirty="0" smtClean="0">
                <a:solidFill>
                  <a:schemeClr val="dk1"/>
                </a:solidFill>
                <a:effectLst/>
                <a:latin typeface="Arial"/>
                <a:ea typeface="Arial"/>
                <a:cs typeface="Arial"/>
                <a:sym typeface="Arial"/>
              </a:rPr>
              <a:t> </a:t>
            </a:r>
          </a:p>
          <a:p>
            <a:r>
              <a:rPr lang="en-US" sz="1100" b="0" i="0" u="none" strike="noStrike" kern="1200" cap="none" dirty="0" smtClean="0">
                <a:solidFill>
                  <a:schemeClr val="dk1"/>
                </a:solidFill>
                <a:effectLst/>
                <a:latin typeface="Arial"/>
                <a:ea typeface="Arial"/>
                <a:cs typeface="Arial"/>
                <a:sym typeface="Arial"/>
              </a:rPr>
              <a:t>Successful programs </a:t>
            </a:r>
            <a:r>
              <a:rPr lang="en-US" sz="1100" b="0" i="0" u="none" strike="noStrike" kern="1200" cap="none" dirty="0" smtClean="0">
                <a:solidFill>
                  <a:schemeClr val="dk1"/>
                </a:solidFill>
                <a:effectLst/>
                <a:latin typeface="Arial"/>
                <a:ea typeface="Arial"/>
                <a:cs typeface="Arial"/>
                <a:sym typeface="Arial"/>
              </a:rPr>
              <a:t>also</a:t>
            </a:r>
            <a:r>
              <a:rPr lang="en-US" sz="1100" b="0" i="0" u="none" strike="noStrike" kern="1200" cap="none" baseline="0" dirty="0" smtClean="0">
                <a:solidFill>
                  <a:schemeClr val="dk1"/>
                </a:solidFill>
                <a:effectLst/>
                <a:latin typeface="Arial"/>
                <a:ea typeface="Arial"/>
                <a:cs typeface="Arial"/>
                <a:sym typeface="Arial"/>
              </a:rPr>
              <a:t> </a:t>
            </a:r>
            <a:r>
              <a:rPr lang="en-US" sz="1100" b="0" i="0" u="none" strike="noStrike" kern="1200" cap="none" dirty="0" smtClean="0">
                <a:solidFill>
                  <a:schemeClr val="dk1"/>
                </a:solidFill>
                <a:effectLst/>
                <a:latin typeface="Arial"/>
                <a:ea typeface="Arial"/>
                <a:cs typeface="Arial"/>
                <a:sym typeface="Arial"/>
              </a:rPr>
              <a:t>establish </a:t>
            </a:r>
            <a:r>
              <a:rPr lang="en-US" sz="1100" b="0" i="0" u="none" strike="noStrike" kern="1200" cap="none" dirty="0" smtClean="0">
                <a:solidFill>
                  <a:schemeClr val="dk1"/>
                </a:solidFill>
                <a:effectLst/>
                <a:latin typeface="Arial"/>
                <a:ea typeface="Arial"/>
                <a:cs typeface="Arial"/>
                <a:sym typeface="Arial"/>
              </a:rPr>
              <a:t>a point of contact for participating landlords to address landlord needs and concerns. </a:t>
            </a:r>
            <a:r>
              <a:rPr lang="en-US" sz="1100" b="0" i="0" u="none" strike="noStrike" kern="1200" cap="none" dirty="0" smtClean="0">
                <a:solidFill>
                  <a:schemeClr val="dk1"/>
                </a:solidFill>
                <a:effectLst/>
                <a:latin typeface="Arial"/>
                <a:ea typeface="Arial"/>
                <a:cs typeface="Arial"/>
                <a:sym typeface="Arial"/>
              </a:rPr>
              <a:t>Most </a:t>
            </a:r>
            <a:r>
              <a:rPr lang="en-US" sz="1100" b="0" i="0" u="none" strike="noStrike" kern="1200" cap="none" dirty="0" smtClean="0">
                <a:solidFill>
                  <a:schemeClr val="dk1"/>
                </a:solidFill>
                <a:effectLst/>
                <a:latin typeface="Arial"/>
                <a:ea typeface="Arial"/>
                <a:cs typeface="Arial"/>
                <a:sym typeface="Arial"/>
              </a:rPr>
              <a:t>programs shared that providing ongoing support for landlords in the program is crucial to the success of the fund. Efforts to address landlord concerns ensure landlords’ ongoing participation in the program even when difficulties arise.   </a:t>
            </a:r>
            <a:r>
              <a:rPr lang="en-US" sz="1100" b="0" i="0" u="none" strike="noStrike" kern="1200" cap="none" dirty="0" smtClean="0">
                <a:solidFill>
                  <a:schemeClr val="dk1"/>
                </a:solidFill>
                <a:effectLst/>
                <a:latin typeface="Arial"/>
                <a:ea typeface="Arial"/>
                <a:cs typeface="Arial"/>
                <a:sym typeface="Arial"/>
              </a:rPr>
              <a:t>-- The reason my role was created</a:t>
            </a:r>
            <a:r>
              <a:rPr lang="en-US" sz="1100" b="0" i="0" u="none" strike="noStrike" kern="1200" cap="none" baseline="0" dirty="0" smtClean="0">
                <a:solidFill>
                  <a:schemeClr val="dk1"/>
                </a:solidFill>
                <a:effectLst/>
                <a:latin typeface="Arial"/>
                <a:ea typeface="Arial"/>
                <a:cs typeface="Arial"/>
                <a:sym typeface="Arial"/>
              </a:rPr>
              <a:t> was because we learned LL need a single point of contact to address all housing issues, someone who knows enough about variety of programs and can get sand out of gears, funnel barriers appropriately, address concerns quickly. As I mentioned in beginning, learning how to navigate our subsidy programs can be a big ask for a less sophisticated LL, so having someone they can go to who has the answers so they don’t need to have them is critical generally in LL relationship management but critical to a successful RMF. </a:t>
            </a:r>
            <a:endParaRPr lang="en-US" sz="1100" b="0" i="0" u="none" strike="noStrike" kern="1200" cap="none" dirty="0" smtClean="0">
              <a:solidFill>
                <a:schemeClr val="dk1"/>
              </a:solidFill>
              <a:effectLst/>
              <a:latin typeface="Arial"/>
              <a:ea typeface="Arial"/>
              <a:cs typeface="Arial"/>
              <a:sym typeface="Arial"/>
            </a:endParaRPr>
          </a:p>
          <a:p>
            <a:endParaRPr lang="en-US" sz="1100" b="0" i="0" u="none" strike="noStrike" kern="1200" cap="none" dirty="0" smtClean="0">
              <a:solidFill>
                <a:schemeClr val="dk1"/>
              </a:solidFill>
              <a:effectLst/>
              <a:latin typeface="Arial"/>
              <a:ea typeface="Arial"/>
              <a:cs typeface="Arial"/>
              <a:sym typeface="Arial"/>
            </a:endParaRPr>
          </a:p>
          <a:p>
            <a:r>
              <a:rPr lang="en-US" sz="1100" b="0" i="0" u="none" strike="noStrike" kern="1200" cap="none" dirty="0" smtClean="0">
                <a:solidFill>
                  <a:schemeClr val="dk1"/>
                </a:solidFill>
                <a:effectLst/>
                <a:latin typeface="Arial"/>
                <a:ea typeface="Arial"/>
                <a:cs typeface="Arial"/>
                <a:sym typeface="Arial"/>
              </a:rPr>
              <a:t>Successful </a:t>
            </a:r>
            <a:r>
              <a:rPr lang="en-US" sz="1100" b="0" i="0" u="none" strike="noStrike" kern="1200" cap="none" dirty="0" smtClean="0">
                <a:solidFill>
                  <a:schemeClr val="dk1"/>
                </a:solidFill>
                <a:effectLst/>
                <a:latin typeface="Arial"/>
                <a:ea typeface="Arial"/>
                <a:cs typeface="Arial"/>
                <a:sym typeface="Arial"/>
              </a:rPr>
              <a:t>programs outline dollar limits, time constraints, claim coverage, and a claim validation process.   · Programs should communicate limits clearly with landlords at enrollment.  </a:t>
            </a:r>
          </a:p>
          <a:p>
            <a:r>
              <a:rPr lang="en-US" sz="1100" b="0" i="0" u="none" strike="noStrike" kern="1200" cap="none" dirty="0" smtClean="0">
                <a:solidFill>
                  <a:schemeClr val="dk1"/>
                </a:solidFill>
                <a:effectLst/>
                <a:latin typeface="Arial"/>
                <a:ea typeface="Arial"/>
                <a:cs typeface="Arial"/>
                <a:sym typeface="Arial"/>
              </a:rPr>
              <a:t> </a:t>
            </a:r>
          </a:p>
          <a:p>
            <a:pPr lvl="0">
              <a:spcBef>
                <a:spcPts val="0"/>
              </a:spcBef>
              <a:buNone/>
            </a:pPr>
            <a:endParaRPr dirty="0"/>
          </a:p>
        </p:txBody>
      </p:sp>
    </p:spTree>
    <p:extLst>
      <p:ext uri="{BB962C8B-B14F-4D97-AF65-F5344CB8AC3E}">
        <p14:creationId xmlns:p14="http://schemas.microsoft.com/office/powerpoint/2010/main" val="224082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chemeClr val="dk1"/>
              </a:buClr>
              <a:buSzPct val="25000"/>
              <a:buFont typeface="Arial"/>
              <a:buNone/>
            </a:pPr>
            <a:r>
              <a:rPr lang="en-US" sz="1100" b="0" i="0" u="none" strike="noStrike" cap="none" dirty="0" smtClean="0">
                <a:solidFill>
                  <a:schemeClr val="dk1"/>
                </a:solidFill>
                <a:latin typeface="Arial"/>
                <a:ea typeface="Arial"/>
                <a:cs typeface="Arial"/>
                <a:sym typeface="Arial"/>
              </a:rPr>
              <a:t>SM</a:t>
            </a:r>
            <a:endParaRPr sz="11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ct val="25000"/>
              <a:buFont typeface="Arial"/>
              <a:buNone/>
            </a:pPr>
            <a:r>
              <a:rPr lang="en-US" sz="1100" b="0" i="0" u="none" strike="noStrike" cap="none" dirty="0">
                <a:solidFill>
                  <a:schemeClr val="dk1"/>
                </a:solidFill>
                <a:latin typeface="Arial"/>
                <a:ea typeface="Arial"/>
                <a:cs typeface="Arial"/>
                <a:sym typeface="Arial"/>
              </a:rPr>
              <a:t>Initial $1 million investment from the King County Veterans and Human Services Levy</a:t>
            </a:r>
            <a:r>
              <a:rPr lang="en-US" sz="1100" b="0" i="0" u="none" strike="noStrike" cap="none" dirty="0" smtClean="0">
                <a:solidFill>
                  <a:schemeClr val="dk1"/>
                </a:solidFill>
                <a:latin typeface="Arial"/>
                <a:ea typeface="Arial"/>
                <a:cs typeface="Arial"/>
                <a:sym typeface="Arial"/>
              </a:rPr>
              <a:t>;</a:t>
            </a:r>
          </a:p>
          <a:p>
            <a:pPr marL="0" marR="0" lvl="0" indent="0" algn="l" rtl="0">
              <a:lnSpc>
                <a:spcPct val="115000"/>
              </a:lnSpc>
              <a:spcBef>
                <a:spcPts val="0"/>
              </a:spcBef>
              <a:spcAft>
                <a:spcPts val="0"/>
              </a:spcAft>
              <a:buClr>
                <a:srgbClr val="000000"/>
              </a:buClr>
              <a:buSzPct val="25000"/>
              <a:buFont typeface="Arial"/>
              <a:buNone/>
            </a:pPr>
            <a:endParaRPr lang="en-US" sz="1100" b="0" i="0" u="none" strike="noStrike" cap="none" dirty="0" smtClean="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ct val="25000"/>
              <a:buFont typeface="Arial"/>
              <a:buNone/>
            </a:pPr>
            <a:r>
              <a:rPr lang="en-US" sz="1100" b="0" i="0" u="none" strike="noStrike" cap="none" dirty="0" smtClean="0">
                <a:solidFill>
                  <a:schemeClr val="dk1"/>
                </a:solidFill>
                <a:latin typeface="Arial"/>
                <a:ea typeface="Arial"/>
                <a:cs typeface="Arial"/>
                <a:sym typeface="Arial"/>
              </a:rPr>
              <a:t>Three </a:t>
            </a:r>
            <a:r>
              <a:rPr lang="en-US" sz="1100" b="0" i="0" u="none" strike="noStrike" cap="none" dirty="0">
                <a:solidFill>
                  <a:schemeClr val="dk1"/>
                </a:solidFill>
                <a:latin typeface="Arial"/>
                <a:ea typeface="Arial"/>
                <a:cs typeface="Arial"/>
                <a:sym typeface="Arial"/>
              </a:rPr>
              <a:t>primary funders: King County, City of Seattle, and United Way of King County. </a:t>
            </a:r>
            <a:endParaRPr lang="en-US" sz="1100" b="0" i="0" u="none" strike="noStrike" cap="none" dirty="0" smtClean="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ct val="25000"/>
              <a:buFont typeface="Arial"/>
              <a:buNone/>
            </a:pPr>
            <a:endParaRPr lang="en-US" sz="1100" b="0" i="0" u="none" strike="noStrike" cap="none" dirty="0" smtClean="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ct val="25000"/>
              <a:buFont typeface="Arial"/>
              <a:buNone/>
            </a:pPr>
            <a:r>
              <a:rPr lang="en-US" sz="1100" b="0" i="0" u="none" strike="noStrike" cap="none" dirty="0" smtClean="0">
                <a:solidFill>
                  <a:schemeClr val="dk1"/>
                </a:solidFill>
                <a:latin typeface="Arial"/>
                <a:ea typeface="Arial"/>
                <a:cs typeface="Arial"/>
                <a:sym typeface="Arial"/>
              </a:rPr>
              <a:t>Other </a:t>
            </a:r>
            <a:r>
              <a:rPr lang="en-US" sz="1100" b="0" i="0" u="none" strike="noStrike" cap="none" dirty="0">
                <a:solidFill>
                  <a:schemeClr val="dk1"/>
                </a:solidFill>
                <a:latin typeface="Arial"/>
                <a:ea typeface="Arial"/>
                <a:cs typeface="Arial"/>
                <a:sym typeface="Arial"/>
              </a:rPr>
              <a:t>funders have also contributed, including King County Housing Authority and Seattle Housing Authority</a:t>
            </a:r>
          </a:p>
          <a:p>
            <a:pPr marL="0" marR="0" lvl="0" indent="0" algn="l" rtl="0">
              <a:lnSpc>
                <a:spcPct val="115000"/>
              </a:lnSpc>
              <a:spcBef>
                <a:spcPts val="0"/>
              </a:spcBef>
              <a:spcAft>
                <a:spcPts val="0"/>
              </a:spcAft>
              <a:buClr>
                <a:srgbClr val="000000"/>
              </a:buClr>
              <a:buSzPct val="25000"/>
              <a:buFont typeface="Arial"/>
              <a:buNone/>
            </a:pPr>
            <a:endParaRPr sz="11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ct val="25000"/>
              <a:buFont typeface="Arial"/>
              <a:buNone/>
            </a:pPr>
            <a:r>
              <a:rPr lang="en-US" sz="1100" b="0" i="0" u="none" strike="noStrike" cap="none" dirty="0">
                <a:solidFill>
                  <a:schemeClr val="dk1"/>
                </a:solidFill>
                <a:latin typeface="Arial"/>
                <a:ea typeface="Arial"/>
                <a:cs typeface="Arial"/>
                <a:sym typeface="Arial"/>
              </a:rPr>
              <a:t>Fund is managed by local non-profit and delivered by 6 staff members. Staff are available 24/7 for issues that arise. Staff are responsible for approving any charges to the fund.</a:t>
            </a:r>
          </a:p>
          <a:p>
            <a:pPr marL="0" marR="0" lvl="0" indent="0" algn="l" rtl="0">
              <a:lnSpc>
                <a:spcPct val="115000"/>
              </a:lnSpc>
              <a:spcBef>
                <a:spcPts val="0"/>
              </a:spcBef>
              <a:spcAft>
                <a:spcPts val="0"/>
              </a:spcAft>
              <a:buClr>
                <a:srgbClr val="000000"/>
              </a:buClr>
              <a:buSzPct val="25000"/>
              <a:buFont typeface="Arial"/>
              <a:buNone/>
            </a:pPr>
            <a:endParaRPr sz="11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ct val="25000"/>
              <a:buFont typeface="Arial"/>
              <a:buNone/>
            </a:pPr>
            <a:r>
              <a:rPr lang="en-US" sz="1100" b="0" i="0" u="none" strike="noStrike" cap="none" dirty="0">
                <a:solidFill>
                  <a:srgbClr val="000000"/>
                </a:solidFill>
                <a:latin typeface="Calibri"/>
                <a:ea typeface="Calibri"/>
                <a:cs typeface="Calibri"/>
                <a:sym typeface="Calibri"/>
              </a:rPr>
              <a:t>Landlords work with a housing support specialist on the landlord liaison team. Landlords sign a partnership agreement that is reviewed annually.</a:t>
            </a:r>
          </a:p>
          <a:p>
            <a:pPr marL="0" marR="0" lvl="0" indent="0" algn="l" rtl="0">
              <a:lnSpc>
                <a:spcPct val="115000"/>
              </a:lnSpc>
              <a:spcBef>
                <a:spcPts val="0"/>
              </a:spcBef>
              <a:spcAft>
                <a:spcPts val="0"/>
              </a:spcAft>
              <a:buClr>
                <a:srgbClr val="000000"/>
              </a:buClr>
              <a:buSzPct val="25000"/>
              <a:buFont typeface="Arial"/>
              <a:buNone/>
            </a:pPr>
            <a:endParaRPr sz="11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ct val="25000"/>
              <a:buFont typeface="Arial"/>
              <a:buNone/>
            </a:pPr>
            <a:r>
              <a:rPr lang="en-US" sz="1100" b="0" i="0" u="none" strike="noStrike" cap="none" dirty="0">
                <a:solidFill>
                  <a:schemeClr val="dk1"/>
                </a:solidFill>
                <a:latin typeface="Arial"/>
                <a:ea typeface="Arial"/>
                <a:cs typeface="Arial"/>
                <a:sym typeface="Arial"/>
              </a:rPr>
              <a:t>Eligible Expenses: Property damage after deposit is applied. Unpaid rent and legal fees. Eviction prevention funds are available for two years after move-in, as needed.</a:t>
            </a:r>
          </a:p>
          <a:p>
            <a:pPr marL="0" marR="0" lvl="0" indent="0" algn="l" rtl="0">
              <a:lnSpc>
                <a:spcPct val="115000"/>
              </a:lnSpc>
              <a:spcBef>
                <a:spcPts val="0"/>
              </a:spcBef>
              <a:spcAft>
                <a:spcPts val="0"/>
              </a:spcAft>
              <a:buClr>
                <a:srgbClr val="000000"/>
              </a:buClr>
              <a:buSzPct val="25000"/>
              <a:buFont typeface="Arial"/>
              <a:buNone/>
            </a:pPr>
            <a:endParaRPr sz="11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ct val="25000"/>
              <a:buFont typeface="Arial"/>
              <a:buNone/>
            </a:pPr>
            <a:r>
              <a:rPr lang="en-US" sz="1100" b="0" i="0" u="none" strike="noStrike" cap="none" dirty="0">
                <a:solidFill>
                  <a:schemeClr val="dk1"/>
                </a:solidFill>
                <a:latin typeface="Arial"/>
                <a:ea typeface="Arial"/>
                <a:cs typeface="Arial"/>
                <a:sym typeface="Arial"/>
              </a:rPr>
              <a:t>A landlord can submit a claim for damages over and above the original deposit and up to a set amount</a:t>
            </a:r>
          </a:p>
          <a:p>
            <a:pPr marL="0" marR="0" lvl="0" indent="0" algn="l" rtl="0">
              <a:lnSpc>
                <a:spcPct val="115000"/>
              </a:lnSpc>
              <a:spcBef>
                <a:spcPts val="0"/>
              </a:spcBef>
              <a:spcAft>
                <a:spcPts val="0"/>
              </a:spcAft>
              <a:buClr>
                <a:srgbClr val="000000"/>
              </a:buClr>
              <a:buSzPct val="25000"/>
              <a:buFont typeface="Arial"/>
              <a:buNone/>
            </a:pPr>
            <a:endParaRPr sz="11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ct val="25000"/>
              <a:buFont typeface="Arial"/>
              <a:buNone/>
            </a:pPr>
            <a:r>
              <a:rPr lang="en-US" sz="1100" b="0" i="0" u="none" strike="noStrike" cap="none" dirty="0">
                <a:solidFill>
                  <a:schemeClr val="dk1"/>
                </a:solidFill>
                <a:latin typeface="Arial"/>
                <a:ea typeface="Arial"/>
                <a:cs typeface="Arial"/>
                <a:sym typeface="Arial"/>
              </a:rPr>
              <a:t>Agencies complete partnership agreements with the landlord liaison staff. Tenants are referred by a partner agency.</a:t>
            </a:r>
          </a:p>
          <a:p>
            <a:pPr marL="0" marR="0" lvl="0" indent="0" algn="l" rtl="0">
              <a:lnSpc>
                <a:spcPct val="115000"/>
              </a:lnSpc>
              <a:spcBef>
                <a:spcPts val="0"/>
              </a:spcBef>
              <a:spcAft>
                <a:spcPts val="0"/>
              </a:spcAft>
              <a:buClr>
                <a:srgbClr val="000000"/>
              </a:buClr>
              <a:buSzPct val="25000"/>
              <a:buFont typeface="Arial"/>
              <a:buNone/>
            </a:pPr>
            <a:endParaRPr sz="11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ct val="25000"/>
              <a:buFont typeface="Arial"/>
              <a:buNone/>
            </a:pPr>
            <a:r>
              <a:rPr lang="en-US" sz="1100" b="0" i="0" u="none" strike="noStrike" cap="none" dirty="0">
                <a:solidFill>
                  <a:schemeClr val="dk1"/>
                </a:solidFill>
                <a:latin typeface="Arial"/>
                <a:ea typeface="Arial"/>
                <a:cs typeface="Arial"/>
                <a:sym typeface="Arial"/>
              </a:rPr>
              <a:t>Claims have been paid out but funds still remain from the original investment; fund began in 2009.</a:t>
            </a:r>
          </a:p>
          <a:p>
            <a:pPr marL="0" marR="0" lvl="0" indent="0" algn="l" rtl="0">
              <a:lnSpc>
                <a:spcPct val="115000"/>
              </a:lnSpc>
              <a:spcBef>
                <a:spcPts val="0"/>
              </a:spcBef>
              <a:spcAft>
                <a:spcPts val="0"/>
              </a:spcAft>
              <a:buClr>
                <a:srgbClr val="000000"/>
              </a:buClr>
              <a:buSzPct val="25000"/>
              <a:buFont typeface="Arial"/>
              <a:buNone/>
            </a:pPr>
            <a:endParaRPr sz="11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ct val="25000"/>
              <a:buFont typeface="Arial"/>
              <a:buNone/>
            </a:pPr>
            <a:endParaRPr sz="11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ct val="25000"/>
              <a:buFont typeface="Arial"/>
              <a:buNone/>
            </a:pPr>
            <a:endParaRPr sz="11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ct val="25000"/>
              <a:buFont typeface="Arial"/>
              <a:buNone/>
            </a:pPr>
            <a:endParaRPr sz="11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ct val="25000"/>
              <a:buFont typeface="Arial"/>
              <a:buNone/>
            </a:pPr>
            <a:endParaRPr sz="11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ct val="25000"/>
              <a:buFont typeface="Arial"/>
              <a:buNone/>
            </a:pPr>
            <a:endParaRPr sz="11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ct val="25000"/>
              <a:buFont typeface="Arial"/>
              <a:buNone/>
            </a:pPr>
            <a:endParaRPr sz="1100" b="0" i="0" u="none" strike="noStrike" cap="none" dirty="0">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594706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pPr lvl="0"/>
            <a:r>
              <a:rPr lang="en-US" sz="1100" b="0" i="0" u="none" strike="noStrike" kern="1200" cap="none" dirty="0" smtClean="0">
                <a:solidFill>
                  <a:schemeClr val="dk1"/>
                </a:solidFill>
                <a:effectLst/>
                <a:latin typeface="Arial"/>
                <a:ea typeface="Arial"/>
                <a:cs typeface="Arial"/>
                <a:sym typeface="Arial"/>
              </a:rPr>
              <a:t>In many ways, you are “selling a product” in the open market. You have to convince property owners that your “product” will meet their needs and address their</a:t>
            </a:r>
          </a:p>
          <a:p>
            <a:r>
              <a:rPr lang="en-US" sz="1100" b="0" i="0" u="none" strike="noStrike" kern="1200" cap="none" dirty="0" smtClean="0">
                <a:solidFill>
                  <a:schemeClr val="dk1"/>
                </a:solidFill>
                <a:effectLst/>
                <a:latin typeface="Arial"/>
                <a:ea typeface="Arial"/>
                <a:cs typeface="Arial"/>
                <a:sym typeface="Arial"/>
              </a:rPr>
              <a:t>concerns. Marketing the program is one of the best tools to use in developing a pool of landlords and management companies who are willing to rent directly to your</a:t>
            </a:r>
          </a:p>
          <a:p>
            <a:r>
              <a:rPr lang="en-US" sz="1100" b="0" i="0" u="none" strike="noStrike" kern="1200" cap="none" dirty="0" smtClean="0">
                <a:solidFill>
                  <a:schemeClr val="dk1"/>
                </a:solidFill>
                <a:effectLst/>
                <a:latin typeface="Arial"/>
                <a:ea typeface="Arial"/>
                <a:cs typeface="Arial"/>
                <a:sym typeface="Arial"/>
              </a:rPr>
              <a:t>clients. </a:t>
            </a:r>
            <a:endParaRPr lang="en-US" sz="1100" b="0" i="0" u="none" strike="noStrike" kern="1200" cap="none" dirty="0" smtClean="0">
              <a:solidFill>
                <a:schemeClr val="dk1"/>
              </a:solidFill>
              <a:effectLst/>
              <a:latin typeface="Arial"/>
              <a:ea typeface="Arial"/>
              <a:cs typeface="Arial"/>
              <a:sym typeface="Arial"/>
            </a:endParaRPr>
          </a:p>
          <a:p>
            <a:endParaRPr lang="en-US" sz="1100" b="0" i="0" u="none" strike="noStrike" kern="1200" cap="none" dirty="0" smtClean="0">
              <a:solidFill>
                <a:schemeClr val="dk1"/>
              </a:solidFill>
              <a:effectLst/>
              <a:latin typeface="Arial"/>
              <a:ea typeface="Arial"/>
              <a:cs typeface="Arial"/>
              <a:sym typeface="Arial"/>
            </a:endParaRPr>
          </a:p>
          <a:p>
            <a:r>
              <a:rPr lang="en-US" sz="1100" b="0" i="0" u="none" strike="noStrike" kern="1200" cap="none" dirty="0" smtClean="0">
                <a:solidFill>
                  <a:schemeClr val="dk1"/>
                </a:solidFill>
                <a:effectLst/>
                <a:latin typeface="Arial"/>
                <a:ea typeface="Arial"/>
                <a:cs typeface="Arial"/>
                <a:sym typeface="Arial"/>
              </a:rPr>
              <a:t>1) </a:t>
            </a:r>
            <a:r>
              <a:rPr lang="en-US" sz="1100" b="0" i="0" u="none" strike="noStrike" kern="1200" cap="none" dirty="0" smtClean="0">
                <a:solidFill>
                  <a:schemeClr val="dk1"/>
                </a:solidFill>
                <a:effectLst/>
                <a:latin typeface="Arial"/>
                <a:ea typeface="Arial"/>
                <a:cs typeface="Arial"/>
                <a:sym typeface="Arial"/>
              </a:rPr>
              <a:t>Create effective </a:t>
            </a:r>
            <a:r>
              <a:rPr lang="en-US" sz="1100" b="0" i="0" u="none" strike="noStrike" kern="1200" cap="none" dirty="0" smtClean="0">
                <a:solidFill>
                  <a:schemeClr val="dk1"/>
                </a:solidFill>
                <a:effectLst/>
                <a:latin typeface="Arial"/>
                <a:ea typeface="Arial"/>
                <a:cs typeface="Arial"/>
                <a:sym typeface="Arial"/>
              </a:rPr>
              <a:t>outreach and marketing </a:t>
            </a:r>
            <a:r>
              <a:rPr lang="en-US" sz="1100" b="0" i="0" u="none" strike="noStrike" kern="1200" cap="none" dirty="0" smtClean="0">
                <a:solidFill>
                  <a:schemeClr val="dk1"/>
                </a:solidFill>
                <a:effectLst/>
                <a:latin typeface="Arial"/>
                <a:ea typeface="Arial"/>
                <a:cs typeface="Arial"/>
                <a:sym typeface="Arial"/>
              </a:rPr>
              <a:t>tools- </a:t>
            </a:r>
            <a:endParaRPr lang="en-US" sz="1100" b="0" i="0" u="none" strike="noStrike" kern="1200" cap="none" dirty="0" smtClean="0">
              <a:solidFill>
                <a:schemeClr val="dk1"/>
              </a:solidFill>
              <a:effectLst/>
              <a:latin typeface="Arial"/>
              <a:ea typeface="Arial"/>
              <a:cs typeface="Arial"/>
              <a:sym typeface="Arial"/>
            </a:endParaRPr>
          </a:p>
          <a:p>
            <a:r>
              <a:rPr lang="en-US" sz="1100" b="0" i="0" u="none" strike="noStrike" kern="1200" cap="none" dirty="0" smtClean="0">
                <a:solidFill>
                  <a:schemeClr val="dk1"/>
                </a:solidFill>
                <a:effectLst/>
                <a:latin typeface="Arial"/>
                <a:ea typeface="Arial"/>
                <a:cs typeface="Arial"/>
                <a:sym typeface="Arial"/>
              </a:rPr>
              <a:t>Create content they will catch their attention and stand out in the pile of all the other junk mail and circulars</a:t>
            </a:r>
            <a:r>
              <a:rPr lang="en-US" sz="1100" b="0" i="0" u="none" strike="noStrike" kern="1200" cap="none" dirty="0" smtClean="0">
                <a:solidFill>
                  <a:schemeClr val="dk1"/>
                </a:solidFill>
                <a:effectLst/>
                <a:latin typeface="Arial"/>
                <a:ea typeface="Arial"/>
                <a:cs typeface="Arial"/>
                <a:sym typeface="Arial"/>
              </a:rPr>
              <a:t>. With this group, presentation really matters. First </a:t>
            </a:r>
            <a:r>
              <a:rPr lang="en-US" sz="1100" b="0" i="0" u="none" strike="noStrike" kern="1200" cap="none" dirty="0" smtClean="0">
                <a:solidFill>
                  <a:schemeClr val="dk1"/>
                </a:solidFill>
                <a:effectLst/>
                <a:latin typeface="Arial"/>
                <a:ea typeface="Arial"/>
                <a:cs typeface="Arial"/>
                <a:sym typeface="Arial"/>
              </a:rPr>
              <a:t>impressions matter – this goes for marketing tools, clients, and your staff that approach your </a:t>
            </a:r>
            <a:r>
              <a:rPr lang="en-US" sz="1100" b="0" i="0" u="none" strike="noStrike" kern="1200" cap="none" dirty="0" smtClean="0">
                <a:solidFill>
                  <a:schemeClr val="dk1"/>
                </a:solidFill>
                <a:effectLst/>
                <a:latin typeface="Arial"/>
                <a:ea typeface="Arial"/>
                <a:cs typeface="Arial"/>
                <a:sym typeface="Arial"/>
              </a:rPr>
              <a:t>landlords.</a:t>
            </a:r>
            <a:r>
              <a:rPr lang="en-US" sz="1100" b="0" i="0" u="none" strike="noStrike" kern="1200" cap="none" baseline="0" dirty="0" smtClean="0">
                <a:solidFill>
                  <a:schemeClr val="dk1"/>
                </a:solidFill>
                <a:effectLst/>
                <a:latin typeface="Arial"/>
                <a:ea typeface="Arial"/>
                <a:cs typeface="Arial"/>
                <a:sym typeface="Arial"/>
              </a:rPr>
              <a:t> You can</a:t>
            </a:r>
            <a:r>
              <a:rPr lang="en-US" sz="1100" b="0" i="0" u="none" strike="noStrike" kern="1200" cap="none" dirty="0" smtClean="0">
                <a:solidFill>
                  <a:schemeClr val="dk1"/>
                </a:solidFill>
                <a:effectLst/>
                <a:latin typeface="Arial"/>
                <a:ea typeface="Arial"/>
                <a:cs typeface="Arial"/>
                <a:sym typeface="Arial"/>
              </a:rPr>
              <a:t> </a:t>
            </a:r>
            <a:r>
              <a:rPr lang="en-US" sz="1100" b="0" i="0" u="none" strike="noStrike" kern="1200" cap="none" dirty="0" smtClean="0">
                <a:solidFill>
                  <a:schemeClr val="dk1"/>
                </a:solidFill>
                <a:effectLst/>
                <a:latin typeface="Arial"/>
                <a:ea typeface="Arial"/>
                <a:cs typeface="Arial"/>
                <a:sym typeface="Arial"/>
              </a:rPr>
              <a:t>use a variety of materials </a:t>
            </a:r>
            <a:r>
              <a:rPr lang="en-US" sz="1100" b="0" i="0" u="none" strike="noStrike" kern="1200" cap="none" dirty="0" smtClean="0">
                <a:solidFill>
                  <a:schemeClr val="dk1"/>
                </a:solidFill>
                <a:effectLst/>
                <a:latin typeface="Arial"/>
                <a:ea typeface="Arial"/>
                <a:cs typeface="Arial"/>
                <a:sym typeface="Arial"/>
              </a:rPr>
              <a:t>-most </a:t>
            </a:r>
            <a:r>
              <a:rPr lang="en-US" sz="1100" b="0" i="0" u="none" strike="noStrike" kern="1200" cap="none" dirty="0" smtClean="0">
                <a:solidFill>
                  <a:schemeClr val="dk1"/>
                </a:solidFill>
                <a:effectLst/>
                <a:latin typeface="Arial"/>
                <a:ea typeface="Arial"/>
                <a:cs typeface="Arial"/>
                <a:sym typeface="Arial"/>
              </a:rPr>
              <a:t>common are agency and program brochures, </a:t>
            </a:r>
            <a:r>
              <a:rPr lang="en-US" sz="1100" b="0" i="0" u="none" strike="noStrike" kern="1200" cap="none" dirty="0" err="1" smtClean="0">
                <a:solidFill>
                  <a:schemeClr val="dk1"/>
                </a:solidFill>
                <a:effectLst/>
                <a:latin typeface="Arial"/>
                <a:ea typeface="Arial"/>
                <a:cs typeface="Arial"/>
                <a:sym typeface="Arial"/>
              </a:rPr>
              <a:t>onepagers</a:t>
            </a:r>
            <a:r>
              <a:rPr lang="en-US" sz="1100" b="0" i="0" u="none" strike="noStrike" kern="1200" cap="none" dirty="0" smtClean="0">
                <a:solidFill>
                  <a:schemeClr val="dk1"/>
                </a:solidFill>
                <a:effectLst/>
                <a:latin typeface="Arial"/>
                <a:ea typeface="Arial"/>
                <a:cs typeface="Arial"/>
                <a:sym typeface="Arial"/>
              </a:rPr>
              <a:t>, fact sheets or flyers, “Dear Landlord” letters, and business cards. </a:t>
            </a:r>
          </a:p>
          <a:p>
            <a:r>
              <a:rPr lang="en-US" sz="1100" b="0" i="0" u="none" strike="noStrike" kern="1200" cap="none" dirty="0" smtClean="0">
                <a:solidFill>
                  <a:schemeClr val="dk1"/>
                </a:solidFill>
                <a:effectLst/>
                <a:latin typeface="Arial"/>
                <a:ea typeface="Arial"/>
                <a:cs typeface="Arial"/>
                <a:sym typeface="Arial"/>
              </a:rPr>
              <a:t> </a:t>
            </a:r>
          </a:p>
          <a:p>
            <a:r>
              <a:rPr lang="en-US" sz="1100" b="0" i="0" u="none" strike="noStrike" kern="1200" cap="none" dirty="0" smtClean="0">
                <a:solidFill>
                  <a:schemeClr val="dk1"/>
                </a:solidFill>
                <a:effectLst/>
                <a:latin typeface="Arial"/>
                <a:ea typeface="Arial"/>
                <a:cs typeface="Arial"/>
                <a:sym typeface="Arial"/>
              </a:rPr>
              <a:t>  </a:t>
            </a:r>
          </a:p>
          <a:p>
            <a:r>
              <a:rPr lang="en-US" sz="1100" b="0" i="0" u="none" strike="noStrike" kern="1200" cap="none" dirty="0" smtClean="0">
                <a:solidFill>
                  <a:schemeClr val="dk1"/>
                </a:solidFill>
                <a:effectLst/>
                <a:latin typeface="Arial"/>
                <a:ea typeface="Arial"/>
                <a:cs typeface="Arial"/>
                <a:sym typeface="Arial"/>
              </a:rPr>
              <a:t>2) Another strategy folks use that’s more traditional  </a:t>
            </a:r>
          </a:p>
          <a:p>
            <a:pPr lvl="0"/>
            <a:r>
              <a:rPr lang="en-US" sz="1100" b="0" i="0" u="none" strike="noStrike" kern="1200" cap="none" dirty="0" smtClean="0">
                <a:solidFill>
                  <a:schemeClr val="dk1"/>
                </a:solidFill>
                <a:effectLst/>
                <a:latin typeface="Arial"/>
                <a:ea typeface="Arial"/>
                <a:cs typeface="Arial"/>
                <a:sym typeface="Arial"/>
              </a:rPr>
              <a:t>Generate a rolodex to send email blasts for events or outreach</a:t>
            </a:r>
          </a:p>
          <a:p>
            <a:pPr lvl="0"/>
            <a:r>
              <a:rPr lang="en-US" sz="1100" b="0" i="0" u="none" strike="noStrike" kern="1200" cap="none" dirty="0" smtClean="0">
                <a:solidFill>
                  <a:schemeClr val="dk1"/>
                </a:solidFill>
                <a:effectLst/>
                <a:latin typeface="Arial"/>
                <a:ea typeface="Arial"/>
                <a:cs typeface="Arial"/>
                <a:sym typeface="Arial"/>
              </a:rPr>
              <a:t>Cold calls are hit or miss- depending on the property size and management you will rarely get a property manager on the phone. This is problematic because they are decision maker. </a:t>
            </a:r>
          </a:p>
          <a:p>
            <a:pPr lvl="0"/>
            <a:r>
              <a:rPr lang="en-US" sz="1100" b="0" i="0" u="none" strike="noStrike" kern="1200" cap="none" dirty="0" smtClean="0">
                <a:solidFill>
                  <a:schemeClr val="dk1"/>
                </a:solidFill>
                <a:effectLst/>
                <a:latin typeface="Arial"/>
                <a:ea typeface="Arial"/>
                <a:cs typeface="Arial"/>
                <a:sym typeface="Arial"/>
              </a:rPr>
              <a:t>Highlights importance of face to face time which leads into next item- housing clients with same LL. Already built relationship, already maintain and manage. </a:t>
            </a:r>
          </a:p>
          <a:p>
            <a:pPr lvl="0"/>
            <a:r>
              <a:rPr lang="en-US" sz="1100" b="0" i="0" u="none" strike="noStrike" kern="1200" cap="none" dirty="0" smtClean="0">
                <a:solidFill>
                  <a:schemeClr val="dk1"/>
                </a:solidFill>
                <a:effectLst/>
                <a:latin typeface="Arial"/>
                <a:ea typeface="Arial"/>
                <a:cs typeface="Arial"/>
                <a:sym typeface="Arial"/>
              </a:rPr>
              <a:t>Generating and maintaining a list of LL ‘s that participate is always good but often way too hard to keep updated and if no one is tending to it often becomes obsolete within weeks. </a:t>
            </a:r>
          </a:p>
          <a:p>
            <a:r>
              <a:rPr lang="en-US" sz="1100" b="0" i="0" u="none" strike="noStrike" kern="1200" cap="none" dirty="0" smtClean="0">
                <a:solidFill>
                  <a:schemeClr val="dk1"/>
                </a:solidFill>
                <a:effectLst/>
                <a:latin typeface="Arial"/>
                <a:ea typeface="Arial"/>
                <a:cs typeface="Arial"/>
                <a:sym typeface="Arial"/>
              </a:rPr>
              <a:t> </a:t>
            </a:r>
          </a:p>
          <a:p>
            <a:r>
              <a:rPr lang="en-US" sz="1100" b="0" i="0" u="none" strike="noStrike" kern="1200" cap="none" dirty="0" smtClean="0">
                <a:solidFill>
                  <a:schemeClr val="dk1"/>
                </a:solidFill>
                <a:effectLst/>
                <a:latin typeface="Arial"/>
                <a:ea typeface="Arial"/>
                <a:cs typeface="Arial"/>
                <a:sym typeface="Arial"/>
              </a:rPr>
              <a:t>3) less times consuming</a:t>
            </a:r>
          </a:p>
          <a:p>
            <a:r>
              <a:rPr lang="en-US" sz="1100" b="0" i="0" u="none" strike="noStrike" kern="1200" cap="none" dirty="0" smtClean="0">
                <a:solidFill>
                  <a:schemeClr val="dk1"/>
                </a:solidFill>
                <a:effectLst/>
                <a:latin typeface="Arial"/>
                <a:ea typeface="Arial"/>
                <a:cs typeface="Arial"/>
                <a:sym typeface="Arial"/>
              </a:rPr>
              <a:t>4) peer relationships matter </a:t>
            </a:r>
          </a:p>
          <a:p>
            <a:endParaRPr lang="en-US" sz="1100" b="0" i="0" u="none" strike="noStrike" kern="1200" cap="none" dirty="0" smtClean="0">
              <a:solidFill>
                <a:schemeClr val="dk1"/>
              </a:solidFill>
              <a:effectLst/>
              <a:latin typeface="Arial"/>
              <a:ea typeface="Arial"/>
              <a:cs typeface="Arial"/>
              <a:sym typeface="Arial"/>
            </a:endParaRPr>
          </a:p>
          <a:p>
            <a:endParaRPr lang="en-US" sz="1100" b="0" i="0" u="none" strike="noStrike" kern="1200" cap="none" dirty="0" smtClean="0">
              <a:solidFill>
                <a:schemeClr val="dk1"/>
              </a:solidFill>
              <a:effectLst/>
              <a:latin typeface="Arial"/>
              <a:ea typeface="Arial"/>
              <a:cs typeface="Arial"/>
              <a:sym typeface="Arial"/>
            </a:endParaRPr>
          </a:p>
          <a:p>
            <a:r>
              <a:rPr lang="en-US" altLang="en-US" dirty="0" smtClean="0"/>
              <a:t>Develop a </a:t>
            </a:r>
            <a:r>
              <a:rPr lang="en-US" altLang="en-US" i="1" dirty="0" smtClean="0"/>
              <a:t>Ready to Rent</a:t>
            </a:r>
            <a:r>
              <a:rPr lang="en-US" altLang="en-US" dirty="0" smtClean="0"/>
              <a:t> Program.  Create a curriculum for homeless clients that includes a comprehensive course; upon completion, clients receive a program certificate.</a:t>
            </a:r>
          </a:p>
          <a:p>
            <a:pPr eaLnBrk="1" hangingPunct="1"/>
            <a:r>
              <a:rPr lang="en-US" altLang="en-US" sz="1100" b="1" i="1" dirty="0" smtClean="0"/>
              <a:t>Character and Advocacy Letters</a:t>
            </a:r>
          </a:p>
          <a:p>
            <a:pPr eaLnBrk="1" hangingPunct="1">
              <a:buFontTx/>
              <a:buNone/>
            </a:pPr>
            <a:r>
              <a:rPr lang="en-US" altLang="en-US" sz="1100" i="1" dirty="0" smtClean="0"/>
              <a:t>	</a:t>
            </a:r>
            <a:r>
              <a:rPr lang="en-US" altLang="en-US" sz="1100" dirty="0" smtClean="0"/>
              <a:t>Letters from case managers and/or respected third parties such as employers, even parole officers, describing how the head of households or individual concerned has participated in specialized services (e.g., substance abuse treatment, mental health counseling, financial education cases indicates commitment, motivation, and ability to turn one’s life around).</a:t>
            </a:r>
            <a:endParaRPr lang="en-US" altLang="en-US" sz="1100" i="1" dirty="0" smtClean="0"/>
          </a:p>
          <a:p>
            <a:endParaRPr lang="en-US" altLang="en-US" dirty="0" smtClean="0"/>
          </a:p>
          <a:p>
            <a:endParaRPr lang="en-US" sz="1100" b="0" i="0" u="none" strike="noStrike" kern="1200" cap="none" dirty="0" smtClean="0">
              <a:solidFill>
                <a:schemeClr val="dk1"/>
              </a:solidFill>
              <a:effectLst/>
              <a:latin typeface="Arial"/>
              <a:ea typeface="Arial"/>
              <a:cs typeface="Arial"/>
              <a:sym typeface="Arial"/>
            </a:endParaRPr>
          </a:p>
          <a:p>
            <a:endParaRPr lang="en-US" sz="1100" b="0" i="0" u="none" strike="noStrike" kern="1200" cap="none" dirty="0" smtClean="0">
              <a:solidFill>
                <a:schemeClr val="dk1"/>
              </a:solidFill>
              <a:effectLst/>
              <a:latin typeface="Arial"/>
              <a:ea typeface="Arial"/>
              <a:cs typeface="Arial"/>
              <a:sym typeface="Arial"/>
            </a:endParaRPr>
          </a:p>
          <a:p>
            <a:r>
              <a:rPr lang="en-US" sz="1100" b="0" i="0" u="none" strike="noStrike" kern="1200" cap="none" dirty="0" smtClean="0">
                <a:solidFill>
                  <a:schemeClr val="dk1"/>
                </a:solidFill>
                <a:effectLst/>
                <a:latin typeface="Arial"/>
                <a:ea typeface="Arial"/>
                <a:cs typeface="Arial"/>
                <a:sym typeface="Arial"/>
              </a:rPr>
              <a:t>5) power of networks- We often overlook the capital and knowledge our networks have. All of us are participating in outreach and engagement to LL’s why are we not going this strategically? </a:t>
            </a:r>
            <a:r>
              <a:rPr lang="en-US" sz="1100" b="0" i="0" u="none" strike="noStrike" kern="1200" cap="none" dirty="0" err="1" smtClean="0">
                <a:solidFill>
                  <a:schemeClr val="dk1"/>
                </a:solidFill>
                <a:effectLst/>
                <a:latin typeface="Arial"/>
                <a:ea typeface="Arial"/>
                <a:cs typeface="Arial"/>
                <a:sym typeface="Arial"/>
              </a:rPr>
              <a:t>Lleveraging</a:t>
            </a:r>
            <a:r>
              <a:rPr lang="en-US" sz="1100" b="0" i="0" u="none" strike="noStrike" kern="1200" cap="none" dirty="0" smtClean="0">
                <a:solidFill>
                  <a:schemeClr val="dk1"/>
                </a:solidFill>
                <a:effectLst/>
                <a:latin typeface="Arial"/>
                <a:ea typeface="Arial"/>
                <a:cs typeface="Arial"/>
                <a:sym typeface="Arial"/>
              </a:rPr>
              <a:t> each others efforts? </a:t>
            </a:r>
          </a:p>
          <a:p>
            <a:endParaRPr lang="en-US" sz="1100" b="0" i="0" u="none" strike="noStrike" kern="1200" cap="none" dirty="0" smtClean="0">
              <a:solidFill>
                <a:schemeClr val="dk1"/>
              </a:solidFill>
              <a:effectLst/>
              <a:latin typeface="Arial"/>
              <a:ea typeface="Arial"/>
              <a:cs typeface="Arial"/>
              <a:sym typeface="Arial"/>
            </a:endParaRPr>
          </a:p>
          <a:p>
            <a:r>
              <a:rPr lang="en-US" sz="1100" b="0" i="0" u="none" strike="noStrike" kern="1200" cap="none" dirty="0" smtClean="0">
                <a:solidFill>
                  <a:schemeClr val="dk1"/>
                </a:solidFill>
                <a:effectLst/>
                <a:latin typeface="Arial"/>
                <a:ea typeface="Arial"/>
                <a:cs typeface="Arial"/>
                <a:sym typeface="Arial"/>
              </a:rPr>
              <a:t>MOST SUCESSFUL WHEN approach to marketing and engagement is coordinated, system level approach</a:t>
            </a:r>
          </a:p>
          <a:p>
            <a:r>
              <a:rPr lang="en-US" sz="1100" b="0" i="0" u="none" strike="noStrike" kern="1200" cap="none" dirty="0" smtClean="0">
                <a:solidFill>
                  <a:schemeClr val="dk1"/>
                </a:solidFill>
                <a:effectLst/>
                <a:latin typeface="Arial"/>
                <a:ea typeface="Arial"/>
                <a:cs typeface="Arial"/>
                <a:sym typeface="Arial"/>
              </a:rPr>
              <a:t> </a:t>
            </a:r>
          </a:p>
          <a:p>
            <a:r>
              <a:rPr lang="en-US" sz="1100" b="0" i="0" u="none" strike="noStrike" kern="1200" cap="none" dirty="0" smtClean="0">
                <a:solidFill>
                  <a:schemeClr val="dk1"/>
                </a:solidFill>
                <a:effectLst/>
                <a:latin typeface="Arial"/>
                <a:ea typeface="Arial"/>
                <a:cs typeface="Arial"/>
                <a:sym typeface="Arial"/>
              </a:rPr>
              <a:t> </a:t>
            </a:r>
          </a:p>
          <a:p>
            <a:r>
              <a:rPr lang="en-US" sz="1100" b="0" i="0" u="none" strike="noStrike" kern="1200" cap="none" dirty="0" smtClean="0">
                <a:solidFill>
                  <a:schemeClr val="dk1"/>
                </a:solidFill>
                <a:effectLst/>
                <a:latin typeface="Arial"/>
                <a:ea typeface="Arial"/>
                <a:cs typeface="Arial"/>
                <a:sym typeface="Arial"/>
              </a:rPr>
              <a:t> </a:t>
            </a:r>
          </a:p>
          <a:p>
            <a:r>
              <a:rPr lang="en-US" sz="1100" b="0" i="0" u="none" strike="noStrike" kern="1200" cap="none" dirty="0" smtClean="0">
                <a:solidFill>
                  <a:schemeClr val="dk1"/>
                </a:solidFill>
                <a:effectLst/>
                <a:latin typeface="Arial"/>
                <a:ea typeface="Arial"/>
                <a:cs typeface="Arial"/>
                <a:sym typeface="Arial"/>
              </a:rPr>
              <a:t> </a:t>
            </a:r>
          </a:p>
          <a:p>
            <a:r>
              <a:rPr lang="en-US" sz="1100" b="0" i="0" u="none" strike="noStrike" kern="1200" cap="none" dirty="0" smtClean="0">
                <a:solidFill>
                  <a:schemeClr val="dk1"/>
                </a:solidFill>
                <a:effectLst/>
                <a:latin typeface="Arial"/>
                <a:ea typeface="Arial"/>
                <a:cs typeface="Arial"/>
                <a:sym typeface="Arial"/>
              </a:rPr>
              <a:t> </a:t>
            </a:r>
          </a:p>
          <a:p>
            <a:pPr marL="0" marR="0" lvl="0" indent="0" algn="l" rtl="0">
              <a:lnSpc>
                <a:spcPct val="100000"/>
              </a:lnSpc>
              <a:spcBef>
                <a:spcPts val="0"/>
              </a:spcBef>
              <a:spcAft>
                <a:spcPts val="0"/>
              </a:spcAft>
              <a:buClr>
                <a:schemeClr val="dk1"/>
              </a:buClr>
              <a:buSzPct val="250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94446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Once you</a:t>
            </a:r>
            <a:r>
              <a:rPr lang="en-US" baseline="0" dirty="0" smtClean="0"/>
              <a:t> have gotten to yes with a landlord, the real work begins. Maintenance might seem like easiest after all the work we just described but this is actually the toughest. Now you work to manage, maintain, and grow the landlord relationship. Relationships take time to build but are easily damaged when not managed effectively. Let’s talk about communication and coordination with…, and education, appreciation and celebration of landlords as key partners.</a:t>
            </a:r>
          </a:p>
          <a:p>
            <a:endParaRPr lang="en-US" baseline="0" dirty="0" smtClean="0"/>
          </a:p>
          <a:p>
            <a:endParaRPr lang="en-US" baseline="0" dirty="0" smtClean="0"/>
          </a:p>
          <a:p>
            <a:endParaRPr lang="en-US" dirty="0"/>
          </a:p>
        </p:txBody>
      </p:sp>
    </p:spTree>
    <p:extLst>
      <p:ext uri="{BB962C8B-B14F-4D97-AF65-F5344CB8AC3E}">
        <p14:creationId xmlns:p14="http://schemas.microsoft.com/office/powerpoint/2010/main" val="1084003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Why is keeping Landlords happy important? In the short and medium term, a positive relationship with the landlord will support the housing stability of any tenants currently housed in their portfolio. Additionally, this relationship will be a vital part of preventing and reversing tenancy crises. In the long term, a well maintained relationship facilitates the possibility of housing additional individuals or families within their housing, and connections to other landlords. </a:t>
            </a:r>
          </a:p>
          <a:p>
            <a:endParaRPr lang="en-US" baseline="0" dirty="0" smtClean="0"/>
          </a:p>
          <a:p>
            <a:endParaRPr lang="en-US" dirty="0"/>
          </a:p>
        </p:txBody>
      </p:sp>
    </p:spTree>
    <p:extLst>
      <p:ext uri="{BB962C8B-B14F-4D97-AF65-F5344CB8AC3E}">
        <p14:creationId xmlns:p14="http://schemas.microsoft.com/office/powerpoint/2010/main" val="3859670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Times" panose="02020603050405020304" pitchFamily="18" charset="0"/>
              </a:rPr>
              <a:t>Trainer Talking Points:</a:t>
            </a:r>
          </a:p>
          <a:p>
            <a:r>
              <a:rPr lang="en-US" altLang="en-US" smtClean="0">
                <a:latin typeface="Times" panose="02020603050405020304" pitchFamily="18" charset="0"/>
              </a:rPr>
              <a:t>Property and/or Housing Management staff work closely with service providers and landlords to ensure tenants sustain stable housing.  We’re going to focus on this today.  </a:t>
            </a:r>
          </a:p>
          <a:p>
            <a:endParaRPr lang="en-US" altLang="en-US" smtClean="0">
              <a:latin typeface="Times" panose="02020603050405020304" pitchFamily="18" charset="0"/>
            </a:endParaRPr>
          </a:p>
          <a:p>
            <a:endParaRPr lang="en-US" altLang="en-US" smtClean="0">
              <a:latin typeface="Times" panose="02020603050405020304" pitchFamily="18" charset="0"/>
            </a:endParaRPr>
          </a:p>
        </p:txBody>
      </p:sp>
      <p:sp>
        <p:nvSpPr>
          <p:cNvPr id="67588" name="Date Placeholder 3"/>
          <p:cNvSpPr>
            <a:spLocks noGrp="1"/>
          </p:cNvSpPr>
          <p:nvPr>
            <p:ph type="dt" sz="quarter" idx="1"/>
          </p:nvPr>
        </p:nvSpPr>
        <p:spPr>
          <a:xfrm>
            <a:off x="3967163" y="0"/>
            <a:ext cx="3068637" cy="4508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12935" indent="-274206" eaLnBrk="0" hangingPunct="0">
              <a:defRPr>
                <a:solidFill>
                  <a:schemeClr val="tx1"/>
                </a:solidFill>
                <a:latin typeface="Arial" charset="0"/>
                <a:ea typeface="ＭＳ Ｐゴシック" charset="-128"/>
              </a:defRPr>
            </a:lvl2pPr>
            <a:lvl3pPr marL="1096823" indent="-219365" eaLnBrk="0" hangingPunct="0">
              <a:defRPr>
                <a:solidFill>
                  <a:schemeClr val="tx1"/>
                </a:solidFill>
                <a:latin typeface="Arial" charset="0"/>
                <a:ea typeface="ＭＳ Ｐゴシック" charset="-128"/>
              </a:defRPr>
            </a:lvl3pPr>
            <a:lvl4pPr marL="1535552" indent="-219365" eaLnBrk="0" hangingPunct="0">
              <a:defRPr>
                <a:solidFill>
                  <a:schemeClr val="tx1"/>
                </a:solidFill>
                <a:latin typeface="Arial" charset="0"/>
                <a:ea typeface="ＭＳ Ｐゴシック" charset="-128"/>
              </a:defRPr>
            </a:lvl4pPr>
            <a:lvl5pPr marL="1974281" indent="-219365" eaLnBrk="0" hangingPunct="0">
              <a:defRPr>
                <a:solidFill>
                  <a:schemeClr val="tx1"/>
                </a:solidFill>
                <a:latin typeface="Arial" charset="0"/>
                <a:ea typeface="ＭＳ Ｐゴシック" charset="-128"/>
              </a:defRPr>
            </a:lvl5pPr>
            <a:lvl6pPr marL="2413010" indent="-219365" defTabSz="438729" eaLnBrk="0" fontAlgn="base" hangingPunct="0">
              <a:spcBef>
                <a:spcPct val="0"/>
              </a:spcBef>
              <a:spcAft>
                <a:spcPct val="0"/>
              </a:spcAft>
              <a:defRPr>
                <a:solidFill>
                  <a:schemeClr val="tx1"/>
                </a:solidFill>
                <a:latin typeface="Arial" charset="0"/>
                <a:ea typeface="ＭＳ Ｐゴシック" charset="-128"/>
              </a:defRPr>
            </a:lvl6pPr>
            <a:lvl7pPr marL="2851739" indent="-219365" defTabSz="438729" eaLnBrk="0" fontAlgn="base" hangingPunct="0">
              <a:spcBef>
                <a:spcPct val="0"/>
              </a:spcBef>
              <a:spcAft>
                <a:spcPct val="0"/>
              </a:spcAft>
              <a:defRPr>
                <a:solidFill>
                  <a:schemeClr val="tx1"/>
                </a:solidFill>
                <a:latin typeface="Arial" charset="0"/>
                <a:ea typeface="ＭＳ Ｐゴシック" charset="-128"/>
              </a:defRPr>
            </a:lvl7pPr>
            <a:lvl8pPr marL="3290468" indent="-219365" defTabSz="438729" eaLnBrk="0" fontAlgn="base" hangingPunct="0">
              <a:spcBef>
                <a:spcPct val="0"/>
              </a:spcBef>
              <a:spcAft>
                <a:spcPct val="0"/>
              </a:spcAft>
              <a:defRPr>
                <a:solidFill>
                  <a:schemeClr val="tx1"/>
                </a:solidFill>
                <a:latin typeface="Arial" charset="0"/>
                <a:ea typeface="ＭＳ Ｐゴシック" charset="-128"/>
              </a:defRPr>
            </a:lvl8pPr>
            <a:lvl9pPr marL="3729198" indent="-219365" defTabSz="438729"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endParaRPr lang="en-US" smtClean="0">
              <a:solidFill>
                <a:prstClr val="black"/>
              </a:solidFill>
              <a:latin typeface="Calibri" charset="0"/>
            </a:endParaRPr>
          </a:p>
        </p:txBody>
      </p:sp>
      <p:sp>
        <p:nvSpPr>
          <p:cNvPr id="67589" name="Slide Number Placeholder 4"/>
          <p:cNvSpPr>
            <a:spLocks noGrp="1"/>
          </p:cNvSpPr>
          <p:nvPr>
            <p:ph type="sldNum" sz="quarter" idx="5"/>
          </p:nvPr>
        </p:nvSpPr>
        <p:spPr>
          <a:xfrm>
            <a:off x="3967163" y="8796338"/>
            <a:ext cx="3068637" cy="5254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anose="02020603050405020304" pitchFamily="18" charset="0"/>
              </a:defRPr>
            </a:lvl1pPr>
            <a:lvl2pPr marL="712788" indent="-273050" eaLnBrk="0" hangingPunct="0">
              <a:spcBef>
                <a:spcPct val="30000"/>
              </a:spcBef>
              <a:defRPr sz="1200">
                <a:solidFill>
                  <a:schemeClr val="tx1"/>
                </a:solidFill>
                <a:latin typeface="Times" panose="02020603050405020304" pitchFamily="18" charset="0"/>
              </a:defRPr>
            </a:lvl2pPr>
            <a:lvl3pPr marL="1095375" indent="-219075" eaLnBrk="0" hangingPunct="0">
              <a:spcBef>
                <a:spcPct val="30000"/>
              </a:spcBef>
              <a:defRPr sz="1200">
                <a:solidFill>
                  <a:schemeClr val="tx1"/>
                </a:solidFill>
                <a:latin typeface="Times" panose="02020603050405020304" pitchFamily="18" charset="0"/>
              </a:defRPr>
            </a:lvl3pPr>
            <a:lvl4pPr marL="1535113" indent="-219075" eaLnBrk="0" hangingPunct="0">
              <a:spcBef>
                <a:spcPct val="30000"/>
              </a:spcBef>
              <a:defRPr sz="1200">
                <a:solidFill>
                  <a:schemeClr val="tx1"/>
                </a:solidFill>
                <a:latin typeface="Times" panose="02020603050405020304" pitchFamily="18" charset="0"/>
              </a:defRPr>
            </a:lvl4pPr>
            <a:lvl5pPr marL="1973263" indent="-219075" eaLnBrk="0" hangingPunct="0">
              <a:spcBef>
                <a:spcPct val="30000"/>
              </a:spcBef>
              <a:defRPr sz="1200">
                <a:solidFill>
                  <a:schemeClr val="tx1"/>
                </a:solidFill>
                <a:latin typeface="Times" panose="02020603050405020304" pitchFamily="18" charset="0"/>
              </a:defRPr>
            </a:lvl5pPr>
            <a:lvl6pPr marL="2430463" indent="-219075" eaLnBrk="0" fontAlgn="base" hangingPunct="0">
              <a:spcBef>
                <a:spcPct val="30000"/>
              </a:spcBef>
              <a:spcAft>
                <a:spcPct val="0"/>
              </a:spcAft>
              <a:defRPr sz="1200">
                <a:solidFill>
                  <a:schemeClr val="tx1"/>
                </a:solidFill>
                <a:latin typeface="Times" panose="02020603050405020304" pitchFamily="18" charset="0"/>
              </a:defRPr>
            </a:lvl6pPr>
            <a:lvl7pPr marL="2887663" indent="-219075" eaLnBrk="0" fontAlgn="base" hangingPunct="0">
              <a:spcBef>
                <a:spcPct val="30000"/>
              </a:spcBef>
              <a:spcAft>
                <a:spcPct val="0"/>
              </a:spcAft>
              <a:defRPr sz="1200">
                <a:solidFill>
                  <a:schemeClr val="tx1"/>
                </a:solidFill>
                <a:latin typeface="Times" panose="02020603050405020304" pitchFamily="18" charset="0"/>
              </a:defRPr>
            </a:lvl7pPr>
            <a:lvl8pPr marL="3344863" indent="-219075" eaLnBrk="0" fontAlgn="base" hangingPunct="0">
              <a:spcBef>
                <a:spcPct val="30000"/>
              </a:spcBef>
              <a:spcAft>
                <a:spcPct val="0"/>
              </a:spcAft>
              <a:defRPr sz="1200">
                <a:solidFill>
                  <a:schemeClr val="tx1"/>
                </a:solidFill>
                <a:latin typeface="Times" panose="02020603050405020304" pitchFamily="18" charset="0"/>
              </a:defRPr>
            </a:lvl8pPr>
            <a:lvl9pPr marL="3802063" indent="-219075"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7ADFE914-FD05-4447-8BD2-BA6885D577E0}" type="slidenum">
              <a:rPr lang="en-US" altLang="en-US">
                <a:solidFill>
                  <a:srgbClr val="000000"/>
                </a:solidFill>
                <a:latin typeface="Calibri" panose="020F0502020204030204" pitchFamily="34" charset="0"/>
                <a:ea typeface="ＭＳ Ｐゴシック" panose="020B0600070205080204" pitchFamily="34" charset="-128"/>
              </a:rPr>
              <a:pPr eaLnBrk="1" hangingPunct="1">
                <a:spcBef>
                  <a:spcPct val="0"/>
                </a:spcBef>
              </a:pPr>
              <a:t>17</a:t>
            </a:fld>
            <a:endParaRPr lang="en-US" altLang="en-US">
              <a:solidFill>
                <a:srgbClr val="000000"/>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15362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pPr marL="0" indent="0" defTabSz="897080">
              <a:buFont typeface="Arial" panose="020B0604020202020204" pitchFamily="34" charset="0"/>
              <a:buNone/>
              <a:defRPr/>
            </a:pPr>
            <a:endParaRPr lang="en-US" sz="1000" dirty="0" smtClean="0">
              <a:latin typeface="Times" panose="02020603050405020304" pitchFamily="18" charset="0"/>
              <a:cs typeface="Times" panose="02020603050405020304" pitchFamily="18" charset="0"/>
            </a:endParaRPr>
          </a:p>
          <a:p>
            <a:pPr marL="0" marR="0" indent="0" algn="l" defTabSz="897080" rtl="0" eaLnBrk="1" fontAlgn="auto" latinLnBrk="0" hangingPunct="1">
              <a:lnSpc>
                <a:spcPct val="100000"/>
              </a:lnSpc>
              <a:spcBef>
                <a:spcPts val="0"/>
              </a:spcBef>
              <a:spcAft>
                <a:spcPts val="0"/>
              </a:spcAft>
              <a:buClr>
                <a:schemeClr val="dk1"/>
              </a:buClr>
              <a:buSzTx/>
              <a:buFont typeface="Arial" panose="020B0604020202020204" pitchFamily="34" charset="0"/>
              <a:buNone/>
              <a:tabLst/>
              <a:defRPr/>
            </a:pPr>
            <a:r>
              <a:rPr lang="en-US" sz="1000" baseline="0" dirty="0" smtClean="0"/>
              <a:t>Ensuring ongoing tenant housing stability and support requires engaging landlords in the tenant’s housing stability.  </a:t>
            </a:r>
            <a:r>
              <a:rPr lang="en-US" sz="1000" dirty="0" smtClean="0">
                <a:solidFill>
                  <a:schemeClr val="accent2">
                    <a:lumMod val="75000"/>
                  </a:schemeClr>
                </a:solidFill>
                <a:latin typeface="Perpetua" pitchFamily="18" charset="0"/>
                <a:cs typeface="Century Schoolbook" pitchFamily="18" charset="0"/>
              </a:rPr>
              <a:t>Once </a:t>
            </a:r>
            <a:r>
              <a:rPr lang="en-US" sz="1000" dirty="0">
                <a:solidFill>
                  <a:schemeClr val="accent2">
                    <a:lumMod val="75000"/>
                  </a:schemeClr>
                </a:solidFill>
                <a:latin typeface="Perpetua" pitchFamily="18" charset="0"/>
                <a:cs typeface="Century Schoolbook" pitchFamily="18" charset="0"/>
              </a:rPr>
              <a:t>a </a:t>
            </a:r>
            <a:r>
              <a:rPr lang="en-US" sz="1000" dirty="0" smtClean="0">
                <a:solidFill>
                  <a:schemeClr val="accent2">
                    <a:lumMod val="75000"/>
                  </a:schemeClr>
                </a:solidFill>
                <a:latin typeface="Perpetua" pitchFamily="18" charset="0"/>
                <a:cs typeface="Century Schoolbook" pitchFamily="18" charset="0"/>
              </a:rPr>
              <a:t>tenant </a:t>
            </a:r>
            <a:r>
              <a:rPr lang="en-US" sz="1000" dirty="0">
                <a:solidFill>
                  <a:schemeClr val="accent2">
                    <a:lumMod val="75000"/>
                  </a:schemeClr>
                </a:solidFill>
                <a:latin typeface="Perpetua" pitchFamily="18" charset="0"/>
                <a:cs typeface="Century Schoolbook" pitchFamily="18" charset="0"/>
              </a:rPr>
              <a:t>is housed </a:t>
            </a:r>
            <a:r>
              <a:rPr lang="en-US" sz="1000" dirty="0" smtClean="0">
                <a:solidFill>
                  <a:schemeClr val="accent2">
                    <a:lumMod val="75000"/>
                  </a:schemeClr>
                </a:solidFill>
                <a:latin typeface="Perpetua" pitchFamily="18" charset="0"/>
                <a:cs typeface="Century Schoolbook" pitchFamily="18" charset="0"/>
              </a:rPr>
              <a:t>–</a:t>
            </a:r>
            <a:r>
              <a:rPr lang="en-US" sz="1000" baseline="0" dirty="0" smtClean="0">
                <a:solidFill>
                  <a:schemeClr val="accent2">
                    <a:lumMod val="75000"/>
                  </a:schemeClr>
                </a:solidFill>
                <a:latin typeface="Perpetua" pitchFamily="18" charset="0"/>
                <a:cs typeface="Century Schoolbook" pitchFamily="18" charset="0"/>
              </a:rPr>
              <a:t> your attention shifts to ongoing communication and coordination. In order to do this effectively, you have to understand and respect the roles and motivations of each partner while acknowledging and using the inherent tension between the roles. </a:t>
            </a:r>
            <a:endParaRPr lang="en-US" sz="1000" dirty="0" smtClean="0">
              <a:solidFill>
                <a:schemeClr val="accent2">
                  <a:lumMod val="75000"/>
                </a:schemeClr>
              </a:solidFill>
              <a:latin typeface="Perpetua" pitchFamily="18" charset="0"/>
              <a:cs typeface="Century Schoolbook" pitchFamily="18" charset="0"/>
            </a:endParaRPr>
          </a:p>
          <a:p>
            <a:pPr marL="0" marR="0" indent="0" algn="l" defTabSz="897080" rtl="0" eaLnBrk="1" fontAlgn="auto" latinLnBrk="0" hangingPunct="1">
              <a:lnSpc>
                <a:spcPct val="100000"/>
              </a:lnSpc>
              <a:spcBef>
                <a:spcPts val="0"/>
              </a:spcBef>
              <a:spcAft>
                <a:spcPts val="0"/>
              </a:spcAft>
              <a:buClr>
                <a:schemeClr val="dk1"/>
              </a:buClr>
              <a:buSzTx/>
              <a:buFont typeface="Arial" panose="020B0604020202020204" pitchFamily="34" charset="0"/>
              <a:buNone/>
              <a:tabLst/>
              <a:defRPr/>
            </a:pPr>
            <a:endParaRPr lang="en-US" sz="1000" dirty="0" smtClean="0">
              <a:solidFill>
                <a:schemeClr val="accent2">
                  <a:lumMod val="75000"/>
                </a:schemeClr>
              </a:solidFill>
              <a:latin typeface="Perpetua" pitchFamily="18" charset="0"/>
              <a:cs typeface="Century Schoolbook" pitchFamily="18" charset="0"/>
            </a:endParaRPr>
          </a:p>
          <a:p>
            <a:pPr marL="0" marR="0" indent="0" algn="l" defTabSz="897080" rtl="0" eaLnBrk="1" fontAlgn="auto" latinLnBrk="0" hangingPunct="1">
              <a:lnSpc>
                <a:spcPct val="100000"/>
              </a:lnSpc>
              <a:spcBef>
                <a:spcPts val="0"/>
              </a:spcBef>
              <a:spcAft>
                <a:spcPts val="0"/>
              </a:spcAft>
              <a:buClr>
                <a:schemeClr val="dk1"/>
              </a:buClr>
              <a:buSzTx/>
              <a:buFont typeface="Arial" panose="020B0604020202020204" pitchFamily="34" charset="0"/>
              <a:buNone/>
              <a:tabLst/>
              <a:defRPr/>
            </a:pPr>
            <a:r>
              <a:rPr lang="en-US" sz="1000" u="sng" dirty="0" smtClean="0">
                <a:solidFill>
                  <a:schemeClr val="accent2">
                    <a:lumMod val="75000"/>
                  </a:schemeClr>
                </a:solidFill>
                <a:latin typeface="Perpetua" pitchFamily="18" charset="0"/>
                <a:cs typeface="Century Schoolbook" pitchFamily="18" charset="0"/>
              </a:rPr>
              <a:t>Landlords</a:t>
            </a:r>
          </a:p>
          <a:p>
            <a:pPr marL="0" marR="0" indent="0" algn="l" defTabSz="897080" rtl="0" eaLnBrk="1" fontAlgn="auto" latinLnBrk="0" hangingPunct="1">
              <a:lnSpc>
                <a:spcPct val="100000"/>
              </a:lnSpc>
              <a:spcBef>
                <a:spcPts val="0"/>
              </a:spcBef>
              <a:spcAft>
                <a:spcPts val="0"/>
              </a:spcAft>
              <a:buClr>
                <a:schemeClr val="dk1"/>
              </a:buClr>
              <a:buSzTx/>
              <a:buFont typeface="Arial" panose="020B0604020202020204" pitchFamily="34" charset="0"/>
              <a:buNone/>
              <a:tabLst/>
              <a:defRPr/>
            </a:pPr>
            <a:r>
              <a:rPr lang="en-US" sz="1000" dirty="0" smtClean="0">
                <a:solidFill>
                  <a:schemeClr val="accent2">
                    <a:lumMod val="75000"/>
                  </a:schemeClr>
                </a:solidFill>
                <a:latin typeface="Perpetua" pitchFamily="18" charset="0"/>
                <a:cs typeface="Century Schoolbook" pitchFamily="18" charset="0"/>
              </a:rPr>
              <a:t>Landlords manage many moving pieces and balance competing</a:t>
            </a:r>
            <a:r>
              <a:rPr lang="en-US" sz="1000" baseline="0" dirty="0" smtClean="0">
                <a:solidFill>
                  <a:schemeClr val="accent2">
                    <a:lumMod val="75000"/>
                  </a:schemeClr>
                </a:solidFill>
                <a:latin typeface="Perpetua" pitchFamily="18" charset="0"/>
                <a:cs typeface="Century Schoolbook" pitchFamily="18" charset="0"/>
              </a:rPr>
              <a:t> forces. They </a:t>
            </a:r>
            <a:r>
              <a:rPr lang="en-US" sz="1000" dirty="0" smtClean="0">
                <a:solidFill>
                  <a:schemeClr val="accent2">
                    <a:lumMod val="75000"/>
                  </a:schemeClr>
                </a:solidFill>
                <a:latin typeface="Perpetua" pitchFamily="18" charset="0"/>
                <a:cs typeface="Century Schoolbook" pitchFamily="18" charset="0"/>
              </a:rPr>
              <a:t>have many local, state and federal laws, rules and requirements they must follow. The balance the financial demands of the building</a:t>
            </a:r>
            <a:r>
              <a:rPr lang="en-US" sz="1000" baseline="0" dirty="0" smtClean="0">
                <a:solidFill>
                  <a:schemeClr val="accent2">
                    <a:lumMod val="75000"/>
                  </a:schemeClr>
                </a:solidFill>
                <a:latin typeface="Perpetua" pitchFamily="18" charset="0"/>
                <a:cs typeface="Century Schoolbook" pitchFamily="18" charset="0"/>
              </a:rPr>
              <a:t> and rent collection. They screen tenants and manage the safety and security of the community. They are responsive to individual tenant needs and the needs of the whole building and community. </a:t>
            </a:r>
            <a:endParaRPr lang="en-US" sz="1000" dirty="0" smtClean="0">
              <a:solidFill>
                <a:schemeClr val="accent2">
                  <a:lumMod val="75000"/>
                </a:schemeClr>
              </a:solidFill>
              <a:latin typeface="Perpetua" pitchFamily="18" charset="0"/>
              <a:cs typeface="Century Schoolbook" pitchFamily="18" charset="0"/>
            </a:endParaRPr>
          </a:p>
          <a:p>
            <a:pPr marL="0" marR="0" indent="0" algn="l" defTabSz="897080" rtl="0" eaLnBrk="1" fontAlgn="auto" latinLnBrk="0" hangingPunct="1">
              <a:lnSpc>
                <a:spcPct val="100000"/>
              </a:lnSpc>
              <a:spcBef>
                <a:spcPts val="0"/>
              </a:spcBef>
              <a:spcAft>
                <a:spcPts val="0"/>
              </a:spcAft>
              <a:buClr>
                <a:schemeClr val="dk1"/>
              </a:buClr>
              <a:buSzTx/>
              <a:buFont typeface="Arial" panose="020B0604020202020204" pitchFamily="34" charset="0"/>
              <a:buNone/>
              <a:tabLst/>
              <a:defRPr/>
            </a:pPr>
            <a:endParaRPr lang="en-US" sz="1000" dirty="0" smtClean="0">
              <a:solidFill>
                <a:schemeClr val="accent2">
                  <a:lumMod val="75000"/>
                </a:schemeClr>
              </a:solidFill>
              <a:latin typeface="Perpetua" pitchFamily="18" charset="0"/>
              <a:cs typeface="Century Schoolbook" pitchFamily="18" charset="0"/>
            </a:endParaRPr>
          </a:p>
          <a:p>
            <a:pPr marL="0" marR="0" indent="0" algn="l" defTabSz="897080" rtl="0" eaLnBrk="1" fontAlgn="auto" latinLnBrk="0" hangingPunct="1">
              <a:lnSpc>
                <a:spcPct val="100000"/>
              </a:lnSpc>
              <a:spcBef>
                <a:spcPts val="0"/>
              </a:spcBef>
              <a:spcAft>
                <a:spcPts val="0"/>
              </a:spcAft>
              <a:buClr>
                <a:schemeClr val="dk1"/>
              </a:buClr>
              <a:buSzTx/>
              <a:buFont typeface="Arial" panose="020B0604020202020204" pitchFamily="34" charset="0"/>
              <a:buNone/>
              <a:tabLst/>
              <a:defRPr/>
            </a:pPr>
            <a:r>
              <a:rPr lang="en-US" sz="1000" u="sng" dirty="0" smtClean="0">
                <a:solidFill>
                  <a:schemeClr val="accent2">
                    <a:lumMod val="75000"/>
                  </a:schemeClr>
                </a:solidFill>
                <a:latin typeface="Perpetua" pitchFamily="18" charset="0"/>
                <a:cs typeface="Century Schoolbook" pitchFamily="18" charset="0"/>
              </a:rPr>
              <a:t>Housing Support Staff</a:t>
            </a:r>
          </a:p>
          <a:p>
            <a:pPr marL="0" marR="0" indent="0" algn="l" defTabSz="897080" rtl="0" eaLnBrk="1" fontAlgn="auto" latinLnBrk="0" hangingPunct="1">
              <a:lnSpc>
                <a:spcPct val="100000"/>
              </a:lnSpc>
              <a:spcBef>
                <a:spcPts val="0"/>
              </a:spcBef>
              <a:spcAft>
                <a:spcPts val="0"/>
              </a:spcAft>
              <a:buClr>
                <a:schemeClr val="dk1"/>
              </a:buClr>
              <a:buSzTx/>
              <a:buFont typeface="Arial" panose="020B0604020202020204" pitchFamily="34" charset="0"/>
              <a:buNone/>
              <a:tabLst/>
              <a:defRPr/>
            </a:pPr>
            <a:r>
              <a:rPr lang="en-US" sz="1000" dirty="0" smtClean="0">
                <a:solidFill>
                  <a:schemeClr val="accent2">
                    <a:lumMod val="75000"/>
                  </a:schemeClr>
                </a:solidFill>
                <a:latin typeface="Perpetua" pitchFamily="18" charset="0"/>
                <a:cs typeface="Century Schoolbook" pitchFamily="18" charset="0"/>
              </a:rPr>
              <a:t>Supportive Service Case Managers provide support to many tenants, and often report to multiple funders. They provide a wide range of services to ensure</a:t>
            </a:r>
            <a:r>
              <a:rPr lang="en-US" sz="1000" baseline="0" dirty="0" smtClean="0">
                <a:solidFill>
                  <a:schemeClr val="accent2">
                    <a:lumMod val="75000"/>
                  </a:schemeClr>
                </a:solidFill>
                <a:latin typeface="Perpetua" pitchFamily="18" charset="0"/>
                <a:cs typeface="Century Schoolbook" pitchFamily="18" charset="0"/>
              </a:rPr>
              <a:t> tenants stay stably housed. They are often the bridge between the landlord and the tenant. </a:t>
            </a:r>
          </a:p>
          <a:p>
            <a:pPr marL="0" marR="0" indent="0" algn="l" defTabSz="897080" rtl="0" eaLnBrk="1" fontAlgn="auto" latinLnBrk="0" hangingPunct="1">
              <a:lnSpc>
                <a:spcPct val="100000"/>
              </a:lnSpc>
              <a:spcBef>
                <a:spcPts val="0"/>
              </a:spcBef>
              <a:spcAft>
                <a:spcPts val="0"/>
              </a:spcAft>
              <a:buClr>
                <a:schemeClr val="dk1"/>
              </a:buClr>
              <a:buSzTx/>
              <a:buFont typeface="Arial" panose="020B0604020202020204" pitchFamily="34" charset="0"/>
              <a:buNone/>
              <a:tabLst/>
              <a:defRPr/>
            </a:pPr>
            <a:endParaRPr lang="en-US" sz="1000" baseline="0" dirty="0" smtClean="0">
              <a:solidFill>
                <a:schemeClr val="accent2">
                  <a:lumMod val="75000"/>
                </a:schemeClr>
              </a:solidFill>
              <a:latin typeface="Perpetua" pitchFamily="18" charset="0"/>
              <a:cs typeface="Century Schoolbook" pitchFamily="18" charset="0"/>
            </a:endParaRPr>
          </a:p>
          <a:p>
            <a:pPr marL="0" marR="0" indent="0" algn="l" defTabSz="897080" rtl="0" eaLnBrk="1" fontAlgn="auto" latinLnBrk="0" hangingPunct="1">
              <a:lnSpc>
                <a:spcPct val="100000"/>
              </a:lnSpc>
              <a:spcBef>
                <a:spcPts val="0"/>
              </a:spcBef>
              <a:spcAft>
                <a:spcPts val="0"/>
              </a:spcAft>
              <a:buClr>
                <a:schemeClr val="dk1"/>
              </a:buClr>
              <a:buSzTx/>
              <a:buFont typeface="Arial" panose="020B0604020202020204" pitchFamily="34" charset="0"/>
              <a:buNone/>
              <a:tabLst/>
              <a:defRPr/>
            </a:pPr>
            <a:r>
              <a:rPr lang="en-US" sz="1000" u="sng" dirty="0" smtClean="0">
                <a:solidFill>
                  <a:schemeClr val="accent2"/>
                </a:solidFill>
                <a:latin typeface="Century Schoolbook" panose="02040604050505020304" pitchFamily="18" charset="0"/>
              </a:rPr>
              <a:t>Tenants</a:t>
            </a:r>
          </a:p>
          <a:p>
            <a:pPr marL="0" marR="0" indent="0" algn="l" defTabSz="897080" rtl="0" eaLnBrk="1" fontAlgn="auto" latinLnBrk="0" hangingPunct="1">
              <a:lnSpc>
                <a:spcPct val="100000"/>
              </a:lnSpc>
              <a:spcBef>
                <a:spcPts val="0"/>
              </a:spcBef>
              <a:spcAft>
                <a:spcPts val="0"/>
              </a:spcAft>
              <a:buClr>
                <a:schemeClr val="dk1"/>
              </a:buClr>
              <a:buSzTx/>
              <a:buFont typeface="Arial" panose="020B0604020202020204" pitchFamily="34" charset="0"/>
              <a:buNone/>
              <a:tabLst/>
              <a:defRPr/>
            </a:pPr>
            <a:r>
              <a:rPr lang="en-US" sz="1000" u="none" dirty="0" smtClean="0">
                <a:solidFill>
                  <a:schemeClr val="accent2"/>
                </a:solidFill>
                <a:latin typeface="Century Schoolbook" panose="02040604050505020304" pitchFamily="18" charset="0"/>
              </a:rPr>
              <a:t>Tenants</a:t>
            </a:r>
            <a:r>
              <a:rPr lang="en-US" sz="1000" dirty="0" smtClean="0">
                <a:solidFill>
                  <a:schemeClr val="accent2"/>
                </a:solidFill>
                <a:latin typeface="Century Schoolbook" panose="02040604050505020304" pitchFamily="18" charset="0"/>
              </a:rPr>
              <a:t> may be signing lease and moving into housing for the first time and need intensive supports to maintain housing and services. Tenants might</a:t>
            </a:r>
            <a:r>
              <a:rPr lang="en-US" sz="1000" baseline="0" dirty="0" smtClean="0">
                <a:solidFill>
                  <a:schemeClr val="accent2"/>
                </a:solidFill>
                <a:latin typeface="Century Schoolbook" panose="02040604050505020304" pitchFamily="18" charset="0"/>
              </a:rPr>
              <a:t> live engage with services frequently or infrequently. Regardless, tenants have a desire to live as independently as possible in safe and adequate housing. </a:t>
            </a:r>
          </a:p>
          <a:p>
            <a:pPr marL="0" marR="0" indent="0" algn="l" defTabSz="897080" rtl="0" eaLnBrk="1" fontAlgn="auto" latinLnBrk="0" hangingPunct="1">
              <a:lnSpc>
                <a:spcPct val="100000"/>
              </a:lnSpc>
              <a:spcBef>
                <a:spcPts val="0"/>
              </a:spcBef>
              <a:spcAft>
                <a:spcPts val="0"/>
              </a:spcAft>
              <a:buClr>
                <a:schemeClr val="dk1"/>
              </a:buClr>
              <a:buSzTx/>
              <a:buFont typeface="Arial" panose="020B0604020202020204" pitchFamily="34" charset="0"/>
              <a:buNone/>
              <a:tabLst/>
              <a:defRPr/>
            </a:pPr>
            <a:endParaRPr lang="en-US" sz="1000" u="sng" baseline="0" dirty="0" smtClean="0">
              <a:solidFill>
                <a:schemeClr val="accent2"/>
              </a:solidFill>
              <a:latin typeface="Century Schoolbook" panose="02040604050505020304" pitchFamily="18" charset="0"/>
            </a:endParaRPr>
          </a:p>
          <a:p>
            <a:pPr marL="0" marR="0" indent="0" algn="l" defTabSz="897080" rtl="0" eaLnBrk="1" fontAlgn="auto" latinLnBrk="0" hangingPunct="1">
              <a:lnSpc>
                <a:spcPct val="100000"/>
              </a:lnSpc>
              <a:spcBef>
                <a:spcPts val="0"/>
              </a:spcBef>
              <a:spcAft>
                <a:spcPts val="0"/>
              </a:spcAft>
              <a:buClr>
                <a:schemeClr val="dk1"/>
              </a:buClr>
              <a:buSzTx/>
              <a:buFont typeface="Arial" panose="020B0604020202020204" pitchFamily="34" charset="0"/>
              <a:buNone/>
              <a:tabLst/>
              <a:defRPr/>
            </a:pPr>
            <a:r>
              <a:rPr lang="en-US" sz="1000" u="none" dirty="0" smtClean="0">
                <a:solidFill>
                  <a:schemeClr val="bg1"/>
                </a:solidFill>
                <a:latin typeface="Century Schoolbook" panose="02040604050505020304" pitchFamily="18" charset="0"/>
              </a:rPr>
              <a:t>To succeed partners must establish:</a:t>
            </a:r>
          </a:p>
          <a:p>
            <a:pPr marL="461963" indent="-342900" algn="l">
              <a:buFont typeface="Arial" panose="020B0604020202020204" pitchFamily="34" charset="0"/>
              <a:buChar char="•"/>
            </a:pPr>
            <a:r>
              <a:rPr lang="en-US" sz="1000" dirty="0" smtClean="0">
                <a:solidFill>
                  <a:schemeClr val="bg1"/>
                </a:solidFill>
                <a:latin typeface="Century Schoolbook" panose="02040604050505020304" pitchFamily="18" charset="0"/>
              </a:rPr>
              <a:t>Clear roles and responsibilities</a:t>
            </a:r>
          </a:p>
          <a:p>
            <a:pPr marL="461963" indent="-342900" algn="l">
              <a:buFont typeface="Arial" panose="020B0604020202020204" pitchFamily="34" charset="0"/>
              <a:buChar char="•"/>
            </a:pPr>
            <a:r>
              <a:rPr lang="en-US" sz="1000" dirty="0" smtClean="0">
                <a:solidFill>
                  <a:schemeClr val="bg1"/>
                </a:solidFill>
                <a:latin typeface="Century Schoolbook" panose="02040604050505020304" pitchFamily="18" charset="0"/>
              </a:rPr>
              <a:t>A communication structure (when, who, how) &amp; regular check-in schedule</a:t>
            </a:r>
          </a:p>
          <a:p>
            <a:pPr marL="461963" indent="-342900" algn="l">
              <a:buFont typeface="Arial" panose="020B0604020202020204" pitchFamily="34" charset="0"/>
              <a:buChar char="•"/>
            </a:pPr>
            <a:r>
              <a:rPr lang="en-US" sz="1000" dirty="0" smtClean="0">
                <a:solidFill>
                  <a:schemeClr val="bg1"/>
                </a:solidFill>
                <a:latin typeface="Century Schoolbook" panose="02040604050505020304" pitchFamily="18" charset="0"/>
              </a:rPr>
              <a:t>Plan for the what ifs</a:t>
            </a:r>
          </a:p>
          <a:p>
            <a:pPr marL="0" marR="0" indent="0" algn="l" defTabSz="897080" rtl="0" eaLnBrk="1" fontAlgn="auto" latinLnBrk="0" hangingPunct="1">
              <a:lnSpc>
                <a:spcPct val="100000"/>
              </a:lnSpc>
              <a:spcBef>
                <a:spcPts val="0"/>
              </a:spcBef>
              <a:spcAft>
                <a:spcPts val="0"/>
              </a:spcAft>
              <a:buClr>
                <a:schemeClr val="dk1"/>
              </a:buClr>
              <a:buSzTx/>
              <a:buFont typeface="Arial" panose="020B0604020202020204" pitchFamily="34" charset="0"/>
              <a:buNone/>
              <a:tabLst/>
              <a:defRPr/>
            </a:pPr>
            <a:endParaRPr lang="en-US" sz="1000" dirty="0" smtClean="0">
              <a:solidFill>
                <a:schemeClr val="accent2">
                  <a:lumMod val="75000"/>
                </a:schemeClr>
              </a:solidFill>
              <a:latin typeface="Perpetua" pitchFamily="18" charset="0"/>
              <a:cs typeface="Century Schoolbook" pitchFamily="18" charset="0"/>
            </a:endParaRPr>
          </a:p>
          <a:p>
            <a:pPr marL="0" marR="0" indent="0" algn="l" defTabSz="897080" rtl="0" eaLnBrk="1" fontAlgn="auto" latinLnBrk="0" hangingPunct="1">
              <a:lnSpc>
                <a:spcPct val="100000"/>
              </a:lnSpc>
              <a:spcBef>
                <a:spcPts val="0"/>
              </a:spcBef>
              <a:spcAft>
                <a:spcPts val="0"/>
              </a:spcAft>
              <a:buClr>
                <a:schemeClr val="dk1"/>
              </a:buClr>
              <a:buSzTx/>
              <a:buFont typeface="Arial" panose="020B0604020202020204" pitchFamily="34" charset="0"/>
              <a:buNone/>
              <a:tabLst/>
              <a:defRPr/>
            </a:pPr>
            <a:endParaRPr lang="en-US" sz="1000" dirty="0" smtClean="0">
              <a:solidFill>
                <a:schemeClr val="accent2">
                  <a:lumMod val="75000"/>
                </a:schemeClr>
              </a:solidFill>
              <a:latin typeface="Perpetua" pitchFamily="18" charset="0"/>
              <a:cs typeface="Century Schoolbook" pitchFamily="18" charset="0"/>
            </a:endParaRPr>
          </a:p>
          <a:p>
            <a:pPr marL="0" marR="0" indent="0" algn="l" defTabSz="897080" rtl="0" eaLnBrk="1" fontAlgn="auto" latinLnBrk="0" hangingPunct="1">
              <a:lnSpc>
                <a:spcPct val="100000"/>
              </a:lnSpc>
              <a:spcBef>
                <a:spcPts val="0"/>
              </a:spcBef>
              <a:spcAft>
                <a:spcPts val="0"/>
              </a:spcAft>
              <a:buClr>
                <a:schemeClr val="dk1"/>
              </a:buClr>
              <a:buSzTx/>
              <a:buFont typeface="Arial" panose="020B0604020202020204" pitchFamily="34" charset="0"/>
              <a:buNone/>
              <a:tabLst/>
              <a:defRPr/>
            </a:pPr>
            <a:endParaRPr lang="en-US" sz="1000" dirty="0" smtClean="0">
              <a:solidFill>
                <a:schemeClr val="accent2">
                  <a:lumMod val="75000"/>
                </a:schemeClr>
              </a:solidFill>
              <a:latin typeface="Perpetua" pitchFamily="18" charset="0"/>
              <a:cs typeface="Century Schoolbook" pitchFamily="18" charset="0"/>
            </a:endParaRPr>
          </a:p>
          <a:p>
            <a:pPr marL="0" marR="0" indent="0" algn="l" defTabSz="897080" rtl="0" eaLnBrk="1" fontAlgn="auto" latinLnBrk="0" hangingPunct="1">
              <a:lnSpc>
                <a:spcPct val="100000"/>
              </a:lnSpc>
              <a:spcBef>
                <a:spcPts val="0"/>
              </a:spcBef>
              <a:spcAft>
                <a:spcPts val="0"/>
              </a:spcAft>
              <a:buClr>
                <a:schemeClr val="dk1"/>
              </a:buClr>
              <a:buSzTx/>
              <a:buFont typeface="Arial" panose="020B0604020202020204" pitchFamily="34" charset="0"/>
              <a:buNone/>
              <a:tabLst/>
              <a:defRPr/>
            </a:pPr>
            <a:endParaRPr lang="en-US" sz="1000" dirty="0" smtClean="0">
              <a:solidFill>
                <a:schemeClr val="accent2">
                  <a:lumMod val="75000"/>
                </a:schemeClr>
              </a:solidFill>
              <a:latin typeface="Perpetua" pitchFamily="18" charset="0"/>
              <a:cs typeface="Century Schoolbook" pitchFamily="18" charset="0"/>
            </a:endParaRPr>
          </a:p>
          <a:p>
            <a:r>
              <a:rPr lang="en-US" sz="1000" baseline="0" dirty="0" smtClean="0"/>
              <a:t>Housing management and service provider staff should reach out to tenants regularly to ensure that they are receiving the necessary support. </a:t>
            </a:r>
          </a:p>
          <a:p>
            <a:r>
              <a:rPr lang="en-US" sz="1000" baseline="0" dirty="0" smtClean="0"/>
              <a:t>Housing management and service provider staff should communicate regularly and proactively with the landlord (with tenant permission) to identify any potential issues at the earliest stage. </a:t>
            </a:r>
          </a:p>
          <a:p>
            <a:r>
              <a:rPr lang="en-US" sz="1000" baseline="0" dirty="0" smtClean="0"/>
              <a:t>Staff should provide the landlord with up-to-date information on who to contact, and any concerns should be addressed promptly.</a:t>
            </a:r>
          </a:p>
          <a:p>
            <a:r>
              <a:rPr lang="en-US" sz="1000" baseline="0" dirty="0" smtClean="0"/>
              <a:t>Service provider staff may advocate to landlords on behalf of tenants, but it is important for housing management staff to remain objective in any disputes and to understand both the tenant and landlord point of view. This strategy helps to preserve the landlord's relationship with existing and future tenants.</a:t>
            </a:r>
          </a:p>
          <a:p>
            <a:pPr marL="0" marR="0" indent="0" algn="l" defTabSz="897080" rtl="0" eaLnBrk="1" fontAlgn="auto" latinLnBrk="0" hangingPunct="1">
              <a:lnSpc>
                <a:spcPct val="100000"/>
              </a:lnSpc>
              <a:spcBef>
                <a:spcPts val="0"/>
              </a:spcBef>
              <a:spcAft>
                <a:spcPts val="0"/>
              </a:spcAft>
              <a:buClr>
                <a:schemeClr val="dk1"/>
              </a:buClr>
              <a:buSzTx/>
              <a:buFont typeface="Arial" panose="020B0604020202020204" pitchFamily="34" charset="0"/>
              <a:buNone/>
              <a:tabLst/>
              <a:defRPr/>
            </a:pPr>
            <a:endParaRPr lang="en-US" sz="1000" dirty="0" smtClean="0">
              <a:solidFill>
                <a:schemeClr val="accent2">
                  <a:lumMod val="75000"/>
                </a:schemeClr>
              </a:solidFill>
              <a:latin typeface="Perpetua" pitchFamily="18" charset="0"/>
              <a:cs typeface="Century Schoolbook" pitchFamily="18" charset="0"/>
            </a:endParaRPr>
          </a:p>
          <a:p>
            <a:pPr marL="0" marR="0" indent="0" algn="l" defTabSz="897080" rtl="0" eaLnBrk="1" fontAlgn="auto" latinLnBrk="0" hangingPunct="1">
              <a:lnSpc>
                <a:spcPct val="100000"/>
              </a:lnSpc>
              <a:spcBef>
                <a:spcPts val="0"/>
              </a:spcBef>
              <a:spcAft>
                <a:spcPts val="0"/>
              </a:spcAft>
              <a:buClr>
                <a:schemeClr val="dk1"/>
              </a:buClr>
              <a:buSzTx/>
              <a:buFont typeface="Arial" panose="020B0604020202020204" pitchFamily="34" charset="0"/>
              <a:buNone/>
              <a:tabLst/>
              <a:defRPr/>
            </a:pPr>
            <a:endParaRPr lang="en-US" sz="1000" dirty="0" smtClean="0">
              <a:solidFill>
                <a:schemeClr val="accent2">
                  <a:lumMod val="75000"/>
                </a:schemeClr>
              </a:solidFill>
              <a:latin typeface="Perpetua" pitchFamily="18" charset="0"/>
              <a:cs typeface="Century Schoolbook" pitchFamily="18" charset="0"/>
            </a:endParaRPr>
          </a:p>
          <a:p>
            <a:pPr marL="0" marR="0" indent="0" algn="l" defTabSz="897080" rtl="0" eaLnBrk="1" fontAlgn="auto" latinLnBrk="0" hangingPunct="1">
              <a:lnSpc>
                <a:spcPct val="100000"/>
              </a:lnSpc>
              <a:spcBef>
                <a:spcPts val="0"/>
              </a:spcBef>
              <a:spcAft>
                <a:spcPts val="0"/>
              </a:spcAft>
              <a:buClr>
                <a:schemeClr val="dk1"/>
              </a:buClr>
              <a:buSzTx/>
              <a:buFont typeface="Arial" panose="020B0604020202020204" pitchFamily="34" charset="0"/>
              <a:buNone/>
              <a:tabLst/>
              <a:defRPr/>
            </a:pPr>
            <a:r>
              <a:rPr lang="en-US" sz="1000" dirty="0" smtClean="0">
                <a:solidFill>
                  <a:schemeClr val="accent2">
                    <a:lumMod val="75000"/>
                  </a:schemeClr>
                </a:solidFill>
                <a:latin typeface="Perpetua" pitchFamily="18" charset="0"/>
                <a:cs typeface="Century Schoolbook" pitchFamily="18" charset="0"/>
              </a:rPr>
              <a:t>follow-up </a:t>
            </a:r>
            <a:r>
              <a:rPr lang="en-US" sz="1000" dirty="0">
                <a:solidFill>
                  <a:schemeClr val="accent2">
                    <a:lumMod val="75000"/>
                  </a:schemeClr>
                </a:solidFill>
                <a:latin typeface="Perpetua" pitchFamily="18" charset="0"/>
                <a:cs typeface="Century Schoolbook" pitchFamily="18" charset="0"/>
              </a:rPr>
              <a:t>with the landlord (especially to verify client rent portion being paid). Remember our over generalization of what motivates landlords. </a:t>
            </a:r>
          </a:p>
          <a:p>
            <a:pPr marL="168202" indent="-168202">
              <a:buFont typeface="Arial" panose="020B0604020202020204" pitchFamily="34" charset="0"/>
              <a:buChar char="•"/>
            </a:pPr>
            <a:r>
              <a:rPr lang="en-US" sz="1000" dirty="0">
                <a:latin typeface="Times" panose="02020603050405020304" pitchFamily="18" charset="0"/>
                <a:cs typeface="Times" panose="02020603050405020304" pitchFamily="18" charset="0"/>
              </a:rPr>
              <a:t>Service provider staff should communicate regularly and proactively with the landlord (with tenant permission) to identify any potential issues at the earliest stage. </a:t>
            </a:r>
          </a:p>
          <a:p>
            <a:pPr marL="168202" indent="-168202">
              <a:buFont typeface="Arial" panose="020B0604020202020204" pitchFamily="34" charset="0"/>
              <a:buChar char="•"/>
            </a:pPr>
            <a:r>
              <a:rPr lang="en-US" sz="1000" dirty="0">
                <a:latin typeface="Times" panose="02020603050405020304" pitchFamily="18" charset="0"/>
                <a:cs typeface="Times" panose="02020603050405020304" pitchFamily="18" charset="0"/>
              </a:rPr>
              <a:t>Staff should provide the landlord with up-to-date information on who to contact, and any concerns should be addressed promptly.</a:t>
            </a:r>
          </a:p>
          <a:p>
            <a:pPr marL="168202" indent="-168202" defTabSz="897080">
              <a:buFont typeface="Arial" panose="020B0604020202020204" pitchFamily="34" charset="0"/>
              <a:buChar char="•"/>
              <a:defRPr/>
            </a:pPr>
            <a:r>
              <a:rPr lang="en-US" sz="1000" dirty="0">
                <a:latin typeface="Times" panose="02020603050405020304" pitchFamily="18" charset="0"/>
                <a:cs typeface="Times" panose="02020603050405020304" pitchFamily="18" charset="0"/>
              </a:rPr>
              <a:t>Best practice even before there is an issue is to develop a communication agreement that can be used to promote open communication between the landlord, tenant, and case manager/housing advocate and to address problems before they become irreparable. Everyone is clear up front about what kind of communication everyone expects. </a:t>
            </a:r>
            <a:endParaRPr lang="en-US" sz="1000" dirty="0" smtClean="0">
              <a:latin typeface="Times" panose="02020603050405020304" pitchFamily="18" charset="0"/>
              <a:cs typeface="Times" panose="02020603050405020304" pitchFamily="18" charset="0"/>
            </a:endParaRPr>
          </a:p>
          <a:p>
            <a:pPr marL="168202" indent="-168202" defTabSz="897080">
              <a:buFont typeface="Arial" panose="020B0604020202020204" pitchFamily="34" charset="0"/>
              <a:buChar char="•"/>
              <a:defRPr/>
            </a:pPr>
            <a:r>
              <a:rPr lang="en-US" sz="1000" dirty="0" smtClean="0">
                <a:solidFill>
                  <a:schemeClr val="accent2">
                    <a:lumMod val="75000"/>
                  </a:schemeClr>
                </a:solidFill>
                <a:latin typeface="Perpetua" pitchFamily="18" charset="0"/>
                <a:cs typeface="Century Schoolbook" pitchFamily="18" charset="0"/>
              </a:rPr>
              <a:t>Responding </a:t>
            </a:r>
            <a:r>
              <a:rPr lang="en-US" sz="1000" dirty="0">
                <a:solidFill>
                  <a:schemeClr val="accent2">
                    <a:lumMod val="75000"/>
                  </a:schemeClr>
                </a:solidFill>
                <a:latin typeface="Perpetua" pitchFamily="18" charset="0"/>
                <a:cs typeface="Century Schoolbook" pitchFamily="18" charset="0"/>
              </a:rPr>
              <a:t>to challenges with landlords</a:t>
            </a:r>
          </a:p>
          <a:p>
            <a:pPr marL="448540" lvl="1" defTabSz="897080">
              <a:buFont typeface="Wingdings" pitchFamily="2" charset="2"/>
              <a:buChar char="§"/>
              <a:defRPr/>
            </a:pPr>
            <a:r>
              <a:rPr lang="en-US" sz="1000" dirty="0">
                <a:solidFill>
                  <a:schemeClr val="accent2">
                    <a:lumMod val="75000"/>
                  </a:schemeClr>
                </a:solidFill>
                <a:latin typeface="Perpetua" pitchFamily="18" charset="0"/>
                <a:cs typeface="Century Schoolbook" pitchFamily="18" charset="0"/>
              </a:rPr>
              <a:t>Communicate early, often and openly- Call regularly to check-in</a:t>
            </a:r>
          </a:p>
          <a:p>
            <a:pPr lvl="1">
              <a:buFont typeface="Wingdings" pitchFamily="2" charset="2"/>
              <a:buChar char="§"/>
              <a:defRPr/>
            </a:pPr>
            <a:r>
              <a:rPr lang="en-US" sz="1000" dirty="0">
                <a:solidFill>
                  <a:schemeClr val="accent2">
                    <a:lumMod val="75000"/>
                  </a:schemeClr>
                </a:solidFill>
                <a:latin typeface="Perpetua" pitchFamily="18" charset="0"/>
                <a:cs typeface="Century Schoolbook" pitchFamily="18" charset="0"/>
              </a:rPr>
              <a:t>Be proactive</a:t>
            </a:r>
          </a:p>
          <a:p>
            <a:pPr marL="448540" lvl="1" defTabSz="897080">
              <a:buFont typeface="Wingdings" pitchFamily="2" charset="2"/>
              <a:buChar char="§"/>
              <a:defRPr/>
            </a:pPr>
            <a:r>
              <a:rPr lang="en-US" sz="1000" dirty="0">
                <a:solidFill>
                  <a:schemeClr val="accent2">
                    <a:lumMod val="75000"/>
                  </a:schemeClr>
                </a:solidFill>
                <a:latin typeface="Perpetua" pitchFamily="18" charset="0"/>
                <a:cs typeface="Century Schoolbook" pitchFamily="18" charset="0"/>
              </a:rPr>
              <a:t>Be available and responsive- Respond to calls within 24 hours</a:t>
            </a:r>
          </a:p>
          <a:p>
            <a:pPr marL="448540" lvl="1" defTabSz="897080">
              <a:buFont typeface="Wingdings" pitchFamily="2" charset="2"/>
              <a:buChar char="§"/>
              <a:defRPr/>
            </a:pPr>
            <a:r>
              <a:rPr lang="en-US" sz="1000" dirty="0">
                <a:solidFill>
                  <a:schemeClr val="accent2">
                    <a:lumMod val="75000"/>
                  </a:schemeClr>
                </a:solidFill>
                <a:latin typeface="Perpetua" pitchFamily="18" charset="0"/>
                <a:cs typeface="Century Schoolbook" pitchFamily="18" charset="0"/>
              </a:rPr>
              <a:t>Keep your commitments</a:t>
            </a:r>
          </a:p>
          <a:p>
            <a:pPr lvl="1">
              <a:buFont typeface="Wingdings" pitchFamily="2" charset="2"/>
              <a:buChar char="§"/>
              <a:defRPr/>
            </a:pPr>
            <a:r>
              <a:rPr lang="en-US" sz="1000" dirty="0">
                <a:solidFill>
                  <a:schemeClr val="accent2">
                    <a:lumMod val="75000"/>
                  </a:schemeClr>
                </a:solidFill>
                <a:latin typeface="Perpetua" pitchFamily="18" charset="0"/>
                <a:cs typeface="Century Schoolbook" pitchFamily="18" charset="0"/>
              </a:rPr>
              <a:t>Coordinate interventions when necessary</a:t>
            </a:r>
            <a:endParaRPr lang="en-US" sz="1000" dirty="0">
              <a:latin typeface="Times" panose="02020603050405020304" pitchFamily="18" charset="0"/>
              <a:cs typeface="Times" panose="02020603050405020304" pitchFamily="18" charset="0"/>
            </a:endParaRPr>
          </a:p>
          <a:p>
            <a:pPr marL="168202" indent="-168202" defTabSz="897080">
              <a:buFont typeface="Arial" panose="020B0604020202020204" pitchFamily="34" charset="0"/>
              <a:buChar char="•"/>
              <a:defRPr/>
            </a:pPr>
            <a:r>
              <a:rPr lang="en-US" sz="1000" dirty="0">
                <a:latin typeface="Times" panose="02020603050405020304" pitchFamily="18" charset="0"/>
                <a:cs typeface="Times" panose="02020603050405020304" pitchFamily="18" charset="0"/>
              </a:rPr>
              <a:t>Service provider staff may advocate to landlords on behalf of tenants, but it is important for housing management staff to remain objective in any disputes and to understand both the tenant and landlord point of view. This strategy helps to preserve the landlord's relationship with existing and future tenants.</a:t>
            </a:r>
          </a:p>
          <a:p>
            <a:pPr marL="168202" indent="-168202" defTabSz="897080">
              <a:buFont typeface="Arial" panose="020B0604020202020204" pitchFamily="34" charset="0"/>
              <a:buChar char="•"/>
              <a:defRPr/>
            </a:pPr>
            <a:r>
              <a:rPr lang="en-US" sz="1000" dirty="0">
                <a:solidFill>
                  <a:schemeClr val="accent2">
                    <a:lumMod val="75000"/>
                  </a:schemeClr>
                </a:solidFill>
                <a:latin typeface="Perpetua" pitchFamily="18" charset="0"/>
                <a:cs typeface="Century Schoolbook" pitchFamily="18" charset="0"/>
              </a:rPr>
              <a:t>Your grandma is right, always say please and thank you. Some landlords actually care, and they often don’t have the easiest job. Don’t under estimate the power of the magic words ‘please’ and ‘thank you’…even if you don’t mean it (gasp!). Show appreciation- a handwritten note when they gave your client a second chance, and award for working with your organization for 3 years, etc. </a:t>
            </a:r>
          </a:p>
          <a:p>
            <a:pPr marL="168202" indent="-168202" defTabSz="897080">
              <a:buFont typeface="Arial" panose="020B0604020202020204" pitchFamily="34" charset="0"/>
              <a:buChar char="•"/>
              <a:defRPr/>
            </a:pPr>
            <a:endParaRPr lang="en-US" sz="1000" dirty="0">
              <a:solidFill>
                <a:schemeClr val="accent2">
                  <a:lumMod val="75000"/>
                </a:schemeClr>
              </a:solidFill>
              <a:latin typeface="Perpetua" pitchFamily="18" charset="0"/>
              <a:cs typeface="Century Schoolbook" pitchFamily="18" charset="0"/>
            </a:endParaRPr>
          </a:p>
        </p:txBody>
      </p:sp>
    </p:spTree>
    <p:extLst>
      <p:ext uri="{BB962C8B-B14F-4D97-AF65-F5344CB8AC3E}">
        <p14:creationId xmlns:p14="http://schemas.microsoft.com/office/powerpoint/2010/main" val="591979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panose="02020603050405020304" pitchFamily="18" charset="0"/>
              </a:rPr>
              <a:t>Refer to Five Dysfunctions of a Team  by Patrick Lencioni and resource handout—importance of building trust, at the base of a pyramid to achieve results. </a:t>
            </a:r>
          </a:p>
          <a:p>
            <a:endParaRPr lang="en-US" altLang="en-US" smtClean="0">
              <a:latin typeface="Times" panose="02020603050405020304" pitchFamily="18" charset="0"/>
            </a:endParaRPr>
          </a:p>
          <a:p>
            <a:r>
              <a:rPr lang="en-US" altLang="en-US" smtClean="0">
                <a:latin typeface="Times" panose="02020603050405020304" pitchFamily="18" charset="0"/>
              </a:rPr>
              <a:t>Trust Building Exercise: </a:t>
            </a:r>
          </a:p>
          <a:p>
            <a:r>
              <a:rPr lang="en-US" altLang="en-US" smtClean="0">
                <a:latin typeface="Times" panose="02020603050405020304" pitchFamily="18" charset="0"/>
              </a:rPr>
              <a:t>Small groups--Share personal history with each other—(come up with some questions—where they grew up, siblings, how they came to this work etc.)</a:t>
            </a:r>
          </a:p>
          <a:p>
            <a:endParaRPr lang="en-US" altLang="en-US" smtClean="0">
              <a:latin typeface="Times" panose="02020603050405020304" pitchFamily="18" charset="0"/>
            </a:endParaRPr>
          </a:p>
          <a:p>
            <a:r>
              <a:rPr lang="en-US" altLang="en-US" smtClean="0">
                <a:latin typeface="Times" panose="02020603050405020304" pitchFamily="18" charset="0"/>
              </a:rPr>
              <a:t>Spend some time talking here about other strategies for building trust:</a:t>
            </a:r>
          </a:p>
          <a:p>
            <a:r>
              <a:rPr lang="en-US" altLang="en-US" smtClean="0">
                <a:latin typeface="Times" panose="02020603050405020304" pitchFamily="18" charset="0"/>
              </a:rPr>
              <a:t>--personality testing, such as Myers-Briggs or Google’s True Colors</a:t>
            </a:r>
          </a:p>
          <a:p>
            <a:r>
              <a:rPr lang="en-US" altLang="en-US" smtClean="0">
                <a:latin typeface="Times" panose="02020603050405020304" pitchFamily="18" charset="0"/>
              </a:rPr>
              <a:t>--spending more time together </a:t>
            </a:r>
          </a:p>
          <a:p>
            <a:r>
              <a:rPr lang="en-US" altLang="en-US" smtClean="0">
                <a:latin typeface="Times" panose="02020603050405020304" pitchFamily="18" charset="0"/>
              </a:rPr>
              <a:t>--sharing personal histories</a:t>
            </a:r>
          </a:p>
          <a:p>
            <a:r>
              <a:rPr lang="en-US" altLang="en-US" smtClean="0">
                <a:latin typeface="Times" panose="02020603050405020304" pitchFamily="18" charset="0"/>
              </a:rPr>
              <a:t>--Try out team effectiveness exercise to point out each other’s positive and negative actions/behaviors; such as sitting together at a dedicated meeting and then telling each person one thing they do that helps the team and one thing they could work on to help the team. Acknowledge that this sounds awkward, but that it really can help with strengthening a team. </a:t>
            </a:r>
          </a:p>
          <a:p>
            <a:endParaRPr lang="en-US" altLang="en-US" smtClean="0">
              <a:latin typeface="Times" panose="02020603050405020304" pitchFamily="18" charset="0"/>
            </a:endParaRPr>
          </a:p>
        </p:txBody>
      </p:sp>
      <p:sp>
        <p:nvSpPr>
          <p:cNvPr id="4" name="Slide Number Placeholder 3"/>
          <p:cNvSpPr>
            <a:spLocks noGrp="1"/>
          </p:cNvSpPr>
          <p:nvPr>
            <p:ph type="sldNum" sz="quarter" idx="5"/>
          </p:nvPr>
        </p:nvSpPr>
        <p:spPr>
          <a:xfrm>
            <a:off x="3967163" y="8796338"/>
            <a:ext cx="3068637" cy="525462"/>
          </a:xfrm>
          <a:prstGeom prst="rect">
            <a:avLst/>
          </a:prstGeom>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fld id="{6AC82B7E-D814-475F-9F33-62D2699542D2}" type="slidenum">
              <a:rPr lang="en-US" altLang="en-US" sz="1200">
                <a:solidFill>
                  <a:srgbClr val="000000"/>
                </a:solidFill>
              </a:rPr>
              <a:pPr/>
              <a:t>19</a:t>
            </a:fld>
            <a:endParaRPr lang="en-US" altLang="en-US" sz="1200">
              <a:solidFill>
                <a:srgbClr val="000000"/>
              </a:solidFill>
            </a:endParaRPr>
          </a:p>
        </p:txBody>
      </p:sp>
    </p:spTree>
    <p:extLst>
      <p:ext uri="{BB962C8B-B14F-4D97-AF65-F5344CB8AC3E}">
        <p14:creationId xmlns:p14="http://schemas.microsoft.com/office/powerpoint/2010/main" val="946137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a:t>
            </a:r>
            <a:r>
              <a:rPr lang="en-US" baseline="0" dirty="0" smtClean="0"/>
              <a:t> get started, tell you a little about who is going to be talking to you today…</a:t>
            </a:r>
          </a:p>
          <a:p>
            <a:endParaRPr lang="en-US" baseline="0" dirty="0" smtClean="0"/>
          </a:p>
          <a:p>
            <a:r>
              <a:rPr lang="en-US" baseline="0" dirty="0" smtClean="0"/>
              <a:t>Introduce yourself and work/role you have at CSH</a:t>
            </a:r>
          </a:p>
          <a:p>
            <a:endParaRPr lang="en-US" baseline="0" dirty="0" smtClean="0"/>
          </a:p>
          <a:p>
            <a:r>
              <a:rPr lang="en-US" dirty="0" smtClean="0"/>
              <a:t>Headshots?</a:t>
            </a:r>
            <a:endParaRPr lang="en-US" dirty="0"/>
          </a:p>
        </p:txBody>
      </p:sp>
    </p:spTree>
    <p:extLst>
      <p:ext uri="{BB962C8B-B14F-4D97-AF65-F5344CB8AC3E}">
        <p14:creationId xmlns:p14="http://schemas.microsoft.com/office/powerpoint/2010/main" val="847645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8550">
              <a:buFont typeface="Arial" panose="020B0604020202020204" pitchFamily="34" charset="0"/>
              <a:buNone/>
            </a:pPr>
            <a:r>
              <a:rPr lang="en-US" sz="1200" dirty="0" smtClean="0">
                <a:latin typeface="Times" panose="02020603050405020304" pitchFamily="18" charset="0"/>
                <a:cs typeface="Times" panose="02020603050405020304" pitchFamily="18" charset="0"/>
              </a:rPr>
              <a:t>Communication,</a:t>
            </a:r>
            <a:r>
              <a:rPr lang="en-US" sz="1200" baseline="0" dirty="0" smtClean="0">
                <a:latin typeface="Times" panose="02020603050405020304" pitchFamily="18" charset="0"/>
                <a:cs typeface="Times" panose="02020603050405020304" pitchFamily="18" charset="0"/>
              </a:rPr>
              <a:t> Collaboration and Coordination </a:t>
            </a:r>
            <a:r>
              <a:rPr lang="en-US" sz="1200" dirty="0" smtClean="0">
                <a:latin typeface="Times" panose="02020603050405020304" pitchFamily="18" charset="0"/>
                <a:cs typeface="Times" panose="02020603050405020304" pitchFamily="18" charset="0"/>
              </a:rPr>
              <a:t>should begin at the beginning! They should not only exist during challenges</a:t>
            </a:r>
            <a:r>
              <a:rPr lang="en-US" sz="1200" baseline="0" dirty="0" smtClean="0">
                <a:latin typeface="Times" panose="02020603050405020304" pitchFamily="18" charset="0"/>
                <a:cs typeface="Times" panose="02020603050405020304" pitchFamily="18" charset="0"/>
              </a:rPr>
              <a:t> or crisis. This is about being proactive and reactive/responsive. </a:t>
            </a:r>
            <a:endParaRPr lang="en-US" sz="1200" dirty="0" smtClean="0">
              <a:latin typeface="Times" panose="02020603050405020304" pitchFamily="18" charset="0"/>
              <a:cs typeface="Times" panose="02020603050405020304" pitchFamily="18" charset="0"/>
            </a:endParaRPr>
          </a:p>
          <a:p>
            <a:pPr marL="0" lvl="0" indent="-8550">
              <a:buFont typeface="Arial" panose="020B0604020202020204" pitchFamily="34" charset="0"/>
              <a:buNone/>
            </a:pPr>
            <a:endParaRPr lang="en-US" sz="1200" dirty="0" smtClean="0">
              <a:latin typeface="Times" panose="02020603050405020304" pitchFamily="18" charset="0"/>
              <a:cs typeface="Times" panose="02020603050405020304" pitchFamily="18" charset="0"/>
            </a:endParaRPr>
          </a:p>
          <a:p>
            <a:pPr marL="0" lvl="0" indent="-8550">
              <a:buFont typeface="Arial" panose="020B0604020202020204" pitchFamily="34" charset="0"/>
              <a:buNone/>
            </a:pPr>
            <a:r>
              <a:rPr lang="en-US" sz="1200" dirty="0" smtClean="0">
                <a:latin typeface="Times" panose="02020603050405020304" pitchFamily="18" charset="0"/>
                <a:cs typeface="Times" panose="02020603050405020304" pitchFamily="18" charset="0"/>
              </a:rPr>
              <a:t>Some notable moments for increased</a:t>
            </a:r>
            <a:r>
              <a:rPr lang="en-US" sz="1200" baseline="0" dirty="0" smtClean="0">
                <a:latin typeface="Times" panose="02020603050405020304" pitchFamily="18" charset="0"/>
                <a:cs typeface="Times" panose="02020603050405020304" pitchFamily="18" charset="0"/>
              </a:rPr>
              <a:t> communication, collaboration, and coordination:</a:t>
            </a:r>
            <a:endParaRPr lang="en-US" sz="1200" dirty="0" smtClean="0">
              <a:latin typeface="Times" panose="02020603050405020304" pitchFamily="18" charset="0"/>
              <a:cs typeface="Times" panose="02020603050405020304" pitchFamily="18" charset="0"/>
            </a:endParaRPr>
          </a:p>
          <a:p>
            <a:pPr marL="162900" lvl="0" indent="-171450">
              <a:buFont typeface="Arial" panose="020B0604020202020204" pitchFamily="34" charset="0"/>
              <a:buChar char="•"/>
            </a:pPr>
            <a:r>
              <a:rPr lang="en-US" sz="1200" dirty="0" smtClean="0">
                <a:latin typeface="Times" panose="02020603050405020304" pitchFamily="18" charset="0"/>
                <a:cs typeface="Times" panose="02020603050405020304" pitchFamily="18" charset="0"/>
              </a:rPr>
              <a:t>Right before and at move-in</a:t>
            </a:r>
          </a:p>
          <a:p>
            <a:pPr marL="162900" lvl="0" indent="-171450">
              <a:buFont typeface="Arial" panose="020B0604020202020204" pitchFamily="34" charset="0"/>
              <a:buChar char="•"/>
            </a:pPr>
            <a:r>
              <a:rPr lang="en-US" sz="1200" dirty="0" smtClean="0">
                <a:latin typeface="Times" panose="02020603050405020304" pitchFamily="18" charset="0"/>
                <a:cs typeface="Times" panose="02020603050405020304" pitchFamily="18" charset="0"/>
              </a:rPr>
              <a:t>First week of tenancy</a:t>
            </a:r>
          </a:p>
          <a:p>
            <a:pPr marL="162900" lvl="0" indent="-171450">
              <a:buFont typeface="Arial" panose="020B0604020202020204" pitchFamily="34" charset="0"/>
              <a:buChar char="•"/>
            </a:pPr>
            <a:r>
              <a:rPr lang="en-US" sz="1200" dirty="0" smtClean="0">
                <a:latin typeface="Times" panose="02020603050405020304" pitchFamily="18" charset="0"/>
                <a:cs typeface="Times" panose="02020603050405020304" pitchFamily="18" charset="0"/>
              </a:rPr>
              <a:t>Regularly schedule check-ins</a:t>
            </a:r>
          </a:p>
          <a:p>
            <a:pPr marL="0" lvl="0" indent="-8550">
              <a:buFont typeface="Arial" panose="020B0604020202020204" pitchFamily="34" charset="0"/>
              <a:buNone/>
            </a:pPr>
            <a:endParaRPr lang="en-US" sz="1200" dirty="0">
              <a:latin typeface="Times" panose="02020603050405020304" pitchFamily="18" charset="0"/>
              <a:cs typeface="Times" panose="02020603050405020304" pitchFamily="18" charset="0"/>
            </a:endParaRPr>
          </a:p>
          <a:p>
            <a:pPr marL="151145" marR="0" lvl="0" indent="-168244"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Char char="•"/>
              <a:tabLst/>
              <a:defRPr/>
            </a:pPr>
            <a:r>
              <a:rPr lang="en-US" sz="1200" b="0" i="0" u="none" strike="noStrike" cap="none" dirty="0" smtClean="0">
                <a:solidFill>
                  <a:srgbClr val="000000"/>
                </a:solidFill>
                <a:latin typeface="Arial"/>
                <a:ea typeface="Arial"/>
                <a:cs typeface="Arial"/>
                <a:sym typeface="Arial"/>
              </a:rPr>
              <a:t>Commitments made while outreaching and recruiting property owners need to be maintained after leases singing and move in. Check in calls to landlords and property managers, home visits to clients, and other promised services must occur within agreed upon time. When providers keep their commitments not just to individual clients but to LL, relationships are more likely to remain stable and positive.</a:t>
            </a:r>
          </a:p>
          <a:p>
            <a:pPr marL="151145" marR="0" lvl="0" indent="-168244"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Char char="•"/>
              <a:tabLst/>
              <a:defRPr/>
            </a:pPr>
            <a:r>
              <a:rPr lang="en-US" sz="1200" b="0" i="0" u="none" strike="noStrike" cap="none" dirty="0" smtClean="0">
                <a:solidFill>
                  <a:srgbClr val="000000"/>
                </a:solidFill>
                <a:latin typeface="Arial"/>
                <a:ea typeface="Arial"/>
                <a:cs typeface="Arial"/>
                <a:sym typeface="Arial"/>
              </a:rPr>
              <a:t>Establish two way communication with Landlords early one so that trust can develop and deepen over time. Checking in on good and bad times is important. This helps build rapport and reinforce the view of the Landlord as a customer whose needs are being attended to. Consistent communication makes it more likely that landlords will call upon the provider when problems arises and before they escalate to the point of jeopardizing a client housing -some providers go as far as establishing formal protocols and early warning systems.</a:t>
            </a:r>
          </a:p>
          <a:p>
            <a:pPr marL="151145" marR="0" lvl="0" indent="-168244"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Char char="•"/>
              <a:tabLst/>
              <a:defRPr/>
            </a:pPr>
            <a:r>
              <a:rPr lang="en-US" sz="1200" b="0" i="0" u="none" strike="noStrike" cap="none" dirty="0" smtClean="0">
                <a:solidFill>
                  <a:srgbClr val="000000"/>
                </a:solidFill>
                <a:latin typeface="Arial"/>
                <a:ea typeface="Arial"/>
                <a:cs typeface="Arial"/>
                <a:sym typeface="Arial"/>
              </a:rPr>
              <a:t>This also involves eliciting feedback from your partners for quality assurance purposes. Feedback loops not only provide valuable information for our program refinement purposes, and it signals to landlords partners value the program places on ensuring their needs are being met and heard.</a:t>
            </a:r>
          </a:p>
          <a:p>
            <a:pPr marL="151145" marR="0" lvl="0" indent="-168244"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Char char="•"/>
              <a:tabLst/>
              <a:defRPr/>
            </a:pPr>
            <a:endParaRPr lang="en-US" sz="1200" dirty="0" smtClean="0">
              <a:latin typeface="Times" panose="02020603050405020304" pitchFamily="18" charset="0"/>
              <a:cs typeface="Times" panose="02020603050405020304" pitchFamily="18" charset="0"/>
            </a:endParaRPr>
          </a:p>
          <a:p>
            <a:pPr marL="151145" marR="0" lvl="0" indent="-168244"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Char char="•"/>
              <a:tabLst/>
              <a:defRPr/>
            </a:pPr>
            <a:r>
              <a:rPr lang="en-US" sz="1200" dirty="0" smtClean="0">
                <a:latin typeface="Times" panose="02020603050405020304" pitchFamily="18" charset="0"/>
                <a:cs typeface="Times" panose="02020603050405020304" pitchFamily="18" charset="0"/>
              </a:rPr>
              <a:t>Staff should provide the landlord with up-to-date information on who to contact, and any concerns should be addressed promptly.</a:t>
            </a:r>
            <a:endParaRPr lang="en-US" sz="1200" b="0" i="0" u="none" strike="noStrike" cap="none" dirty="0" smtClean="0">
              <a:solidFill>
                <a:srgbClr val="000000"/>
              </a:solidFill>
              <a:latin typeface="Arial"/>
              <a:ea typeface="Arial"/>
              <a:cs typeface="Arial"/>
              <a:sym typeface="Arial"/>
            </a:endParaRPr>
          </a:p>
          <a:p>
            <a:pPr marL="151145" lvl="0" indent="-168244">
              <a:buFont typeface="Arial" panose="020B0604020202020204" pitchFamily="34" charset="0"/>
              <a:buChar char="•"/>
            </a:pPr>
            <a:r>
              <a:rPr lang="en-US" sz="1200" dirty="0" smtClean="0">
                <a:latin typeface="Times" panose="02020603050405020304" pitchFamily="18" charset="0"/>
                <a:cs typeface="Times" panose="02020603050405020304" pitchFamily="18" charset="0"/>
              </a:rPr>
              <a:t>Housing </a:t>
            </a:r>
            <a:r>
              <a:rPr lang="en-US" sz="1200" dirty="0">
                <a:latin typeface="Times" panose="02020603050405020304" pitchFamily="18" charset="0"/>
                <a:cs typeface="Times" panose="02020603050405020304" pitchFamily="18" charset="0"/>
              </a:rPr>
              <a:t>management and service provider staff should reach out to tenants regularly to ensure that they are receiving the necessary support. </a:t>
            </a:r>
          </a:p>
          <a:p>
            <a:pPr marL="151145" lvl="0" indent="-168244">
              <a:buFont typeface="Arial" panose="020B0604020202020204" pitchFamily="34" charset="0"/>
              <a:buChar char="•"/>
            </a:pPr>
            <a:r>
              <a:rPr lang="en-US" sz="1200" dirty="0">
                <a:latin typeface="Times" panose="02020603050405020304" pitchFamily="18" charset="0"/>
                <a:cs typeface="Times" panose="02020603050405020304" pitchFamily="18" charset="0"/>
              </a:rPr>
              <a:t>Housing management and service provider staff should communicate regularly and proactively with the landlord (with tenant permission) to identify any potential issues at the earliest stage. </a:t>
            </a:r>
          </a:p>
          <a:p>
            <a:pPr marL="151145" lvl="0" indent="-168244">
              <a:buFont typeface="Arial" panose="020B0604020202020204" pitchFamily="34" charset="0"/>
              <a:buChar char="•"/>
            </a:pPr>
            <a:r>
              <a:rPr lang="en-US" sz="1200" dirty="0" smtClean="0">
                <a:latin typeface="Times" panose="02020603050405020304" pitchFamily="18" charset="0"/>
                <a:cs typeface="Times" panose="02020603050405020304" pitchFamily="18" charset="0"/>
              </a:rPr>
              <a:t>Service </a:t>
            </a:r>
            <a:r>
              <a:rPr lang="en-US" sz="1200" dirty="0">
                <a:latin typeface="Times" panose="02020603050405020304" pitchFamily="18" charset="0"/>
                <a:cs typeface="Times" panose="02020603050405020304" pitchFamily="18" charset="0"/>
              </a:rPr>
              <a:t>provider staff may advocate to landlords on behalf of tenants, but it is important for housing management staff to remain objective in any disputes and to understand both the tenant and landlord point of view. This strategy helps to preserve the landlord's relationship with existing and future tenants.</a:t>
            </a:r>
          </a:p>
          <a:p>
            <a:pPr marL="151145" lvl="0" indent="-168244">
              <a:buFont typeface="Arial" panose="020B0604020202020204" pitchFamily="34" charset="0"/>
              <a:buChar char="•"/>
            </a:pPr>
            <a:r>
              <a:rPr lang="en-US" sz="1200" dirty="0">
                <a:latin typeface="Times" panose="02020603050405020304" pitchFamily="18" charset="0"/>
                <a:cs typeface="Times" panose="02020603050405020304" pitchFamily="18" charset="0"/>
              </a:rPr>
              <a:t>Develop a communication agreement that can be used to promote open communication between the landlord, tenant, and case manager/housing advocate and to address problems before they become irreparable</a:t>
            </a:r>
            <a:r>
              <a:rPr lang="en-US" sz="1200" dirty="0" smtClean="0">
                <a:latin typeface="Times" panose="02020603050405020304" pitchFamily="18" charset="0"/>
                <a:cs typeface="Times" panose="02020603050405020304" pitchFamily="18" charset="0"/>
              </a:rPr>
              <a:t>.</a:t>
            </a:r>
            <a:endParaRPr lang="en-US" altLang="en-US" sz="1200" dirty="0">
              <a:latin typeface="Times" panose="02020603050405020304" pitchFamily="18" charset="0"/>
              <a:cs typeface="Times" panose="02020603050405020304" pitchFamily="18" charset="0"/>
            </a:endParaRPr>
          </a:p>
          <a:p>
            <a:endParaRPr lang="en-US" sz="1200" dirty="0">
              <a:latin typeface="Times" panose="02020603050405020304" pitchFamily="18" charset="0"/>
              <a:cs typeface="Times" panose="02020603050405020304" pitchFamily="18" charset="0"/>
            </a:endParaRPr>
          </a:p>
          <a:p>
            <a:endParaRPr lang="en-US" sz="1200" dirty="0">
              <a:latin typeface="Times" panose="02020603050405020304" pitchFamily="18" charset="0"/>
              <a:cs typeface="Times" panose="02020603050405020304" pitchFamily="18" charset="0"/>
            </a:endParaRPr>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295F9F17-BD84-4D56-A3DF-1E59C5A370AF}" type="slidenum">
              <a:rPr lang="en-US" smtClean="0"/>
              <a:pPr/>
              <a:t>20</a:t>
            </a:fld>
            <a:endParaRPr lang="en-US"/>
          </a:p>
        </p:txBody>
      </p:sp>
    </p:spTree>
    <p:extLst>
      <p:ext uri="{BB962C8B-B14F-4D97-AF65-F5344CB8AC3E}">
        <p14:creationId xmlns:p14="http://schemas.microsoft.com/office/powerpoint/2010/main" val="1854980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4" name="Slide Number Placeholder 3"/>
          <p:cNvSpPr>
            <a:spLocks noGrp="1"/>
          </p:cNvSpPr>
          <p:nvPr>
            <p:ph type="sldNum" sz="quarter" idx="5"/>
          </p:nvPr>
        </p:nvSpPr>
        <p:spPr>
          <a:xfrm>
            <a:off x="3967163" y="8796338"/>
            <a:ext cx="3068637" cy="525462"/>
          </a:xfrm>
          <a:prstGeom prst="rect">
            <a:avLst/>
          </a:prstGeom>
        </p:spPr>
        <p:txBody>
          <a:bodyPr/>
          <a:lstStyle>
            <a:lvl1pPr eaLnBrk="0" hangingPunct="0">
              <a:defRPr sz="2400">
                <a:solidFill>
                  <a:schemeClr val="tx1"/>
                </a:solidFill>
                <a:latin typeface="Times" panose="02020603050405020304" pitchFamily="18" charset="0"/>
                <a:cs typeface="Arial" panose="020B0604020202020204" pitchFamily="34" charset="0"/>
              </a:defRPr>
            </a:lvl1pPr>
            <a:lvl2pPr marL="742950" indent="-285750" eaLnBrk="0" hangingPunct="0">
              <a:defRPr sz="2400">
                <a:solidFill>
                  <a:schemeClr val="tx1"/>
                </a:solidFill>
                <a:latin typeface="Times" panose="02020603050405020304" pitchFamily="18" charset="0"/>
                <a:cs typeface="Arial" panose="020B0604020202020204" pitchFamily="34" charset="0"/>
              </a:defRPr>
            </a:lvl2pPr>
            <a:lvl3pPr marL="1143000" indent="-228600" eaLnBrk="0" hangingPunct="0">
              <a:defRPr sz="2400">
                <a:solidFill>
                  <a:schemeClr val="tx1"/>
                </a:solidFill>
                <a:latin typeface="Times" panose="02020603050405020304" pitchFamily="18" charset="0"/>
                <a:cs typeface="Arial" panose="020B0604020202020204" pitchFamily="34" charset="0"/>
              </a:defRPr>
            </a:lvl3pPr>
            <a:lvl4pPr marL="1600200" indent="-228600" eaLnBrk="0" hangingPunct="0">
              <a:defRPr sz="2400">
                <a:solidFill>
                  <a:schemeClr val="tx1"/>
                </a:solidFill>
                <a:latin typeface="Times" panose="02020603050405020304" pitchFamily="18" charset="0"/>
                <a:cs typeface="Arial" panose="020B0604020202020204" pitchFamily="34" charset="0"/>
              </a:defRPr>
            </a:lvl4pPr>
            <a:lvl5pPr marL="2057400" indent="-228600" eaLnBrk="0" hangingPunct="0">
              <a:defRPr sz="2400">
                <a:solidFill>
                  <a:schemeClr val="tx1"/>
                </a:solidFill>
                <a:latin typeface="Times"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cs typeface="Arial" panose="020B0604020202020204" pitchFamily="34" charset="0"/>
              </a:defRPr>
            </a:lvl9pPr>
          </a:lstStyle>
          <a:p>
            <a:fld id="{E8F7249A-0F0D-48E5-B1BF-3EE8343A7084}" type="slidenum">
              <a:rPr lang="en-US" altLang="en-US" sz="1200"/>
              <a:pPr/>
              <a:t>21</a:t>
            </a:fld>
            <a:endParaRPr lang="en-US" altLang="en-US" sz="1200"/>
          </a:p>
        </p:txBody>
      </p:sp>
    </p:spTree>
    <p:extLst>
      <p:ext uri="{BB962C8B-B14F-4D97-AF65-F5344CB8AC3E}">
        <p14:creationId xmlns:p14="http://schemas.microsoft.com/office/powerpoint/2010/main" val="1428146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panose="02020603050405020304" pitchFamily="18" charset="0"/>
              </a:rPr>
              <a:t>How do you ensure that you have the structure in place to have a strong team?</a:t>
            </a:r>
          </a:p>
          <a:p>
            <a:r>
              <a:rPr lang="en-US" altLang="en-US" smtClean="0">
                <a:latin typeface="Times" panose="02020603050405020304" pitchFamily="18" charset="0"/>
              </a:rPr>
              <a:t>What steps has your team taken thus far? </a:t>
            </a:r>
          </a:p>
          <a:p>
            <a:endParaRPr lang="en-US" altLang="en-US" smtClean="0">
              <a:latin typeface="Times" panose="02020603050405020304" pitchFamily="18" charset="0"/>
            </a:endParaRPr>
          </a:p>
        </p:txBody>
      </p:sp>
      <p:sp>
        <p:nvSpPr>
          <p:cNvPr id="92164" name="Slide Number Placeholder 3"/>
          <p:cNvSpPr>
            <a:spLocks noGrp="1"/>
          </p:cNvSpPr>
          <p:nvPr>
            <p:ph type="sldNum" sz="quarter" idx="5"/>
          </p:nvPr>
        </p:nvSpPr>
        <p:spPr>
          <a:xfrm>
            <a:off x="3967163" y="8796338"/>
            <a:ext cx="3068637" cy="5254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0588" eaLnBrk="0" hangingPunct="0">
              <a:spcBef>
                <a:spcPct val="30000"/>
              </a:spcBef>
              <a:defRPr sz="1200">
                <a:solidFill>
                  <a:schemeClr val="tx1"/>
                </a:solidFill>
                <a:latin typeface="Times" panose="02020603050405020304" pitchFamily="18" charset="0"/>
              </a:defRPr>
            </a:lvl1pPr>
            <a:lvl2pPr marL="742950" indent="-285750" defTabSz="890588" eaLnBrk="0" hangingPunct="0">
              <a:spcBef>
                <a:spcPct val="30000"/>
              </a:spcBef>
              <a:defRPr sz="1200">
                <a:solidFill>
                  <a:schemeClr val="tx1"/>
                </a:solidFill>
                <a:latin typeface="Times" panose="02020603050405020304" pitchFamily="18" charset="0"/>
              </a:defRPr>
            </a:lvl2pPr>
            <a:lvl3pPr marL="1143000" indent="-228600" defTabSz="890588" eaLnBrk="0" hangingPunct="0">
              <a:spcBef>
                <a:spcPct val="30000"/>
              </a:spcBef>
              <a:defRPr sz="1200">
                <a:solidFill>
                  <a:schemeClr val="tx1"/>
                </a:solidFill>
                <a:latin typeface="Times" panose="02020603050405020304" pitchFamily="18" charset="0"/>
              </a:defRPr>
            </a:lvl3pPr>
            <a:lvl4pPr marL="1600200" indent="-228600" defTabSz="890588" eaLnBrk="0" hangingPunct="0">
              <a:spcBef>
                <a:spcPct val="30000"/>
              </a:spcBef>
              <a:defRPr sz="1200">
                <a:solidFill>
                  <a:schemeClr val="tx1"/>
                </a:solidFill>
                <a:latin typeface="Times" panose="02020603050405020304" pitchFamily="18" charset="0"/>
              </a:defRPr>
            </a:lvl4pPr>
            <a:lvl5pPr marL="2057400" indent="-228600" defTabSz="890588" eaLnBrk="0" hangingPunct="0">
              <a:spcBef>
                <a:spcPct val="30000"/>
              </a:spcBef>
              <a:defRPr sz="1200">
                <a:solidFill>
                  <a:schemeClr val="tx1"/>
                </a:solidFill>
                <a:latin typeface="Times" panose="02020603050405020304" pitchFamily="18" charset="0"/>
              </a:defRPr>
            </a:lvl5pPr>
            <a:lvl6pPr marL="2514600" indent="-228600" defTabSz="890588"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890588"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890588"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890588"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D373007C-D5B2-4C28-9FA2-E179FDD0AFDC}" type="slidenum">
              <a:rPr lang="en-US" altLang="en-US" sz="1100">
                <a:solidFill>
                  <a:srgbClr val="000000"/>
                </a:solidFill>
                <a:ea typeface="ＭＳ Ｐゴシック" panose="020B0600070205080204" pitchFamily="34" charset="-128"/>
              </a:rPr>
              <a:pPr>
                <a:spcBef>
                  <a:spcPct val="0"/>
                </a:spcBef>
              </a:pPr>
              <a:t>22</a:t>
            </a:fld>
            <a:endParaRPr lang="en-US" altLang="en-US" sz="1100">
              <a:solidFill>
                <a:srgbClr val="000000"/>
              </a:solidFill>
              <a:ea typeface="ＭＳ Ｐゴシック" panose="020B0600070205080204" pitchFamily="34" charset="-128"/>
            </a:endParaRPr>
          </a:p>
        </p:txBody>
      </p:sp>
    </p:spTree>
    <p:extLst>
      <p:ext uri="{BB962C8B-B14F-4D97-AF65-F5344CB8AC3E}">
        <p14:creationId xmlns:p14="http://schemas.microsoft.com/office/powerpoint/2010/main" val="1974363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altLang="en-US" dirty="0" smtClean="0">
              <a:latin typeface="Times" pitchFamily="18" charset="0"/>
            </a:endParaRPr>
          </a:p>
        </p:txBody>
      </p:sp>
    </p:spTree>
    <p:extLst>
      <p:ext uri="{BB962C8B-B14F-4D97-AF65-F5344CB8AC3E}">
        <p14:creationId xmlns:p14="http://schemas.microsoft.com/office/powerpoint/2010/main" val="312719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panose="02020603050405020304" pitchFamily="18" charset="0"/>
              </a:rPr>
              <a:t>It is important to understand that the roles are distinct but complementary.</a:t>
            </a:r>
          </a:p>
          <a:p>
            <a:r>
              <a:rPr lang="en-US" altLang="en-US" smtClean="0">
                <a:latin typeface="Times" panose="02020603050405020304" pitchFamily="18" charset="0"/>
              </a:rPr>
              <a:t>Healthy, quality projects have both partners performing their unique roles.  </a:t>
            </a:r>
          </a:p>
        </p:txBody>
      </p:sp>
      <p:sp>
        <p:nvSpPr>
          <p:cNvPr id="86020" name="Date Placeholder 3"/>
          <p:cNvSpPr>
            <a:spLocks noGrp="1"/>
          </p:cNvSpPr>
          <p:nvPr>
            <p:ph type="dt" sz="quarter" idx="1"/>
          </p:nvPr>
        </p:nvSpPr>
        <p:spPr>
          <a:xfrm>
            <a:off x="3967163" y="0"/>
            <a:ext cx="3068637" cy="4508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12935" indent="-274206" eaLnBrk="0" hangingPunct="0">
              <a:defRPr>
                <a:solidFill>
                  <a:schemeClr val="tx1"/>
                </a:solidFill>
                <a:latin typeface="Arial" charset="0"/>
                <a:ea typeface="ＭＳ Ｐゴシック" charset="-128"/>
              </a:defRPr>
            </a:lvl2pPr>
            <a:lvl3pPr marL="1096823" indent="-219365" eaLnBrk="0" hangingPunct="0">
              <a:defRPr>
                <a:solidFill>
                  <a:schemeClr val="tx1"/>
                </a:solidFill>
                <a:latin typeface="Arial" charset="0"/>
                <a:ea typeface="ＭＳ Ｐゴシック" charset="-128"/>
              </a:defRPr>
            </a:lvl3pPr>
            <a:lvl4pPr marL="1535552" indent="-219365" eaLnBrk="0" hangingPunct="0">
              <a:defRPr>
                <a:solidFill>
                  <a:schemeClr val="tx1"/>
                </a:solidFill>
                <a:latin typeface="Arial" charset="0"/>
                <a:ea typeface="ＭＳ Ｐゴシック" charset="-128"/>
              </a:defRPr>
            </a:lvl4pPr>
            <a:lvl5pPr marL="1974281" indent="-219365" eaLnBrk="0" hangingPunct="0">
              <a:defRPr>
                <a:solidFill>
                  <a:schemeClr val="tx1"/>
                </a:solidFill>
                <a:latin typeface="Arial" charset="0"/>
                <a:ea typeface="ＭＳ Ｐゴシック" charset="-128"/>
              </a:defRPr>
            </a:lvl5pPr>
            <a:lvl6pPr marL="2413010" indent="-219365" defTabSz="438729" eaLnBrk="0" fontAlgn="base" hangingPunct="0">
              <a:spcBef>
                <a:spcPct val="0"/>
              </a:spcBef>
              <a:spcAft>
                <a:spcPct val="0"/>
              </a:spcAft>
              <a:defRPr>
                <a:solidFill>
                  <a:schemeClr val="tx1"/>
                </a:solidFill>
                <a:latin typeface="Arial" charset="0"/>
                <a:ea typeface="ＭＳ Ｐゴシック" charset="-128"/>
              </a:defRPr>
            </a:lvl6pPr>
            <a:lvl7pPr marL="2851739" indent="-219365" defTabSz="438729" eaLnBrk="0" fontAlgn="base" hangingPunct="0">
              <a:spcBef>
                <a:spcPct val="0"/>
              </a:spcBef>
              <a:spcAft>
                <a:spcPct val="0"/>
              </a:spcAft>
              <a:defRPr>
                <a:solidFill>
                  <a:schemeClr val="tx1"/>
                </a:solidFill>
                <a:latin typeface="Arial" charset="0"/>
                <a:ea typeface="ＭＳ Ｐゴシック" charset="-128"/>
              </a:defRPr>
            </a:lvl7pPr>
            <a:lvl8pPr marL="3290468" indent="-219365" defTabSz="438729" eaLnBrk="0" fontAlgn="base" hangingPunct="0">
              <a:spcBef>
                <a:spcPct val="0"/>
              </a:spcBef>
              <a:spcAft>
                <a:spcPct val="0"/>
              </a:spcAft>
              <a:defRPr>
                <a:solidFill>
                  <a:schemeClr val="tx1"/>
                </a:solidFill>
                <a:latin typeface="Arial" charset="0"/>
                <a:ea typeface="ＭＳ Ｐゴシック" charset="-128"/>
              </a:defRPr>
            </a:lvl8pPr>
            <a:lvl9pPr marL="3729198" indent="-219365" defTabSz="438729"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endParaRPr lang="en-US" smtClean="0">
              <a:solidFill>
                <a:prstClr val="black"/>
              </a:solidFill>
              <a:latin typeface="Calibri" charset="0"/>
            </a:endParaRPr>
          </a:p>
        </p:txBody>
      </p:sp>
      <p:sp>
        <p:nvSpPr>
          <p:cNvPr id="86021" name="Slide Number Placeholder 4"/>
          <p:cNvSpPr>
            <a:spLocks noGrp="1"/>
          </p:cNvSpPr>
          <p:nvPr>
            <p:ph type="sldNum" sz="quarter" idx="5"/>
          </p:nvPr>
        </p:nvSpPr>
        <p:spPr>
          <a:xfrm>
            <a:off x="3967163" y="8796338"/>
            <a:ext cx="3068637" cy="5254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anose="02020603050405020304" pitchFamily="18" charset="0"/>
              </a:defRPr>
            </a:lvl1pPr>
            <a:lvl2pPr marL="712788" indent="-273050" eaLnBrk="0" hangingPunct="0">
              <a:spcBef>
                <a:spcPct val="30000"/>
              </a:spcBef>
              <a:defRPr sz="1200">
                <a:solidFill>
                  <a:schemeClr val="tx1"/>
                </a:solidFill>
                <a:latin typeface="Times" panose="02020603050405020304" pitchFamily="18" charset="0"/>
              </a:defRPr>
            </a:lvl2pPr>
            <a:lvl3pPr marL="1095375" indent="-219075" eaLnBrk="0" hangingPunct="0">
              <a:spcBef>
                <a:spcPct val="30000"/>
              </a:spcBef>
              <a:defRPr sz="1200">
                <a:solidFill>
                  <a:schemeClr val="tx1"/>
                </a:solidFill>
                <a:latin typeface="Times" panose="02020603050405020304" pitchFamily="18" charset="0"/>
              </a:defRPr>
            </a:lvl3pPr>
            <a:lvl4pPr marL="1535113" indent="-219075" eaLnBrk="0" hangingPunct="0">
              <a:spcBef>
                <a:spcPct val="30000"/>
              </a:spcBef>
              <a:defRPr sz="1200">
                <a:solidFill>
                  <a:schemeClr val="tx1"/>
                </a:solidFill>
                <a:latin typeface="Times" panose="02020603050405020304" pitchFamily="18" charset="0"/>
              </a:defRPr>
            </a:lvl4pPr>
            <a:lvl5pPr marL="1973263" indent="-219075" eaLnBrk="0" hangingPunct="0">
              <a:spcBef>
                <a:spcPct val="30000"/>
              </a:spcBef>
              <a:defRPr sz="1200">
                <a:solidFill>
                  <a:schemeClr val="tx1"/>
                </a:solidFill>
                <a:latin typeface="Times" panose="02020603050405020304" pitchFamily="18" charset="0"/>
              </a:defRPr>
            </a:lvl5pPr>
            <a:lvl6pPr marL="2430463" indent="-219075" eaLnBrk="0" fontAlgn="base" hangingPunct="0">
              <a:spcBef>
                <a:spcPct val="30000"/>
              </a:spcBef>
              <a:spcAft>
                <a:spcPct val="0"/>
              </a:spcAft>
              <a:defRPr sz="1200">
                <a:solidFill>
                  <a:schemeClr val="tx1"/>
                </a:solidFill>
                <a:latin typeface="Times" panose="02020603050405020304" pitchFamily="18" charset="0"/>
              </a:defRPr>
            </a:lvl6pPr>
            <a:lvl7pPr marL="2887663" indent="-219075" eaLnBrk="0" fontAlgn="base" hangingPunct="0">
              <a:spcBef>
                <a:spcPct val="30000"/>
              </a:spcBef>
              <a:spcAft>
                <a:spcPct val="0"/>
              </a:spcAft>
              <a:defRPr sz="1200">
                <a:solidFill>
                  <a:schemeClr val="tx1"/>
                </a:solidFill>
                <a:latin typeface="Times" panose="02020603050405020304" pitchFamily="18" charset="0"/>
              </a:defRPr>
            </a:lvl7pPr>
            <a:lvl8pPr marL="3344863" indent="-219075" eaLnBrk="0" fontAlgn="base" hangingPunct="0">
              <a:spcBef>
                <a:spcPct val="30000"/>
              </a:spcBef>
              <a:spcAft>
                <a:spcPct val="0"/>
              </a:spcAft>
              <a:defRPr sz="1200">
                <a:solidFill>
                  <a:schemeClr val="tx1"/>
                </a:solidFill>
                <a:latin typeface="Times" panose="02020603050405020304" pitchFamily="18" charset="0"/>
              </a:defRPr>
            </a:lvl8pPr>
            <a:lvl9pPr marL="3802063" indent="-219075"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4FA0ADCB-1CA9-4C2E-9F9F-7155A4E399C8}" type="slidenum">
              <a:rPr lang="en-US" altLang="en-US">
                <a:solidFill>
                  <a:srgbClr val="000000"/>
                </a:solidFill>
                <a:latin typeface="Calibri" panose="020F0502020204030204" pitchFamily="34" charset="0"/>
                <a:ea typeface="ＭＳ Ｐゴシック" panose="020B0600070205080204" pitchFamily="34" charset="-128"/>
              </a:rPr>
              <a:pPr eaLnBrk="1" hangingPunct="1">
                <a:spcBef>
                  <a:spcPct val="0"/>
                </a:spcBef>
              </a:pPr>
              <a:t>24</a:t>
            </a:fld>
            <a:endParaRPr lang="en-US" altLang="en-US">
              <a:solidFill>
                <a:srgbClr val="000000"/>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667528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itchFamily="18" charset="0"/>
            </a:endParaRPr>
          </a:p>
          <a:p>
            <a:r>
              <a:rPr lang="en-US" altLang="en-US" dirty="0" smtClean="0">
                <a:latin typeface="Times" pitchFamily="18" charset="0"/>
              </a:rPr>
              <a:t>Some positive indicators of a healthy and stable relationships include:</a:t>
            </a:r>
          </a:p>
          <a:p>
            <a:pPr marL="171450" indent="-171450">
              <a:buFont typeface="Arial" panose="020B0604020202020204" pitchFamily="34" charset="0"/>
              <a:buChar char="•"/>
            </a:pPr>
            <a:r>
              <a:rPr lang="en-US" altLang="en-US" dirty="0" smtClean="0">
                <a:latin typeface="Times" pitchFamily="18" charset="0"/>
              </a:rPr>
              <a:t>Communicating Regularly (based on what works for best case manager and landlord)</a:t>
            </a:r>
          </a:p>
          <a:p>
            <a:pPr marL="171450" indent="-171450">
              <a:buFont typeface="Arial" panose="020B0604020202020204" pitchFamily="34" charset="0"/>
              <a:buChar char="•"/>
            </a:pPr>
            <a:r>
              <a:rPr lang="en-US" altLang="en-US" dirty="0" smtClean="0">
                <a:latin typeface="Times" pitchFamily="18" charset="0"/>
              </a:rPr>
              <a:t>Follow plan to quickly inform and respond to crisis, changes in behavior, non-payment of rent, etc.</a:t>
            </a:r>
          </a:p>
          <a:p>
            <a:pPr marL="171450" indent="-171450">
              <a:buFont typeface="Arial" panose="020B0604020202020204" pitchFamily="34" charset="0"/>
              <a:buChar char="•"/>
            </a:pPr>
            <a:r>
              <a:rPr lang="en-US" altLang="en-US" dirty="0" smtClean="0">
                <a:latin typeface="Times" pitchFamily="18" charset="0"/>
              </a:rPr>
              <a:t>Landlord requests for referrals when they have vacancies</a:t>
            </a:r>
          </a:p>
          <a:p>
            <a:pPr marL="171450" indent="-171450">
              <a:buFont typeface="Arial" panose="020B0604020202020204" pitchFamily="34" charset="0"/>
              <a:buChar char="•"/>
            </a:pPr>
            <a:r>
              <a:rPr lang="en-US" altLang="en-US" dirty="0" smtClean="0">
                <a:latin typeface="Times" pitchFamily="18" charset="0"/>
              </a:rPr>
              <a:t>Landlord ask case managers for support with other non-SH tenants</a:t>
            </a:r>
          </a:p>
          <a:p>
            <a:pPr marL="171450" indent="-171450">
              <a:buFont typeface="Arial" panose="020B0604020202020204" pitchFamily="34" charset="0"/>
              <a:buChar char="•"/>
            </a:pPr>
            <a:endParaRPr lang="en-US" altLang="en-US" dirty="0" smtClean="0">
              <a:latin typeface="Times" pitchFamily="18" charset="0"/>
            </a:endParaRPr>
          </a:p>
          <a:p>
            <a:pPr marL="0" indent="0">
              <a:buFont typeface="Arial" panose="020B0604020202020204" pitchFamily="34" charset="0"/>
              <a:buNone/>
            </a:pPr>
            <a:r>
              <a:rPr lang="en-US" altLang="en-US" dirty="0" smtClean="0">
                <a:latin typeface="Times" pitchFamily="18" charset="0"/>
              </a:rPr>
              <a:t>There will absolutely be challenges along the way (remember our line of what people</a:t>
            </a:r>
            <a:r>
              <a:rPr lang="en-US" altLang="en-US" baseline="0" dirty="0" smtClean="0">
                <a:latin typeface="Times" pitchFamily="18" charset="0"/>
              </a:rPr>
              <a:t> think it looks like and what it actually looks like). The strength and health of your relationship with a landlord is revealed during those challenges. </a:t>
            </a:r>
            <a:endParaRPr lang="en-US" altLang="en-US" dirty="0" smtClean="0">
              <a:latin typeface="Times" pitchFamily="18" charset="0"/>
            </a:endParaRPr>
          </a:p>
          <a:p>
            <a:pPr marL="171450" indent="-171450">
              <a:buFont typeface="Arial" panose="020B0604020202020204" pitchFamily="34" charset="0"/>
              <a:buChar char="•"/>
            </a:pPr>
            <a:endParaRPr lang="en-US" altLang="en-US" dirty="0" smtClean="0">
              <a:latin typeface="Times" pitchFamily="18" charset="0"/>
            </a:endParaRPr>
          </a:p>
          <a:p>
            <a:pPr marL="171450" indent="-171450">
              <a:buFont typeface="Arial" panose="020B0604020202020204" pitchFamily="34" charset="0"/>
              <a:buChar char="•"/>
            </a:pPr>
            <a:endParaRPr lang="en-US" altLang="en-US" dirty="0" smtClean="0">
              <a:latin typeface="Times" pitchFamily="18" charset="0"/>
            </a:endParaRPr>
          </a:p>
          <a:p>
            <a:endParaRPr lang="en-US" altLang="en-US" dirty="0" smtClean="0">
              <a:latin typeface="Times" pitchFamily="18" charset="0"/>
            </a:endParaRPr>
          </a:p>
        </p:txBody>
      </p:sp>
      <p:sp>
        <p:nvSpPr>
          <p:cNvPr id="4" name="Slide Number Placeholder 3"/>
          <p:cNvSpPr>
            <a:spLocks noGrp="1"/>
          </p:cNvSpPr>
          <p:nvPr>
            <p:ph type="sldNum" sz="quarter" idx="5"/>
          </p:nvPr>
        </p:nvSpPr>
        <p:spPr>
          <a:xfrm>
            <a:off x="3884027" y="8684926"/>
            <a:ext cx="2972421" cy="457513"/>
          </a:xfrm>
          <a:prstGeom prst="rect">
            <a:avLst/>
          </a:prstGeom>
        </p:spPr>
        <p:txBody>
          <a:bodyPr lIns="89730" tIns="44865" rIns="89730" bIns="44865"/>
          <a:lstStyle/>
          <a:p>
            <a:pPr>
              <a:defRPr/>
            </a:pPr>
            <a:fld id="{75350FC9-0380-4DF4-9579-47E7F9396B85}" type="slidenum">
              <a:rPr lang="en-US" smtClean="0"/>
              <a:pPr>
                <a:defRPr/>
              </a:pPr>
              <a:t>25</a:t>
            </a:fld>
            <a:endParaRPr lang="en-US" dirty="0"/>
          </a:p>
        </p:txBody>
      </p:sp>
    </p:spTree>
    <p:extLst>
      <p:ext uri="{BB962C8B-B14F-4D97-AF65-F5344CB8AC3E}">
        <p14:creationId xmlns:p14="http://schemas.microsoft.com/office/powerpoint/2010/main" val="2535222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spcBef>
                <a:spcPct val="0"/>
              </a:spcBef>
              <a:buClrTx/>
              <a:buSzTx/>
              <a:buFontTx/>
              <a:buNone/>
            </a:pPr>
            <a:endParaRPr lang="en-US" altLang="en-US" sz="1100" i="0" dirty="0" smtClean="0">
              <a:solidFill>
                <a:schemeClr val="accent4"/>
              </a:solidFill>
              <a:cs typeface="Arial" pitchFamily="34" charset="0"/>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dirty="0" smtClean="0">
                <a:latin typeface="Times" pitchFamily="18" charset="0"/>
              </a:rPr>
              <a:t>There will absolutely be challenges along the way (remember our line of what people</a:t>
            </a:r>
            <a:r>
              <a:rPr lang="en-US" altLang="en-US" baseline="0" dirty="0" smtClean="0">
                <a:latin typeface="Times" pitchFamily="18" charset="0"/>
              </a:rPr>
              <a:t> think it looks like and what it actually looks like). The strength and health of your relationship with a landlord is revealed during those challenges. </a:t>
            </a:r>
            <a:endParaRPr lang="en-US" altLang="en-US" dirty="0" smtClean="0">
              <a:latin typeface="Times" pitchFamily="18" charset="0"/>
            </a:endParaRPr>
          </a:p>
          <a:p>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295F9F17-BD84-4D56-A3DF-1E59C5A370AF}" type="slidenum">
              <a:rPr lang="en-US" smtClean="0"/>
              <a:pPr/>
              <a:t>26</a:t>
            </a:fld>
            <a:endParaRPr lang="en-US"/>
          </a:p>
        </p:txBody>
      </p:sp>
    </p:spTree>
    <p:extLst>
      <p:ext uri="{BB962C8B-B14F-4D97-AF65-F5344CB8AC3E}">
        <p14:creationId xmlns:p14="http://schemas.microsoft.com/office/powerpoint/2010/main" val="34183291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4523" indent="-164523">
              <a:buFont typeface="Arial" pitchFamily="34" charset="0"/>
              <a:buChar char="•"/>
              <a:defRPr/>
            </a:pPr>
            <a:r>
              <a:rPr lang="en-US" dirty="0" smtClean="0"/>
              <a:t>How do we help tenants build skills to stay housed? How do we create interventions to help them before they are at risk of homelessness?</a:t>
            </a:r>
            <a:endParaRPr lang="en-US" b="1" dirty="0" smtClean="0"/>
          </a:p>
          <a:p>
            <a:pPr marL="603253" lvl="1" indent="-164523">
              <a:buFont typeface="Arial" pitchFamily="34" charset="0"/>
              <a:buChar char="•"/>
              <a:defRPr/>
            </a:pPr>
            <a:r>
              <a:rPr lang="en-US" dirty="0" smtClean="0"/>
              <a:t>What are typical problems you’ve seen tenants have in their housing?</a:t>
            </a:r>
          </a:p>
          <a:p>
            <a:pPr marL="603253" lvl="1" indent="-164523">
              <a:buFont typeface="Arial" pitchFamily="34" charset="0"/>
              <a:buChar char="•"/>
              <a:defRPr/>
            </a:pPr>
            <a:r>
              <a:rPr lang="en-US" dirty="0" smtClean="0"/>
              <a:t>What do you think led to these issues?</a:t>
            </a:r>
          </a:p>
          <a:p>
            <a:pPr marL="603253" lvl="1" indent="-164523">
              <a:buFont typeface="Arial" pitchFamily="34" charset="0"/>
              <a:buChar char="•"/>
              <a:defRPr/>
            </a:pPr>
            <a:r>
              <a:rPr lang="en-US" dirty="0" smtClean="0"/>
              <a:t>What kinds of supports could you put in place to assist tenants before they are at risk of eviction?</a:t>
            </a:r>
          </a:p>
        </p:txBody>
      </p:sp>
      <p:sp>
        <p:nvSpPr>
          <p:cNvPr id="66564" name="Slide Number Placeholder 3"/>
          <p:cNvSpPr>
            <a:spLocks noGrp="1"/>
          </p:cNvSpPr>
          <p:nvPr>
            <p:ph type="sldNum" sz="quarter" idx="5"/>
          </p:nvPr>
        </p:nvSpPr>
        <p:spPr>
          <a:xfrm>
            <a:off x="3967163" y="8726488"/>
            <a:ext cx="3068637" cy="5222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12788" indent="-273050">
              <a:spcBef>
                <a:spcPct val="30000"/>
              </a:spcBef>
              <a:defRPr sz="1200">
                <a:solidFill>
                  <a:schemeClr val="tx1"/>
                </a:solidFill>
                <a:latin typeface="Times" panose="02020603050405020304" pitchFamily="18" charset="0"/>
              </a:defRPr>
            </a:lvl2pPr>
            <a:lvl3pPr marL="1095375" indent="-219075">
              <a:spcBef>
                <a:spcPct val="30000"/>
              </a:spcBef>
              <a:defRPr sz="1200">
                <a:solidFill>
                  <a:schemeClr val="tx1"/>
                </a:solidFill>
                <a:latin typeface="Times" panose="02020603050405020304" pitchFamily="18" charset="0"/>
              </a:defRPr>
            </a:lvl3pPr>
            <a:lvl4pPr marL="1535113" indent="-219075">
              <a:spcBef>
                <a:spcPct val="30000"/>
              </a:spcBef>
              <a:defRPr sz="1200">
                <a:solidFill>
                  <a:schemeClr val="tx1"/>
                </a:solidFill>
                <a:latin typeface="Times" panose="02020603050405020304" pitchFamily="18" charset="0"/>
              </a:defRPr>
            </a:lvl4pPr>
            <a:lvl5pPr marL="1973263" indent="-219075">
              <a:spcBef>
                <a:spcPct val="30000"/>
              </a:spcBef>
              <a:defRPr sz="1200">
                <a:solidFill>
                  <a:schemeClr val="tx1"/>
                </a:solidFill>
                <a:latin typeface="Times" panose="02020603050405020304" pitchFamily="18" charset="0"/>
              </a:defRPr>
            </a:lvl5pPr>
            <a:lvl6pPr marL="2430463" indent="-219075" eaLnBrk="0" fontAlgn="base" hangingPunct="0">
              <a:spcBef>
                <a:spcPct val="30000"/>
              </a:spcBef>
              <a:spcAft>
                <a:spcPct val="0"/>
              </a:spcAft>
              <a:defRPr sz="1200">
                <a:solidFill>
                  <a:schemeClr val="tx1"/>
                </a:solidFill>
                <a:latin typeface="Times" panose="02020603050405020304" pitchFamily="18" charset="0"/>
              </a:defRPr>
            </a:lvl6pPr>
            <a:lvl7pPr marL="2887663" indent="-219075" eaLnBrk="0" fontAlgn="base" hangingPunct="0">
              <a:spcBef>
                <a:spcPct val="30000"/>
              </a:spcBef>
              <a:spcAft>
                <a:spcPct val="0"/>
              </a:spcAft>
              <a:defRPr sz="1200">
                <a:solidFill>
                  <a:schemeClr val="tx1"/>
                </a:solidFill>
                <a:latin typeface="Times" panose="02020603050405020304" pitchFamily="18" charset="0"/>
              </a:defRPr>
            </a:lvl7pPr>
            <a:lvl8pPr marL="3344863" indent="-219075" eaLnBrk="0" fontAlgn="base" hangingPunct="0">
              <a:spcBef>
                <a:spcPct val="30000"/>
              </a:spcBef>
              <a:spcAft>
                <a:spcPct val="0"/>
              </a:spcAft>
              <a:defRPr sz="1200">
                <a:solidFill>
                  <a:schemeClr val="tx1"/>
                </a:solidFill>
                <a:latin typeface="Times" panose="02020603050405020304" pitchFamily="18" charset="0"/>
              </a:defRPr>
            </a:lvl8pPr>
            <a:lvl9pPr marL="3802063" indent="-219075" eaLnBrk="0" fontAlgn="base" hangingPunct="0">
              <a:spcBef>
                <a:spcPct val="30000"/>
              </a:spcBef>
              <a:spcAft>
                <a:spcPct val="0"/>
              </a:spcAft>
              <a:defRPr sz="1200">
                <a:solidFill>
                  <a:schemeClr val="tx1"/>
                </a:solidFill>
                <a:latin typeface="Times" panose="02020603050405020304" pitchFamily="18" charset="0"/>
              </a:defRPr>
            </a:lvl9pPr>
          </a:lstStyle>
          <a:p>
            <a:pPr eaLnBrk="1" hangingPunct="1">
              <a:spcBef>
                <a:spcPct val="0"/>
              </a:spcBef>
            </a:pPr>
            <a:fld id="{AA3EACB2-6638-41C6-9891-5B533149F254}" type="slidenum">
              <a:rPr lang="en-US" altLang="en-US">
                <a:solidFill>
                  <a:srgbClr val="000000"/>
                </a:solidFill>
                <a:latin typeface="Calibri" panose="020F0502020204030204" pitchFamily="34" charset="0"/>
                <a:ea typeface="ＭＳ Ｐゴシック" panose="020B0600070205080204" pitchFamily="34" charset="-128"/>
              </a:rPr>
              <a:pPr eaLnBrk="1" hangingPunct="1">
                <a:spcBef>
                  <a:spcPct val="0"/>
                </a:spcBef>
              </a:pPr>
              <a:t>27</a:t>
            </a:fld>
            <a:endParaRPr lang="en-US" altLang="en-US">
              <a:solidFill>
                <a:srgbClr val="000000"/>
              </a:solidFill>
              <a:latin typeface="Calibri" panose="020F0502020204030204" pitchFamily="34" charset="0"/>
              <a:ea typeface="ＭＳ Ｐゴシック" panose="020B0600070205080204" pitchFamily="34" charset="-128"/>
            </a:endParaRPr>
          </a:p>
        </p:txBody>
      </p:sp>
      <p:sp>
        <p:nvSpPr>
          <p:cNvPr id="94213" name="Date Placeholder 5"/>
          <p:cNvSpPr>
            <a:spLocks noGrp="1"/>
          </p:cNvSpPr>
          <p:nvPr>
            <p:ph type="dt" sz="quarter" idx="1"/>
          </p:nvPr>
        </p:nvSpPr>
        <p:spPr>
          <a:xfrm>
            <a:off x="3967163" y="0"/>
            <a:ext cx="3068637" cy="4476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12935" indent="-274206" eaLnBrk="0" hangingPunct="0">
              <a:defRPr>
                <a:solidFill>
                  <a:schemeClr val="tx1"/>
                </a:solidFill>
                <a:latin typeface="Arial" charset="0"/>
                <a:ea typeface="ＭＳ Ｐゴシック" charset="-128"/>
              </a:defRPr>
            </a:lvl2pPr>
            <a:lvl3pPr marL="1096823" indent="-219365" eaLnBrk="0" hangingPunct="0">
              <a:defRPr>
                <a:solidFill>
                  <a:schemeClr val="tx1"/>
                </a:solidFill>
                <a:latin typeface="Arial" charset="0"/>
                <a:ea typeface="ＭＳ Ｐゴシック" charset="-128"/>
              </a:defRPr>
            </a:lvl3pPr>
            <a:lvl4pPr marL="1535552" indent="-219365" eaLnBrk="0" hangingPunct="0">
              <a:defRPr>
                <a:solidFill>
                  <a:schemeClr val="tx1"/>
                </a:solidFill>
                <a:latin typeface="Arial" charset="0"/>
                <a:ea typeface="ＭＳ Ｐゴシック" charset="-128"/>
              </a:defRPr>
            </a:lvl4pPr>
            <a:lvl5pPr marL="1974281" indent="-219365" eaLnBrk="0" hangingPunct="0">
              <a:defRPr>
                <a:solidFill>
                  <a:schemeClr val="tx1"/>
                </a:solidFill>
                <a:latin typeface="Arial" charset="0"/>
                <a:ea typeface="ＭＳ Ｐゴシック" charset="-128"/>
              </a:defRPr>
            </a:lvl5pPr>
            <a:lvl6pPr marL="2413010" indent="-219365" defTabSz="438729" eaLnBrk="0" fontAlgn="base" hangingPunct="0">
              <a:spcBef>
                <a:spcPct val="0"/>
              </a:spcBef>
              <a:spcAft>
                <a:spcPct val="0"/>
              </a:spcAft>
              <a:defRPr>
                <a:solidFill>
                  <a:schemeClr val="tx1"/>
                </a:solidFill>
                <a:latin typeface="Arial" charset="0"/>
                <a:ea typeface="ＭＳ Ｐゴシック" charset="-128"/>
              </a:defRPr>
            </a:lvl6pPr>
            <a:lvl7pPr marL="2851739" indent="-219365" defTabSz="438729" eaLnBrk="0" fontAlgn="base" hangingPunct="0">
              <a:spcBef>
                <a:spcPct val="0"/>
              </a:spcBef>
              <a:spcAft>
                <a:spcPct val="0"/>
              </a:spcAft>
              <a:defRPr>
                <a:solidFill>
                  <a:schemeClr val="tx1"/>
                </a:solidFill>
                <a:latin typeface="Arial" charset="0"/>
                <a:ea typeface="ＭＳ Ｐゴシック" charset="-128"/>
              </a:defRPr>
            </a:lvl7pPr>
            <a:lvl8pPr marL="3290468" indent="-219365" defTabSz="438729" eaLnBrk="0" fontAlgn="base" hangingPunct="0">
              <a:spcBef>
                <a:spcPct val="0"/>
              </a:spcBef>
              <a:spcAft>
                <a:spcPct val="0"/>
              </a:spcAft>
              <a:defRPr>
                <a:solidFill>
                  <a:schemeClr val="tx1"/>
                </a:solidFill>
                <a:latin typeface="Arial" charset="0"/>
                <a:ea typeface="ＭＳ Ｐゴシック" charset="-128"/>
              </a:defRPr>
            </a:lvl8pPr>
            <a:lvl9pPr marL="3729198" indent="-219365" defTabSz="438729" eaLnBrk="0" fontAlgn="base" hangingPunct="0">
              <a:spcBef>
                <a:spcPct val="0"/>
              </a:spcBef>
              <a:spcAft>
                <a:spcPct val="0"/>
              </a:spcAft>
              <a:defRPr>
                <a:solidFill>
                  <a:schemeClr val="tx1"/>
                </a:solidFill>
                <a:latin typeface="Arial" charset="0"/>
                <a:ea typeface="ＭＳ Ｐゴシック" charset="-128"/>
              </a:defRPr>
            </a:lvl9pPr>
          </a:lstStyle>
          <a:p>
            <a:pPr eaLnBrk="1" hangingPunct="1">
              <a:defRPr/>
            </a:pPr>
            <a:endParaRPr lang="en-US" dirty="0" smtClean="0">
              <a:solidFill>
                <a:prstClr val="black"/>
              </a:solidFill>
              <a:latin typeface="Calibri" charset="0"/>
            </a:endParaRPr>
          </a:p>
        </p:txBody>
      </p:sp>
    </p:spTree>
    <p:extLst>
      <p:ext uri="{BB962C8B-B14F-4D97-AF65-F5344CB8AC3E}">
        <p14:creationId xmlns:p14="http://schemas.microsoft.com/office/powerpoint/2010/main" val="5943236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panose="02020603050405020304" pitchFamily="18" charset="0"/>
              </a:rPr>
              <a:t>How do you know when to escalate to next level of authority (e.g. when to go to the bosses’ boss)?  </a:t>
            </a:r>
          </a:p>
          <a:p>
            <a:r>
              <a:rPr lang="en-US" altLang="en-US" smtClean="0">
                <a:latin typeface="Times" panose="02020603050405020304" pitchFamily="18" charset="0"/>
              </a:rPr>
              <a:t> - You’ve constructively identified a problem and possible solutions that are able to be implemented, realistically, and over a reasonable period of time, nothing has been done.  </a:t>
            </a:r>
          </a:p>
          <a:p>
            <a:r>
              <a:rPr lang="en-US" altLang="en-US" smtClean="0">
                <a:latin typeface="Times" panose="02020603050405020304" pitchFamily="18" charset="0"/>
              </a:rPr>
              <a:t> - There is a tenant well being issue. </a:t>
            </a:r>
          </a:p>
          <a:p>
            <a:r>
              <a:rPr lang="en-US" altLang="en-US" smtClean="0">
                <a:latin typeface="Times" panose="02020603050405020304" pitchFamily="18" charset="0"/>
              </a:rPr>
              <a:t> - There is a staff well being issue. </a:t>
            </a:r>
          </a:p>
          <a:p>
            <a:r>
              <a:rPr lang="en-US" altLang="en-US" smtClean="0">
                <a:latin typeface="Times" panose="02020603050405020304" pitchFamily="18" charset="0"/>
              </a:rPr>
              <a:t> - There is something illegal happening or very inappropriate (e.g. supervisor and property manager are sneaking off for unscheduled vacation days together).</a:t>
            </a:r>
          </a:p>
          <a:p>
            <a:r>
              <a:rPr lang="en-US" altLang="en-US" smtClean="0">
                <a:latin typeface="Times" panose="02020603050405020304" pitchFamily="18" charset="0"/>
              </a:rPr>
              <a:t> - You’ve told your supervisor that you will go to the next level if something is not done.</a:t>
            </a:r>
          </a:p>
          <a:p>
            <a:endParaRPr lang="en-US" altLang="en-US" smtClean="0">
              <a:latin typeface="Times" panose="02020603050405020304" pitchFamily="18" charset="0"/>
            </a:endParaRPr>
          </a:p>
          <a:p>
            <a:r>
              <a:rPr lang="en-US" altLang="en-US" smtClean="0">
                <a:latin typeface="Times" panose="02020603050405020304" pitchFamily="18" charset="0"/>
              </a:rPr>
              <a:t>Pick your battles carefully.  This isn’t tattling.</a:t>
            </a:r>
          </a:p>
          <a:p>
            <a:endParaRPr lang="en-US" altLang="en-US" smtClean="0">
              <a:latin typeface="Times" panose="02020603050405020304" pitchFamily="18" charset="0"/>
            </a:endParaRPr>
          </a:p>
          <a:p>
            <a:r>
              <a:rPr lang="en-US" altLang="en-US" smtClean="0">
                <a:latin typeface="Times" panose="02020603050405020304" pitchFamily="18" charset="0"/>
              </a:rPr>
              <a:t>Make requests: “I understand that you are taking people off the waiting list after you can’t reach them for one week. Could you extend that time period to two weeks?”</a:t>
            </a:r>
          </a:p>
          <a:p>
            <a:endParaRPr lang="en-US" altLang="en-US" smtClean="0">
              <a:latin typeface="Times" panose="02020603050405020304" pitchFamily="18" charset="0"/>
            </a:endParaRPr>
          </a:p>
          <a:p>
            <a:r>
              <a:rPr lang="en-US" altLang="en-US" smtClean="0">
                <a:latin typeface="Times" panose="02020603050405020304" pitchFamily="18" charset="0"/>
              </a:rPr>
              <a:t>Be willing to hear input about your own processes and performance and what is working or not from their point of view.</a:t>
            </a:r>
          </a:p>
        </p:txBody>
      </p:sp>
    </p:spTree>
    <p:extLst>
      <p:ext uri="{BB962C8B-B14F-4D97-AF65-F5344CB8AC3E}">
        <p14:creationId xmlns:p14="http://schemas.microsoft.com/office/powerpoint/2010/main" val="33942751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2400" dirty="0" smtClean="0"/>
              <a:t>Transitions and Challenges are Normal </a:t>
            </a:r>
          </a:p>
          <a:p>
            <a:pPr marL="800100" lvl="1" indent="-342900">
              <a:buFont typeface="Arial" panose="020B0604020202020204" pitchFamily="34" charset="0"/>
              <a:buChar char="•"/>
            </a:pPr>
            <a:r>
              <a:rPr lang="en-US" sz="2400" dirty="0" smtClean="0"/>
              <a:t>Subsidy requirements and timeline</a:t>
            </a:r>
          </a:p>
          <a:p>
            <a:pPr marL="800100" lvl="1" indent="-342900">
              <a:buFont typeface="Arial" panose="020B0604020202020204" pitchFamily="34" charset="0"/>
              <a:buChar char="•"/>
            </a:pPr>
            <a:r>
              <a:rPr lang="en-US" sz="2400" dirty="0" smtClean="0"/>
              <a:t>Changing of subsidies, move-in and move-outs, logistics</a:t>
            </a:r>
          </a:p>
          <a:p>
            <a:pPr marL="800100" lvl="1" indent="-342900">
              <a:buFont typeface="Arial" panose="020B0604020202020204" pitchFamily="34" charset="0"/>
              <a:buChar char="•"/>
            </a:pPr>
            <a:r>
              <a:rPr lang="en-US" sz="2400" dirty="0" smtClean="0"/>
              <a:t>Lease violations, late rent, behavioral challenges, etc.</a:t>
            </a:r>
          </a:p>
          <a:p>
            <a:pPr marL="457200" lvl="1" indent="0">
              <a:buFont typeface="Arial" panose="020B0604020202020204" pitchFamily="34" charset="0"/>
              <a:buNone/>
            </a:pPr>
            <a:endParaRPr lang="en-US" sz="2400" dirty="0" smtClean="0"/>
          </a:p>
          <a:p>
            <a:r>
              <a:rPr lang="en-US" sz="2400" dirty="0" smtClean="0"/>
              <a:t>Immediate Response</a:t>
            </a:r>
          </a:p>
          <a:p>
            <a:pPr marL="800100" lvl="1" indent="-342900">
              <a:buFont typeface="Arial" panose="020B0604020202020204" pitchFamily="34" charset="0"/>
              <a:buChar char="•"/>
            </a:pPr>
            <a:r>
              <a:rPr lang="en-US" sz="2400" dirty="0" smtClean="0"/>
              <a:t>Respond in a timely manner.</a:t>
            </a:r>
            <a:r>
              <a:rPr lang="en-US" sz="2400" baseline="0" dirty="0" smtClean="0"/>
              <a:t> Communicate early, often and openly (releases permitting). </a:t>
            </a:r>
            <a:r>
              <a:rPr lang="en-US" sz="2400" dirty="0" smtClean="0">
                <a:latin typeface="Times" panose="02020603050405020304" pitchFamily="18" charset="0"/>
                <a:cs typeface="Times" panose="02020603050405020304" pitchFamily="18" charset="0"/>
              </a:rPr>
              <a:t>Service provider staff should communicate regularly and proactively with the landlord (with tenant permission) to identify any potential issues at the earliest stage. </a:t>
            </a:r>
            <a:r>
              <a:rPr lang="en-US" sz="2400" baseline="0" dirty="0" smtClean="0"/>
              <a:t>Rent arrears, behavioral concerns, damage to the units…these are all things that get harder to fix with the passage of time. Support services need to be proactive and responsive. Call the landlord regularly to check-in and be available and responsive when they call you.</a:t>
            </a:r>
            <a:endParaRPr lang="en-US" sz="2400" dirty="0" smtClean="0"/>
          </a:p>
          <a:p>
            <a:endParaRPr lang="en-US" sz="2400" dirty="0" smtClean="0"/>
          </a:p>
          <a:p>
            <a:r>
              <a:rPr lang="en-US" sz="2400" dirty="0" smtClean="0"/>
              <a:t>Have Plan</a:t>
            </a:r>
          </a:p>
          <a:p>
            <a:pPr marL="800100" lvl="1" indent="-342900">
              <a:buFont typeface="Arial" panose="020B0604020202020204" pitchFamily="34" charset="0"/>
              <a:buChar char="•"/>
            </a:pPr>
            <a:r>
              <a:rPr lang="en-US" altLang="en-US" sz="2000" dirty="0" smtClean="0">
                <a:latin typeface="Century Schoolbook" pitchFamily="18" charset="0"/>
                <a:cs typeface="Century Schoolbook" pitchFamily="18" charset="0"/>
              </a:rPr>
              <a:t>Problem solve as a team </a:t>
            </a:r>
            <a:r>
              <a:rPr lang="en-US" altLang="en-US" sz="2000" b="0" dirty="0" smtClean="0">
                <a:latin typeface="Century Schoolbook" pitchFamily="18" charset="0"/>
                <a:cs typeface="Century Schoolbook" pitchFamily="18" charset="0"/>
              </a:rPr>
              <a:t>– Case Manager, Landlord and Tenant</a:t>
            </a:r>
          </a:p>
          <a:p>
            <a:pPr marL="800100" lvl="1" indent="-342900">
              <a:buFont typeface="Arial" panose="020B0604020202020204" pitchFamily="34" charset="0"/>
              <a:buChar char="•"/>
            </a:pPr>
            <a:r>
              <a:rPr lang="en-US" altLang="en-US" sz="2000" b="0" dirty="0" smtClean="0">
                <a:latin typeface="Century Schoolbook" pitchFamily="18" charset="0"/>
                <a:cs typeface="Century Schoolbook" pitchFamily="18" charset="0"/>
              </a:rPr>
              <a:t>Together define the problem</a:t>
            </a:r>
          </a:p>
          <a:p>
            <a:pPr marL="800100" lvl="1" indent="-342900">
              <a:buFont typeface="Arial" panose="020B0604020202020204" pitchFamily="34" charset="0"/>
              <a:buChar char="•"/>
            </a:pPr>
            <a:r>
              <a:rPr lang="en-US" altLang="en-US" sz="2000" b="0" dirty="0" smtClean="0">
                <a:latin typeface="Century Schoolbook" pitchFamily="18" charset="0"/>
                <a:cs typeface="Century Schoolbook" pitchFamily="18" charset="0"/>
              </a:rPr>
              <a:t>Potential Solutions? Negotiate restitution for damages;</a:t>
            </a:r>
            <a:r>
              <a:rPr lang="en-US" altLang="en-US" sz="2000" b="0" baseline="0" dirty="0" smtClean="0">
                <a:latin typeface="Century Schoolbook" pitchFamily="18" charset="0"/>
                <a:cs typeface="Century Schoolbook" pitchFamily="18" charset="0"/>
              </a:rPr>
              <a:t> </a:t>
            </a:r>
            <a:r>
              <a:rPr lang="en-US" altLang="en-US" sz="2000" b="0" dirty="0" smtClean="0">
                <a:latin typeface="Century Schoolbook" pitchFamily="18" charset="0"/>
                <a:cs typeface="Century Schoolbook" pitchFamily="18" charset="0"/>
              </a:rPr>
              <a:t>Negotiate a payment plan;</a:t>
            </a:r>
            <a:r>
              <a:rPr lang="en-US" altLang="en-US" sz="2000" b="0" baseline="0" dirty="0" smtClean="0">
                <a:latin typeface="Century Schoolbook" pitchFamily="18" charset="0"/>
                <a:cs typeface="Century Schoolbook" pitchFamily="18" charset="0"/>
              </a:rPr>
              <a:t> </a:t>
            </a:r>
          </a:p>
          <a:p>
            <a:pPr marL="800100" lvl="1" indent="-342900">
              <a:buFont typeface="Arial" panose="020B0604020202020204" pitchFamily="34" charset="0"/>
              <a:buChar char="•"/>
            </a:pPr>
            <a:r>
              <a:rPr lang="en-US" altLang="en-US" sz="2000" b="0" dirty="0" smtClean="0">
                <a:latin typeface="Century Schoolbook" pitchFamily="18" charset="0"/>
                <a:cs typeface="Century Schoolbook" pitchFamily="18" charset="0"/>
              </a:rPr>
              <a:t>Are there service needs?</a:t>
            </a:r>
          </a:p>
          <a:p>
            <a:pPr marL="800100" lvl="1" indent="-342900">
              <a:buFont typeface="Arial" panose="020B0604020202020204" pitchFamily="34" charset="0"/>
              <a:buChar char="•"/>
            </a:pPr>
            <a:r>
              <a:rPr lang="en-US" altLang="en-US" sz="2000" b="0" dirty="0" smtClean="0">
                <a:latin typeface="Century Schoolbook" pitchFamily="18" charset="0"/>
                <a:cs typeface="Century Schoolbook" pitchFamily="18" charset="0"/>
              </a:rPr>
              <a:t>Can the landlord make any adjustments?</a:t>
            </a:r>
          </a:p>
          <a:p>
            <a:pPr marL="800100" lvl="1" indent="-342900">
              <a:buFont typeface="Arial" panose="020B0604020202020204" pitchFamily="34" charset="0"/>
              <a:buChar char="•"/>
            </a:pPr>
            <a:r>
              <a:rPr lang="en-US" altLang="en-US" sz="2000" b="0" dirty="0" smtClean="0">
                <a:latin typeface="Century Schoolbook" pitchFamily="18" charset="0"/>
                <a:cs typeface="Century Schoolbook" pitchFamily="18" charset="0"/>
              </a:rPr>
              <a:t>What is the tenant willing to do?</a:t>
            </a:r>
          </a:p>
          <a:p>
            <a:pPr marL="800100" lvl="1" indent="-342900">
              <a:buFont typeface="Arial" panose="020B0604020202020204" pitchFamily="34" charset="0"/>
              <a:buChar char="•"/>
            </a:pPr>
            <a:r>
              <a:rPr lang="en-US" altLang="en-US" sz="2000" b="0" dirty="0" smtClean="0">
                <a:latin typeface="Century Schoolbook" pitchFamily="18" charset="0"/>
                <a:cs typeface="Century Schoolbook" pitchFamily="18" charset="0"/>
              </a:rPr>
              <a:t>Plan to Move Forward, Roles, Expectations</a:t>
            </a:r>
          </a:p>
          <a:p>
            <a:pPr marL="800100" lvl="1" indent="-342900">
              <a:buFont typeface="Arial" panose="020B0604020202020204" pitchFamily="34" charset="0"/>
              <a:buChar char="•"/>
            </a:pPr>
            <a:r>
              <a:rPr lang="en-US" altLang="en-US" sz="2000" b="0" dirty="0" smtClean="0">
                <a:latin typeface="Century Schoolbook" pitchFamily="18" charset="0"/>
                <a:cs typeface="Century Schoolbook" pitchFamily="18" charset="0"/>
              </a:rPr>
              <a:t>Next Steps and Follow-up Plan?</a:t>
            </a:r>
          </a:p>
          <a:p>
            <a:pPr marL="342900" indent="-342900">
              <a:buFont typeface="Arial" panose="020B0604020202020204" pitchFamily="34" charset="0"/>
              <a:buChar char="•"/>
            </a:pPr>
            <a:endParaRPr lang="en-US" sz="2400" dirty="0" smtClean="0"/>
          </a:p>
          <a:p>
            <a:r>
              <a:rPr lang="en-US" sz="2400" dirty="0" smtClean="0"/>
              <a:t>Be</a:t>
            </a:r>
            <a:r>
              <a:rPr lang="en-US" sz="2400" baseline="0" dirty="0" smtClean="0"/>
              <a:t> </a:t>
            </a:r>
            <a:r>
              <a:rPr lang="en-US" sz="2400" dirty="0" smtClean="0"/>
              <a:t>Results and Solutions Oriented</a:t>
            </a:r>
          </a:p>
          <a:p>
            <a:pPr marL="800100" lvl="1" indent="-342900">
              <a:buFont typeface="Arial" panose="020B0604020202020204" pitchFamily="34" charset="0"/>
              <a:buChar char="•"/>
            </a:pPr>
            <a:r>
              <a:rPr lang="en-US" sz="2400" dirty="0" smtClean="0"/>
              <a:t>This is</a:t>
            </a:r>
            <a:r>
              <a:rPr lang="en-US" sz="2400" baseline="0" dirty="0" smtClean="0"/>
              <a:t> either a housing crisis, or could lead to a housing crisis if not attended to. </a:t>
            </a:r>
          </a:p>
          <a:p>
            <a:pPr marL="800100" marR="0" lvl="2" indent="-34290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Char char="•"/>
              <a:tabLst/>
              <a:defRPr/>
            </a:pPr>
            <a:r>
              <a:rPr lang="en-US" altLang="en-US" sz="2000" b="0" dirty="0" smtClean="0">
                <a:latin typeface="Century Schoolbook" pitchFamily="18" charset="0"/>
                <a:cs typeface="Century Schoolbook" pitchFamily="18" charset="0"/>
              </a:rPr>
              <a:t>Keep your discussions focused on issues, not people</a:t>
            </a:r>
          </a:p>
          <a:p>
            <a:pPr marL="800100" marR="0" lvl="2" indent="-342900" algn="l" defTabSz="914400" rtl="0" eaLnBrk="1" fontAlgn="auto" latinLnBrk="0" hangingPunct="1">
              <a:lnSpc>
                <a:spcPct val="100000"/>
              </a:lnSpc>
              <a:spcBef>
                <a:spcPts val="0"/>
              </a:spcBef>
              <a:spcAft>
                <a:spcPts val="0"/>
              </a:spcAft>
              <a:buClr>
                <a:schemeClr val="dk1"/>
              </a:buClr>
              <a:buSzTx/>
              <a:buFont typeface="Arial" panose="020B0604020202020204" pitchFamily="34" charset="0"/>
              <a:buChar char="•"/>
              <a:tabLst/>
              <a:defRPr/>
            </a:pPr>
            <a:r>
              <a:rPr lang="en-US" altLang="en-US" sz="2000" b="0" dirty="0" smtClean="0">
                <a:latin typeface="Century Schoolbook" pitchFamily="18" charset="0"/>
                <a:cs typeface="Century Schoolbook" pitchFamily="18" charset="0"/>
              </a:rPr>
              <a:t>Focus on next Steps and Follow-up Plan</a:t>
            </a:r>
            <a:r>
              <a:rPr lang="en-US" altLang="en-US" sz="2000" b="0" baseline="0" dirty="0" smtClean="0">
                <a:latin typeface="Century Schoolbook" pitchFamily="18" charset="0"/>
                <a:cs typeface="Century Schoolbook" pitchFamily="18" charset="0"/>
              </a:rPr>
              <a:t>…and follow through on any commitments you make as the service provider.</a:t>
            </a:r>
            <a:endParaRPr lang="en-US" altLang="en-US" sz="2000" b="0" dirty="0" smtClean="0">
              <a:latin typeface="Century Schoolbook" pitchFamily="18" charset="0"/>
              <a:cs typeface="Century Schoolbook" pitchFamily="18" charset="0"/>
            </a:endParaRPr>
          </a:p>
          <a:p>
            <a:pPr marL="342900" indent="-342900">
              <a:buFont typeface="Arial" panose="020B0604020202020204" pitchFamily="34" charset="0"/>
              <a:buChar char="•"/>
            </a:pPr>
            <a:endParaRPr lang="en-US" sz="2400" dirty="0" smtClean="0"/>
          </a:p>
          <a:p>
            <a:r>
              <a:rPr lang="en-US" sz="2400" dirty="0" smtClean="0"/>
              <a:t>Be a</a:t>
            </a:r>
            <a:r>
              <a:rPr lang="en-US" sz="2400" baseline="0" dirty="0" smtClean="0"/>
              <a:t> neutral</a:t>
            </a:r>
            <a:r>
              <a:rPr lang="en-US" sz="2400" dirty="0" smtClean="0"/>
              <a:t> Advocate (client and landlord)</a:t>
            </a:r>
          </a:p>
          <a:p>
            <a:pPr marL="342900" indent="-342900">
              <a:buFont typeface="Arial" panose="020B0604020202020204" pitchFamily="34" charset="0"/>
              <a:buChar char="•"/>
            </a:pPr>
            <a:r>
              <a:rPr lang="en-US" sz="2400" dirty="0" smtClean="0"/>
              <a:t>In the case of a disagreement</a:t>
            </a:r>
            <a:r>
              <a:rPr lang="en-US" sz="2400" baseline="0" dirty="0" smtClean="0"/>
              <a:t> or crisis, the housing service provider has the difficult task of balancing the support of their tenant with their relationship with the landlord in the long-term. Do your best to stay neutral whenever possible and consider the concerns of both parties. </a:t>
            </a:r>
          </a:p>
          <a:p>
            <a:pPr marL="0" indent="0">
              <a:buFont typeface="Arial" panose="020B0604020202020204" pitchFamily="34" charset="0"/>
              <a:buNone/>
            </a:pPr>
            <a:endParaRPr lang="en-US" altLang="en-US" sz="2400" b="0" baseline="0" dirty="0" smtClean="0">
              <a:latin typeface="Century Schoolbook" pitchFamily="18" charset="0"/>
              <a:cs typeface="Century Schoolbook" pitchFamily="18" charset="0"/>
            </a:endParaRPr>
          </a:p>
          <a:p>
            <a:pPr marL="0" indent="0">
              <a:buFont typeface="Arial" panose="020B0604020202020204" pitchFamily="34" charset="0"/>
              <a:buNone/>
            </a:pPr>
            <a:r>
              <a:rPr lang="en-US" altLang="en-US" sz="2400" b="0" baseline="0" dirty="0" smtClean="0">
                <a:latin typeface="Century Schoolbook" pitchFamily="18" charset="0"/>
                <a:cs typeface="Century Schoolbook" pitchFamily="18" charset="0"/>
              </a:rPr>
              <a:t>Have another Plan</a:t>
            </a:r>
          </a:p>
          <a:p>
            <a:pPr marL="800100" lvl="1" indent="-342900">
              <a:buFont typeface="Arial" panose="020B0604020202020204" pitchFamily="34" charset="0"/>
              <a:buChar char="•"/>
            </a:pPr>
            <a:r>
              <a:rPr lang="en-US" altLang="en-US" sz="2400" b="0" dirty="0" smtClean="0">
                <a:latin typeface="Century Schoolbook" pitchFamily="18" charset="0"/>
                <a:cs typeface="Century Schoolbook" pitchFamily="18" charset="0"/>
              </a:rPr>
              <a:t>What happens if solution can’t be reached?</a:t>
            </a:r>
            <a:r>
              <a:rPr lang="en-US" altLang="en-US" sz="2400" b="0" baseline="0" dirty="0" smtClean="0">
                <a:latin typeface="Century Schoolbook" pitchFamily="18" charset="0"/>
                <a:cs typeface="Century Schoolbook" pitchFamily="18" charset="0"/>
              </a:rPr>
              <a:t> Can you use an o</a:t>
            </a:r>
            <a:r>
              <a:rPr lang="en-US" altLang="en-US" sz="2400" b="0" dirty="0" smtClean="0">
                <a:latin typeface="Century Schoolbook" pitchFamily="18" charset="0"/>
                <a:cs typeface="Century Schoolbook" pitchFamily="18" charset="0"/>
              </a:rPr>
              <a:t>utside facilitator? Or other 3</a:t>
            </a:r>
            <a:r>
              <a:rPr lang="en-US" altLang="en-US" sz="2400" b="0" baseline="30000" dirty="0" smtClean="0">
                <a:latin typeface="Century Schoolbook" pitchFamily="18" charset="0"/>
                <a:cs typeface="Century Schoolbook" pitchFamily="18" charset="0"/>
              </a:rPr>
              <a:t>rd</a:t>
            </a:r>
            <a:r>
              <a:rPr lang="en-US" altLang="en-US" sz="2400" b="0" dirty="0" smtClean="0">
                <a:latin typeface="Century Schoolbook" pitchFamily="18" charset="0"/>
                <a:cs typeface="Century Schoolbook" pitchFamily="18" charset="0"/>
              </a:rPr>
              <a:t> party, neutral partner</a:t>
            </a:r>
            <a:r>
              <a:rPr lang="en-US" altLang="en-US" sz="2400" b="0" baseline="0" dirty="0" smtClean="0">
                <a:latin typeface="Century Schoolbook" pitchFamily="18" charset="0"/>
                <a:cs typeface="Century Schoolbook" pitchFamily="18" charset="0"/>
              </a:rPr>
              <a:t>? Are there o</a:t>
            </a:r>
            <a:r>
              <a:rPr lang="en-US" altLang="en-US" sz="2400" b="0" dirty="0" smtClean="0">
                <a:latin typeface="Century Schoolbook" pitchFamily="18" charset="0"/>
                <a:cs typeface="Century Schoolbook" pitchFamily="18" charset="0"/>
              </a:rPr>
              <a:t>ther housing/service options?</a:t>
            </a:r>
          </a:p>
          <a:p>
            <a:pPr marL="800100" lvl="1" indent="-342900">
              <a:buFont typeface="Arial" panose="020B0604020202020204" pitchFamily="34" charset="0"/>
              <a:buChar char="•"/>
            </a:pPr>
            <a:r>
              <a:rPr lang="en-US" altLang="en-US" sz="2000" b="0" dirty="0" smtClean="0">
                <a:latin typeface="Century Schoolbook" pitchFamily="18" charset="0"/>
                <a:cs typeface="Century Schoolbook" pitchFamily="18" charset="0"/>
              </a:rPr>
              <a:t>Always </a:t>
            </a:r>
            <a:r>
              <a:rPr lang="en-US" altLang="en-US" sz="2000" b="0" dirty="0" err="1" smtClean="0">
                <a:latin typeface="Century Schoolbook" pitchFamily="18" charset="0"/>
                <a:cs typeface="Century Schoolbook" pitchFamily="18" charset="0"/>
              </a:rPr>
              <a:t>Always</a:t>
            </a:r>
            <a:r>
              <a:rPr lang="en-US" altLang="en-US" sz="2000" b="0" dirty="0" smtClean="0">
                <a:latin typeface="Century Schoolbook" pitchFamily="18" charset="0"/>
                <a:cs typeface="Century Schoolbook" pitchFamily="18" charset="0"/>
              </a:rPr>
              <a:t> </a:t>
            </a:r>
            <a:r>
              <a:rPr lang="en-US" altLang="en-US" sz="2000" b="0" dirty="0" err="1" smtClean="0">
                <a:latin typeface="Century Schoolbook" pitchFamily="18" charset="0"/>
                <a:cs typeface="Century Schoolbook" pitchFamily="18" charset="0"/>
              </a:rPr>
              <a:t>Always</a:t>
            </a:r>
            <a:r>
              <a:rPr lang="en-US" altLang="en-US" sz="2000" b="0" dirty="0" smtClean="0">
                <a:latin typeface="Century Schoolbook" pitchFamily="18" charset="0"/>
                <a:cs typeface="Century Schoolbook" pitchFamily="18" charset="0"/>
              </a:rPr>
              <a:t> stress the cost to all parties to move forward with evictions. Evictions should truly be the last resort for everyone involved. </a:t>
            </a:r>
          </a:p>
          <a:p>
            <a:pPr marL="800100" lvl="1" indent="-342900">
              <a:buFont typeface="Arial" panose="020B0604020202020204" pitchFamily="34" charset="0"/>
              <a:buChar char="•"/>
            </a:pPr>
            <a:r>
              <a:rPr lang="en-US" altLang="en-US" sz="2000" b="0" dirty="0" smtClean="0">
                <a:latin typeface="Century Schoolbook" pitchFamily="18" charset="0"/>
                <a:cs typeface="Century Schoolbook" pitchFamily="18" charset="0"/>
              </a:rPr>
              <a:t>Work with landlord to allow the lease to run its course, then move the tenant to another apartment</a:t>
            </a:r>
          </a:p>
          <a:p>
            <a:pPr marL="800100" lvl="1" indent="-342900">
              <a:buFont typeface="Arial" panose="020B0604020202020204" pitchFamily="34" charset="0"/>
              <a:buChar char="•"/>
            </a:pPr>
            <a:r>
              <a:rPr lang="en-US" altLang="en-US" sz="2000" b="0" dirty="0" smtClean="0">
                <a:latin typeface="Century Schoolbook" pitchFamily="18" charset="0"/>
                <a:cs typeface="Century Schoolbook" pitchFamily="18" charset="0"/>
              </a:rPr>
              <a:t>Move tenant rather than have the landlord go to eviction court</a:t>
            </a:r>
          </a:p>
          <a:p>
            <a:pPr marL="457200" lvl="1" indent="0">
              <a:buFont typeface="Arial" panose="020B0604020202020204" pitchFamily="34" charset="0"/>
              <a:buNone/>
            </a:pPr>
            <a:endParaRPr lang="en-US" altLang="en-US" sz="2000" b="0" dirty="0" smtClean="0">
              <a:latin typeface="Century Schoolbook" pitchFamily="18" charset="0"/>
              <a:cs typeface="Century Schoolbook" pitchFamily="18" charset="0"/>
            </a:endParaRPr>
          </a:p>
          <a:p>
            <a:pPr marL="800100" lvl="1" indent="-342900">
              <a:buFont typeface="Arial" panose="020B0604020202020204" pitchFamily="34" charset="0"/>
              <a:buChar char="•"/>
            </a:pPr>
            <a:endParaRPr lang="en-US" altLang="en-US" sz="2000" b="0" dirty="0" smtClean="0">
              <a:latin typeface="Century Schoolbook" pitchFamily="18" charset="0"/>
              <a:cs typeface="Century Schoolbook" pitchFamily="18" charset="0"/>
            </a:endParaRPr>
          </a:p>
          <a:p>
            <a:pPr marL="908050" lvl="1" indent="-457200" eaLnBrk="1" hangingPunct="1">
              <a:lnSpc>
                <a:spcPct val="90000"/>
              </a:lnSpc>
              <a:buClr>
                <a:srgbClr val="0081C6"/>
              </a:buClr>
              <a:buSzPct val="100000"/>
              <a:buFont typeface="+mj-lt"/>
              <a:buAutoNum type="arabicPeriod"/>
              <a:defRPr/>
            </a:pPr>
            <a:endParaRPr lang="en-US" altLang="en-US" sz="2200" dirty="0" smtClean="0">
              <a:latin typeface="Century Schoolbook" pitchFamily="18" charset="0"/>
              <a:cs typeface="Century Schoolbook" pitchFamily="18" charset="0"/>
            </a:endParaRPr>
          </a:p>
          <a:p>
            <a:endParaRPr lang="en-US" sz="2400" dirty="0" smtClean="0"/>
          </a:p>
          <a:p>
            <a:endParaRPr lang="en-US" dirty="0"/>
          </a:p>
        </p:txBody>
      </p:sp>
    </p:spTree>
    <p:extLst>
      <p:ext uri="{BB962C8B-B14F-4D97-AF65-F5344CB8AC3E}">
        <p14:creationId xmlns:p14="http://schemas.microsoft.com/office/powerpoint/2010/main" val="2665105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latin typeface="Century Schoolbook" pitchFamily="18" charset="0"/>
              </a:rPr>
              <a:t>At CSH, it is our mission to advance housing solutions that deliver three powerful outcomes: </a:t>
            </a:r>
          </a:p>
          <a:p>
            <a:pPr marL="228600" indent="-228600">
              <a:buFont typeface="+mj-lt"/>
              <a:buAutoNum type="arabicPeriod"/>
              <a:defRPr/>
            </a:pPr>
            <a:r>
              <a:rPr lang="en-US" dirty="0" smtClean="0">
                <a:latin typeface="Century Schoolbook" pitchFamily="18" charset="0"/>
              </a:rPr>
              <a:t>improved lives for the most vulnerable people </a:t>
            </a:r>
          </a:p>
          <a:p>
            <a:pPr marL="228600" indent="-228600">
              <a:buFont typeface="+mj-lt"/>
              <a:buAutoNum type="arabicPeriod"/>
              <a:defRPr/>
            </a:pPr>
            <a:r>
              <a:rPr lang="en-US" dirty="0" smtClean="0">
                <a:latin typeface="Century Schoolbook" pitchFamily="18" charset="0"/>
              </a:rPr>
              <a:t>maximized public resources </a:t>
            </a:r>
          </a:p>
          <a:p>
            <a:pPr marL="228600" indent="-228600">
              <a:buFont typeface="+mj-lt"/>
              <a:buAutoNum type="arabicPeriod"/>
              <a:defRPr/>
            </a:pPr>
            <a:r>
              <a:rPr lang="en-US" dirty="0" smtClean="0">
                <a:latin typeface="Century Schoolbook" pitchFamily="18" charset="0"/>
              </a:rPr>
              <a:t>strong, healthy communities across the country. </a:t>
            </a:r>
          </a:p>
          <a:p>
            <a:pPr>
              <a:buFont typeface="+mj-lt"/>
              <a:buNone/>
              <a:defRPr/>
            </a:pPr>
            <a:endParaRPr lang="en-US" dirty="0" smtClean="0">
              <a:latin typeface="Century Schoolbook" pitchFamily="18" charset="0"/>
            </a:endParaRPr>
          </a:p>
          <a:p>
            <a:pPr>
              <a:defRPr/>
            </a:pPr>
            <a:r>
              <a:rPr lang="en-US" dirty="0" smtClean="0">
                <a:latin typeface="Century Schoolbook" pitchFamily="18" charset="0"/>
              </a:rPr>
              <a:t>CSH is working to solve some of the most complex and costly social problems our country faces--like those related to homelessness.</a:t>
            </a:r>
          </a:p>
          <a:p>
            <a:pPr>
              <a:defRPr/>
            </a:pPr>
            <a:endParaRPr lang="en-US" dirty="0" smtClean="0">
              <a:latin typeface="Century Schoolbook" pitchFamily="18" charset="0"/>
            </a:endParaRPr>
          </a:p>
        </p:txBody>
      </p:sp>
      <p:sp>
        <p:nvSpPr>
          <p:cNvPr id="61444" name="Slide Number Placeholder 3"/>
          <p:cNvSpPr>
            <a:spLocks noGrp="1"/>
          </p:cNvSpPr>
          <p:nvPr>
            <p:ph type="sldNum" sz="quarter" idx="5"/>
          </p:nvPr>
        </p:nvSpPr>
        <p:spPr>
          <a:xfrm>
            <a:off x="3967163" y="8796338"/>
            <a:ext cx="3068637" cy="525462"/>
          </a:xfrm>
          <a:prstGeom prst="rect">
            <a:avLst/>
          </a:prstGeom>
          <a:noFill/>
        </p:spPr>
        <p:txBody>
          <a:bodyPr/>
          <a:lstStyle/>
          <a:p>
            <a:fld id="{475FF4BB-A039-44A4-AB65-0A44623F7A31}" type="slidenum">
              <a:rPr lang="en-US" altLang="en-US"/>
              <a:pPr/>
              <a:t>3</a:t>
            </a:fld>
            <a:endParaRPr lang="en-US" altLang="en-US"/>
          </a:p>
        </p:txBody>
      </p:sp>
    </p:spTree>
    <p:extLst>
      <p:ext uri="{BB962C8B-B14F-4D97-AF65-F5344CB8AC3E}">
        <p14:creationId xmlns:p14="http://schemas.microsoft.com/office/powerpoint/2010/main" val="36630387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spcBef>
                <a:spcPct val="0"/>
              </a:spcBef>
              <a:buClrTx/>
              <a:buSzTx/>
              <a:buFontTx/>
              <a:buNone/>
            </a:pPr>
            <a:endParaRPr lang="en-US" altLang="en-US" sz="1100" i="0" dirty="0" smtClean="0">
              <a:solidFill>
                <a:schemeClr val="accent4"/>
              </a:solidFill>
              <a:cs typeface="Arial" pitchFamily="34" charset="0"/>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Small, little to no costs efforts go a long way in building strong relationship. </a:t>
            </a:r>
            <a:r>
              <a:rPr lang="en-US" sz="1100" b="0" dirty="0" smtClean="0"/>
              <a:t>This work is often challenging and surprising! Look for ways/opportunities to celebrate and nurture relationships with landlord partners (small, inexpensive gestures).</a:t>
            </a:r>
          </a:p>
          <a:p>
            <a:pPr algn="l" eaLnBrk="1" hangingPunct="1">
              <a:spcBef>
                <a:spcPct val="0"/>
              </a:spcBef>
              <a:buClrTx/>
              <a:buSzTx/>
              <a:buFontTx/>
              <a:buNone/>
            </a:pPr>
            <a:endParaRPr lang="en-US" altLang="en-US" sz="1100" i="0" dirty="0" smtClean="0">
              <a:solidFill>
                <a:schemeClr val="accent4"/>
              </a:solidFill>
              <a:cs typeface="Arial" pitchFamily="34" charset="0"/>
            </a:endParaRPr>
          </a:p>
          <a:p>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295F9F17-BD84-4D56-A3DF-1E59C5A370AF}" type="slidenum">
              <a:rPr lang="en-US" smtClean="0"/>
              <a:pPr/>
              <a:t>30</a:t>
            </a:fld>
            <a:endParaRPr lang="en-US"/>
          </a:p>
        </p:txBody>
      </p:sp>
    </p:spTree>
    <p:extLst>
      <p:ext uri="{BB962C8B-B14F-4D97-AF65-F5344CB8AC3E}">
        <p14:creationId xmlns:p14="http://schemas.microsoft.com/office/powerpoint/2010/main" val="34183291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1238250" y="681038"/>
            <a:ext cx="4673600" cy="3505200"/>
          </a:xfrm>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smtClean="0">
                <a:latin typeface="Times" panose="02020603050405020304" pitchFamily="18" charset="0"/>
              </a:rPr>
              <a:t>Ongoing Appreciation</a:t>
            </a:r>
            <a:endParaRPr lang="en-US" altLang="en-US" b="1" smtClean="0">
              <a:latin typeface="Times" panose="02020603050405020304" pitchFamily="18" charset="0"/>
            </a:endParaRPr>
          </a:p>
          <a:p>
            <a:r>
              <a:rPr lang="en-US" altLang="en-US" smtClean="0">
                <a:latin typeface="Times" panose="02020603050405020304" pitchFamily="18" charset="0"/>
              </a:rPr>
              <a:t>Go the EXTRA MILE whenever you have the opportunity</a:t>
            </a:r>
          </a:p>
          <a:p>
            <a:r>
              <a:rPr lang="en-US" altLang="en-US" smtClean="0">
                <a:latin typeface="Times" panose="02020603050405020304" pitchFamily="18" charset="0"/>
              </a:rPr>
              <a:t>Host owner appreciation events such as a breakfast; present plaques or certificates</a:t>
            </a:r>
          </a:p>
          <a:p>
            <a:r>
              <a:rPr lang="en-US" altLang="en-US" smtClean="0">
                <a:latin typeface="Times" panose="02020603050405020304" pitchFamily="18" charset="0"/>
              </a:rPr>
              <a:t>Send thank you cards from staff and clients; send holiday cards or personalized “thank you” notes with monthly rent check</a:t>
            </a:r>
          </a:p>
          <a:p>
            <a:r>
              <a:rPr lang="en-US" altLang="en-US" smtClean="0">
                <a:latin typeface="Times" panose="02020603050405020304" pitchFamily="18" charset="0"/>
              </a:rPr>
              <a:t>Build relationships -- Get to know something personal about the landlord i.e. birthday, favorite sports team, etc.</a:t>
            </a:r>
          </a:p>
          <a:p>
            <a:r>
              <a:rPr lang="en-US" altLang="en-US" smtClean="0">
                <a:latin typeface="Times" panose="02020603050405020304" pitchFamily="18" charset="0"/>
              </a:rPr>
              <a:t>Recognize “landlord of the year” or highlight “Outstanding Landlord Partners” through websites, newsletters, newspapers</a:t>
            </a:r>
          </a:p>
          <a:p>
            <a:r>
              <a:rPr lang="en-US" altLang="en-US" smtClean="0">
                <a:latin typeface="Times" panose="02020603050405020304" pitchFamily="18" charset="0"/>
              </a:rPr>
              <a:t> </a:t>
            </a:r>
          </a:p>
          <a:p>
            <a:endParaRPr lang="en-US" altLang="en-US" smtClean="0">
              <a:latin typeface="Times" panose="02020603050405020304" pitchFamily="18" charset="0"/>
            </a:endParaRPr>
          </a:p>
        </p:txBody>
      </p:sp>
      <p:sp>
        <p:nvSpPr>
          <p:cNvPr id="70660" name="Slide Number Placeholder 3"/>
          <p:cNvSpPr>
            <a:spLocks noGrp="1"/>
          </p:cNvSpPr>
          <p:nvPr>
            <p:ph type="sldNum" sz="quarter" idx="5"/>
          </p:nvPr>
        </p:nvSpPr>
        <p:spPr>
          <a:xfrm>
            <a:off x="3967163" y="8726488"/>
            <a:ext cx="3068637" cy="5222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defRPr>
            </a:lvl1pPr>
            <a:lvl2pPr marL="742950" indent="-285750">
              <a:spcBef>
                <a:spcPct val="30000"/>
              </a:spcBef>
              <a:defRPr sz="1200">
                <a:solidFill>
                  <a:schemeClr val="tx1"/>
                </a:solidFill>
                <a:latin typeface="Times" panose="02020603050405020304" pitchFamily="18" charset="0"/>
              </a:defRPr>
            </a:lvl2pPr>
            <a:lvl3pPr marL="1143000" indent="-228600">
              <a:spcBef>
                <a:spcPct val="30000"/>
              </a:spcBef>
              <a:defRPr sz="1200">
                <a:solidFill>
                  <a:schemeClr val="tx1"/>
                </a:solidFill>
                <a:latin typeface="Times" panose="02020603050405020304" pitchFamily="18" charset="0"/>
              </a:defRPr>
            </a:lvl3pPr>
            <a:lvl4pPr marL="1600200" indent="-228600">
              <a:spcBef>
                <a:spcPct val="30000"/>
              </a:spcBef>
              <a:defRPr sz="1200">
                <a:solidFill>
                  <a:schemeClr val="tx1"/>
                </a:solidFill>
                <a:latin typeface="Times" panose="02020603050405020304" pitchFamily="18" charset="0"/>
              </a:defRPr>
            </a:lvl4pPr>
            <a:lvl5pPr marL="2057400" indent="-228600">
              <a:spcBef>
                <a:spcPct val="30000"/>
              </a:spcBef>
              <a:defRPr sz="1200">
                <a:solidFill>
                  <a:schemeClr val="tx1"/>
                </a:solidFill>
                <a:latin typeface="Times" panose="02020603050405020304" pitchFamily="18" charset="0"/>
              </a:defRPr>
            </a:lvl5pPr>
            <a:lvl6pPr marL="2514600" indent="-228600" eaLnBrk="0" fontAlgn="base" hangingPunct="0">
              <a:spcBef>
                <a:spcPct val="30000"/>
              </a:spcBef>
              <a:spcAft>
                <a:spcPct val="0"/>
              </a:spcAft>
              <a:defRPr sz="1200">
                <a:solidFill>
                  <a:schemeClr val="tx1"/>
                </a:solidFill>
                <a:latin typeface="Times" panose="02020603050405020304" pitchFamily="18" charset="0"/>
              </a:defRPr>
            </a:lvl6pPr>
            <a:lvl7pPr marL="2971800" indent="-228600" eaLnBrk="0" fontAlgn="base" hangingPunct="0">
              <a:spcBef>
                <a:spcPct val="30000"/>
              </a:spcBef>
              <a:spcAft>
                <a:spcPct val="0"/>
              </a:spcAft>
              <a:defRPr sz="1200">
                <a:solidFill>
                  <a:schemeClr val="tx1"/>
                </a:solidFill>
                <a:latin typeface="Times" panose="02020603050405020304" pitchFamily="18" charset="0"/>
              </a:defRPr>
            </a:lvl7pPr>
            <a:lvl8pPr marL="3429000" indent="-228600" eaLnBrk="0" fontAlgn="base" hangingPunct="0">
              <a:spcBef>
                <a:spcPct val="30000"/>
              </a:spcBef>
              <a:spcAft>
                <a:spcPct val="0"/>
              </a:spcAft>
              <a:defRPr sz="1200">
                <a:solidFill>
                  <a:schemeClr val="tx1"/>
                </a:solidFill>
                <a:latin typeface="Times" panose="02020603050405020304" pitchFamily="18" charset="0"/>
              </a:defRPr>
            </a:lvl8pPr>
            <a:lvl9pPr marL="3886200" indent="-228600"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EF04AEE7-DBC7-4007-BA86-FB1A9A4ADB03}" type="slidenum">
              <a:rPr lang="en-US" altLang="en-US">
                <a:solidFill>
                  <a:srgbClr val="000000"/>
                </a:solidFill>
              </a:rPr>
              <a:pPr>
                <a:spcBef>
                  <a:spcPct val="0"/>
                </a:spcBef>
              </a:pPr>
              <a:t>31</a:t>
            </a:fld>
            <a:endParaRPr lang="en-US" altLang="en-US">
              <a:solidFill>
                <a:srgbClr val="000000"/>
              </a:solidFill>
            </a:endParaRPr>
          </a:p>
        </p:txBody>
      </p:sp>
    </p:spTree>
    <p:extLst>
      <p:ext uri="{BB962C8B-B14F-4D97-AF65-F5344CB8AC3E}">
        <p14:creationId xmlns:p14="http://schemas.microsoft.com/office/powerpoint/2010/main" val="38724417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5" name="Shape 525"/>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lang="en-US" sz="1100" b="1" i="0" u="none" strike="noStrike" cap="none" dirty="0">
              <a:solidFill>
                <a:schemeClr val="dk1"/>
              </a:solidFill>
              <a:latin typeface="Arial"/>
              <a:ea typeface="Arial"/>
              <a:cs typeface="Arial"/>
              <a:sym typeface="Arial"/>
            </a:endParaRPr>
          </a:p>
        </p:txBody>
      </p:sp>
      <p:sp>
        <p:nvSpPr>
          <p:cNvPr id="526" name="Shape 526"/>
          <p:cNvSpPr txBox="1">
            <a:spLocks noGrp="1"/>
          </p:cNvSpPr>
          <p:nvPr>
            <p:ph type="sldNum" idx="12"/>
          </p:nvPr>
        </p:nvSpPr>
        <p:spPr>
          <a:xfrm>
            <a:off x="3884612" y="8685213"/>
            <a:ext cx="2971800"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32</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25896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Shape 5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9" name="Shape 54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lang="en-US" dirty="0">
              <a:latin typeface="Times New Roman"/>
              <a:ea typeface="Times New Roman"/>
              <a:cs typeface="Times New Roman"/>
              <a:sym typeface="Times New Roman"/>
            </a:endParaRPr>
          </a:p>
        </p:txBody>
      </p:sp>
      <p:sp>
        <p:nvSpPr>
          <p:cNvPr id="550" name="Shape 550"/>
          <p:cNvSpPr txBox="1">
            <a:spLocks noGrp="1"/>
          </p:cNvSpPr>
          <p:nvPr>
            <p:ph type="sldNum" idx="12"/>
          </p:nvPr>
        </p:nvSpPr>
        <p:spPr>
          <a:xfrm>
            <a:off x="3884612" y="8685213"/>
            <a:ext cx="297179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33</a:t>
            </a:fld>
            <a:endParaRPr lang="en-US"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68973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9" name="Shape 369"/>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r>
              <a:rPr lang="en-US" sz="1100" b="0" i="0" u="none" strike="noStrike" kern="1200" cap="none" dirty="0" smtClean="0">
                <a:solidFill>
                  <a:schemeClr val="dk1"/>
                </a:solidFill>
                <a:effectLst/>
                <a:latin typeface="Arial"/>
                <a:ea typeface="Arial"/>
                <a:cs typeface="Arial"/>
                <a:sym typeface="Arial"/>
              </a:rPr>
              <a:t>As I mentioned earlier, I work to support implementation of PSH </a:t>
            </a:r>
            <a:r>
              <a:rPr lang="en-US" sz="1100" b="0" i="0" u="none" strike="noStrike" kern="1200" cap="none" dirty="0" smtClean="0">
                <a:solidFill>
                  <a:schemeClr val="dk1"/>
                </a:solidFill>
                <a:effectLst/>
                <a:latin typeface="Arial"/>
                <a:ea typeface="Arial"/>
                <a:cs typeface="Arial"/>
                <a:sym typeface="Arial"/>
              </a:rPr>
              <a:t>projects</a:t>
            </a:r>
            <a:r>
              <a:rPr lang="en-US" sz="1100" b="0" i="0" u="none" strike="noStrike" kern="1200" cap="none" baseline="0" dirty="0" smtClean="0">
                <a:solidFill>
                  <a:schemeClr val="dk1"/>
                </a:solidFill>
                <a:effectLst/>
                <a:latin typeface="Arial"/>
                <a:ea typeface="Arial"/>
                <a:cs typeface="Arial"/>
                <a:sym typeface="Arial"/>
              </a:rPr>
              <a:t> and other housing programs that serve homelessness and formerly homeless individuals. </a:t>
            </a:r>
            <a:r>
              <a:rPr lang="en-US" sz="1100" b="0" i="0" u="none" strike="noStrike" kern="1200" cap="none" dirty="0" smtClean="0">
                <a:solidFill>
                  <a:schemeClr val="dk1"/>
                </a:solidFill>
                <a:effectLst/>
                <a:latin typeface="Arial"/>
                <a:ea typeface="Arial"/>
                <a:cs typeface="Arial"/>
                <a:sym typeface="Arial"/>
              </a:rPr>
              <a:t>What</a:t>
            </a:r>
            <a:r>
              <a:rPr lang="en-US" sz="1100" b="0" i="0" u="none" strike="noStrike" kern="1200" cap="none" baseline="0" dirty="0" smtClean="0">
                <a:solidFill>
                  <a:schemeClr val="dk1"/>
                </a:solidFill>
                <a:effectLst/>
                <a:latin typeface="Arial"/>
                <a:ea typeface="Arial"/>
                <a:cs typeface="Arial"/>
                <a:sym typeface="Arial"/>
              </a:rPr>
              <a:t> we learned, and I am sure folks in audience also</a:t>
            </a:r>
            <a:r>
              <a:rPr lang="en-US" sz="1100" b="0" i="0" u="none" strike="noStrike" kern="1200" cap="none" dirty="0" smtClean="0">
                <a:solidFill>
                  <a:schemeClr val="dk1"/>
                </a:solidFill>
                <a:effectLst/>
                <a:latin typeface="Arial"/>
                <a:ea typeface="Arial"/>
                <a:cs typeface="Arial"/>
                <a:sym typeface="Arial"/>
              </a:rPr>
              <a:t> </a:t>
            </a:r>
            <a:r>
              <a:rPr lang="en-US" sz="1100" b="0" i="0" u="none" strike="noStrike" kern="1200" cap="none" dirty="0" smtClean="0">
                <a:solidFill>
                  <a:schemeClr val="dk1"/>
                </a:solidFill>
                <a:effectLst/>
                <a:latin typeface="Arial"/>
                <a:ea typeface="Arial"/>
                <a:cs typeface="Arial"/>
                <a:sym typeface="Arial"/>
              </a:rPr>
              <a:t>know </a:t>
            </a:r>
            <a:r>
              <a:rPr lang="en-US" sz="1100" b="0" i="0" u="none" strike="noStrike" kern="1200" cap="none" dirty="0" smtClean="0">
                <a:solidFill>
                  <a:schemeClr val="dk1"/>
                </a:solidFill>
                <a:effectLst/>
                <a:latin typeface="Arial"/>
                <a:ea typeface="Arial"/>
                <a:cs typeface="Arial"/>
                <a:sym typeface="Arial"/>
              </a:rPr>
              <a:t>is</a:t>
            </a:r>
            <a:r>
              <a:rPr lang="en-US" sz="1100" b="0" i="0" u="none" strike="noStrike" kern="1200" cap="none" baseline="0" dirty="0" smtClean="0">
                <a:solidFill>
                  <a:schemeClr val="dk1"/>
                </a:solidFill>
                <a:effectLst/>
                <a:latin typeface="Arial"/>
                <a:ea typeface="Arial"/>
                <a:cs typeface="Arial"/>
                <a:sym typeface="Arial"/>
              </a:rPr>
              <a:t> </a:t>
            </a:r>
            <a:r>
              <a:rPr lang="en-US" sz="1100" b="0" i="0" u="none" strike="noStrike" kern="1200" cap="none" dirty="0" smtClean="0">
                <a:solidFill>
                  <a:schemeClr val="dk1"/>
                </a:solidFill>
                <a:effectLst/>
                <a:latin typeface="Arial"/>
                <a:ea typeface="Arial"/>
                <a:cs typeface="Arial"/>
                <a:sym typeface="Arial"/>
              </a:rPr>
              <a:t>it </a:t>
            </a:r>
            <a:r>
              <a:rPr lang="en-US" sz="1100" b="0" i="0" u="none" strike="noStrike" kern="1200" cap="none" dirty="0" smtClean="0">
                <a:solidFill>
                  <a:schemeClr val="dk1"/>
                </a:solidFill>
                <a:effectLst/>
                <a:latin typeface="Arial"/>
                <a:ea typeface="Arial"/>
                <a:cs typeface="Arial"/>
                <a:sym typeface="Arial"/>
              </a:rPr>
              <a:t>takes more than one approach to end homelessness. </a:t>
            </a:r>
            <a:r>
              <a:rPr lang="en-US" sz="1100" b="0" i="0" u="none" strike="noStrike" kern="1200" cap="none" dirty="0" smtClean="0">
                <a:solidFill>
                  <a:schemeClr val="dk1"/>
                </a:solidFill>
                <a:effectLst/>
                <a:latin typeface="Arial"/>
                <a:ea typeface="Arial"/>
                <a:cs typeface="Arial"/>
                <a:sym typeface="Arial"/>
              </a:rPr>
              <a:t>And because we live in T,</a:t>
            </a:r>
            <a:r>
              <a:rPr lang="en-US" sz="1100" b="0" i="0" u="none" strike="noStrike" kern="1200" cap="none" baseline="0" dirty="0" smtClean="0">
                <a:solidFill>
                  <a:schemeClr val="dk1"/>
                </a:solidFill>
                <a:effectLst/>
                <a:latin typeface="Arial"/>
                <a:ea typeface="Arial"/>
                <a:cs typeface="Arial"/>
                <a:sym typeface="Arial"/>
              </a:rPr>
              <a:t> where there can be political and cultural challenges to creating affordable units or developing single site SH-</a:t>
            </a:r>
            <a:r>
              <a:rPr lang="en-US" sz="1100" b="0" i="0" u="none" strike="noStrike" kern="1200" cap="none" dirty="0" smtClean="0">
                <a:solidFill>
                  <a:schemeClr val="dk1"/>
                </a:solidFill>
                <a:effectLst/>
                <a:latin typeface="Arial"/>
                <a:ea typeface="Arial"/>
                <a:cs typeface="Arial"/>
                <a:sym typeface="Arial"/>
              </a:rPr>
              <a:t> it </a:t>
            </a:r>
            <a:r>
              <a:rPr lang="en-US" sz="1100" b="0" i="0" u="none" strike="noStrike" kern="1200" cap="none" dirty="0" smtClean="0">
                <a:solidFill>
                  <a:schemeClr val="dk1"/>
                </a:solidFill>
                <a:effectLst/>
                <a:latin typeface="Arial"/>
                <a:ea typeface="Arial"/>
                <a:cs typeface="Arial"/>
                <a:sym typeface="Arial"/>
              </a:rPr>
              <a:t>become increasingly important </a:t>
            </a:r>
            <a:r>
              <a:rPr lang="en-US" sz="1100" b="0" i="0" u="none" strike="noStrike" kern="1200" cap="none" dirty="0" smtClean="0">
                <a:solidFill>
                  <a:schemeClr val="dk1"/>
                </a:solidFill>
                <a:effectLst/>
                <a:latin typeface="Arial"/>
                <a:ea typeface="Arial"/>
                <a:cs typeface="Arial"/>
                <a:sym typeface="Arial"/>
              </a:rPr>
              <a:t>that</a:t>
            </a:r>
            <a:r>
              <a:rPr lang="en-US" sz="1100" b="0" i="0" u="none" strike="noStrike" kern="1200" cap="none" baseline="0" dirty="0" smtClean="0">
                <a:solidFill>
                  <a:schemeClr val="dk1"/>
                </a:solidFill>
                <a:effectLst/>
                <a:latin typeface="Arial"/>
                <a:ea typeface="Arial"/>
                <a:cs typeface="Arial"/>
                <a:sym typeface="Arial"/>
              </a:rPr>
              <a:t> we focus our attention to</a:t>
            </a:r>
            <a:r>
              <a:rPr lang="en-US" sz="1100" b="0" i="0" u="none" strike="noStrike" kern="1200" cap="none" dirty="0" smtClean="0">
                <a:solidFill>
                  <a:schemeClr val="dk1"/>
                </a:solidFill>
                <a:effectLst/>
                <a:latin typeface="Arial"/>
                <a:ea typeface="Arial"/>
                <a:cs typeface="Arial"/>
                <a:sym typeface="Arial"/>
              </a:rPr>
              <a:t> </a:t>
            </a:r>
            <a:r>
              <a:rPr lang="en-US" sz="1100" b="0" i="0" u="none" strike="noStrike" kern="1200" cap="none" dirty="0" smtClean="0">
                <a:solidFill>
                  <a:schemeClr val="dk1"/>
                </a:solidFill>
                <a:effectLst/>
                <a:latin typeface="Arial"/>
                <a:ea typeface="Arial"/>
                <a:cs typeface="Arial"/>
                <a:sym typeface="Arial"/>
              </a:rPr>
              <a:t>create and maintain effective partnerships with private sector </a:t>
            </a:r>
            <a:r>
              <a:rPr lang="en-US" sz="1100" b="0" i="0" u="none" strike="noStrike" kern="1200" cap="none" dirty="0" smtClean="0">
                <a:solidFill>
                  <a:schemeClr val="dk1"/>
                </a:solidFill>
                <a:effectLst/>
                <a:latin typeface="Arial"/>
                <a:ea typeface="Arial"/>
                <a:cs typeface="Arial"/>
                <a:sym typeface="Arial"/>
              </a:rPr>
              <a:t>LL</a:t>
            </a:r>
            <a:r>
              <a:rPr lang="en-US" sz="1100" b="0" i="0" u="none" strike="noStrike" kern="1200" cap="none" baseline="0" dirty="0" smtClean="0">
                <a:solidFill>
                  <a:schemeClr val="dk1"/>
                </a:solidFill>
                <a:effectLst/>
                <a:latin typeface="Arial"/>
                <a:ea typeface="Arial"/>
                <a:cs typeface="Arial"/>
                <a:sym typeface="Arial"/>
              </a:rPr>
              <a:t> and identify ways to convert those already existing, “affordable” units to serve subsidy program participants. </a:t>
            </a:r>
            <a:endParaRPr lang="en-US" sz="1100" b="0" i="0" u="none" strike="noStrike" kern="1200" cap="none" dirty="0" smtClean="0">
              <a:solidFill>
                <a:schemeClr val="dk1"/>
              </a:solidFill>
              <a:effectLst/>
              <a:latin typeface="Arial"/>
              <a:ea typeface="Arial"/>
              <a:cs typeface="Arial"/>
              <a:sym typeface="Arial"/>
            </a:endParaRPr>
          </a:p>
          <a:p>
            <a:endParaRPr lang="en-US" sz="1100" b="0" i="0" u="none" strike="noStrike" kern="1200" cap="none" dirty="0" smtClean="0">
              <a:solidFill>
                <a:schemeClr val="dk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sz="1100" b="0" i="0" u="none" strike="noStrike" kern="1200" cap="none" dirty="0" smtClean="0">
                <a:solidFill>
                  <a:schemeClr val="dk1"/>
                </a:solidFill>
                <a:effectLst/>
                <a:latin typeface="Arial"/>
                <a:ea typeface="Arial"/>
                <a:cs typeface="Arial"/>
                <a:sym typeface="Arial"/>
              </a:rPr>
              <a:t>There are a variety of reasons </a:t>
            </a:r>
            <a:r>
              <a:rPr lang="en-US" sz="1100" b="0" i="0" u="none" strike="noStrike" kern="1200" cap="none" dirty="0" smtClean="0">
                <a:solidFill>
                  <a:schemeClr val="dk1"/>
                </a:solidFill>
                <a:effectLst/>
                <a:latin typeface="Arial"/>
                <a:ea typeface="Arial"/>
                <a:cs typeface="Arial"/>
                <a:sym typeface="Arial"/>
              </a:rPr>
              <a:t>why</a:t>
            </a:r>
            <a:r>
              <a:rPr lang="en-US" sz="1100" b="0" i="0" u="none" strike="noStrike" kern="1200" cap="none" baseline="0" dirty="0" smtClean="0">
                <a:solidFill>
                  <a:schemeClr val="dk1"/>
                </a:solidFill>
                <a:effectLst/>
                <a:latin typeface="Arial"/>
                <a:ea typeface="Arial"/>
                <a:cs typeface="Arial"/>
                <a:sym typeface="Arial"/>
              </a:rPr>
              <a:t> </a:t>
            </a:r>
            <a:r>
              <a:rPr lang="en-US" sz="1100" b="0" i="0" u="none" strike="noStrike" kern="1200" cap="none" dirty="0" smtClean="0">
                <a:solidFill>
                  <a:schemeClr val="dk1"/>
                </a:solidFill>
                <a:effectLst/>
                <a:latin typeface="Arial"/>
                <a:ea typeface="Arial"/>
                <a:cs typeface="Arial"/>
                <a:sym typeface="Arial"/>
              </a:rPr>
              <a:t>communities </a:t>
            </a:r>
            <a:r>
              <a:rPr lang="en-US" sz="1100" b="0" i="0" u="none" strike="noStrike" kern="1200" cap="none" dirty="0" smtClean="0">
                <a:solidFill>
                  <a:schemeClr val="dk1"/>
                </a:solidFill>
                <a:effectLst/>
                <a:latin typeface="Arial"/>
                <a:ea typeface="Arial"/>
                <a:cs typeface="Arial"/>
                <a:sym typeface="Arial"/>
              </a:rPr>
              <a:t>are experiencing challenges in </a:t>
            </a:r>
            <a:r>
              <a:rPr lang="en-US" sz="1100" b="0" i="0" u="none" strike="noStrike" kern="1200" cap="none" dirty="0" smtClean="0">
                <a:solidFill>
                  <a:schemeClr val="dk1"/>
                </a:solidFill>
                <a:effectLst/>
                <a:latin typeface="Arial"/>
                <a:ea typeface="Arial"/>
                <a:cs typeface="Arial"/>
                <a:sym typeface="Arial"/>
              </a:rPr>
              <a:t>recruiting</a:t>
            </a:r>
            <a:r>
              <a:rPr lang="en-US" sz="1100" b="0" i="0" u="none" strike="noStrike" kern="1200" cap="none" baseline="0" dirty="0" smtClean="0">
                <a:solidFill>
                  <a:schemeClr val="dk1"/>
                </a:solidFill>
                <a:effectLst/>
                <a:latin typeface="Arial"/>
                <a:ea typeface="Arial"/>
                <a:cs typeface="Arial"/>
                <a:sym typeface="Arial"/>
              </a:rPr>
              <a:t> and </a:t>
            </a:r>
            <a:r>
              <a:rPr lang="en-US" sz="1100" b="0" i="0" u="none" strike="noStrike" kern="1200" cap="none" dirty="0" smtClean="0">
                <a:solidFill>
                  <a:schemeClr val="dk1"/>
                </a:solidFill>
                <a:effectLst/>
                <a:latin typeface="Arial"/>
                <a:ea typeface="Arial"/>
                <a:cs typeface="Arial"/>
                <a:sym typeface="Arial"/>
              </a:rPr>
              <a:t>sustaining property</a:t>
            </a:r>
            <a:r>
              <a:rPr lang="en-US" sz="1100" b="0" i="0" u="none" strike="noStrike" kern="1200" cap="none" baseline="0" dirty="0" smtClean="0">
                <a:solidFill>
                  <a:schemeClr val="dk1"/>
                </a:solidFill>
                <a:effectLst/>
                <a:latin typeface="Arial"/>
                <a:ea typeface="Arial"/>
                <a:cs typeface="Arial"/>
                <a:sym typeface="Arial"/>
              </a:rPr>
              <a:t> owners. </a:t>
            </a:r>
            <a:r>
              <a:rPr lang="en-US" sz="1100" b="0" i="0" u="none" strike="noStrike" kern="1200" cap="none" dirty="0" smtClean="0">
                <a:solidFill>
                  <a:schemeClr val="dk1"/>
                </a:solidFill>
                <a:effectLst/>
                <a:latin typeface="Arial"/>
                <a:ea typeface="Arial"/>
                <a:cs typeface="Arial"/>
                <a:sym typeface="Arial"/>
              </a:rPr>
              <a:t>A lot of us are living in communities with tight markets and high rents. This scenario requires us to get creative when trying to engage and convince LL to accept our folks. </a:t>
            </a: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endParaRPr lang="en-US" sz="1100" b="0" i="0" u="none" strike="noStrike" kern="1200" cap="none" dirty="0" smtClean="0">
              <a:solidFill>
                <a:schemeClr val="dk1"/>
              </a:solidFill>
              <a:effectLst/>
              <a:latin typeface="Arial"/>
              <a:ea typeface="Arial"/>
              <a:cs typeface="Arial"/>
              <a:sym typeface="Arial"/>
            </a:endParaRPr>
          </a:p>
          <a:p>
            <a:r>
              <a:rPr lang="en-US" sz="1100" b="0" i="0" u="none" strike="noStrike" kern="1200" cap="none" baseline="0" dirty="0" smtClean="0">
                <a:solidFill>
                  <a:schemeClr val="dk1"/>
                </a:solidFill>
                <a:effectLst/>
                <a:latin typeface="Arial"/>
                <a:ea typeface="Arial"/>
                <a:cs typeface="Arial"/>
                <a:sym typeface="Arial"/>
              </a:rPr>
              <a:t> </a:t>
            </a:r>
            <a:r>
              <a:rPr lang="en-US" sz="1100" b="0" i="0" u="none" strike="noStrike" kern="1200" cap="none" dirty="0" smtClean="0">
                <a:solidFill>
                  <a:schemeClr val="dk1"/>
                </a:solidFill>
                <a:effectLst/>
                <a:latin typeface="Arial"/>
                <a:ea typeface="Arial"/>
                <a:cs typeface="Arial"/>
                <a:sym typeface="Arial"/>
              </a:rPr>
              <a:t>We </a:t>
            </a:r>
            <a:r>
              <a:rPr lang="en-US" sz="1100" b="0" i="0" u="none" strike="noStrike" kern="1200" cap="none" dirty="0" smtClean="0">
                <a:solidFill>
                  <a:schemeClr val="dk1"/>
                </a:solidFill>
                <a:effectLst/>
                <a:latin typeface="Arial"/>
                <a:ea typeface="Arial"/>
                <a:cs typeface="Arial"/>
                <a:sym typeface="Arial"/>
              </a:rPr>
              <a:t>have all heard the story/ or personal know the story of a client looking for months or losing their subsidy simply because they can’t find LL to rent</a:t>
            </a:r>
            <a:r>
              <a:rPr lang="en-US" sz="1100" b="0" i="0" u="none" strike="noStrike" kern="1200" cap="none" dirty="0" smtClean="0">
                <a:solidFill>
                  <a:schemeClr val="dk1"/>
                </a:solidFill>
                <a:effectLst/>
                <a:latin typeface="Arial"/>
                <a:ea typeface="Arial"/>
                <a:cs typeface="Arial"/>
                <a:sym typeface="Arial"/>
              </a:rPr>
              <a:t>.</a:t>
            </a:r>
          </a:p>
          <a:p>
            <a:endParaRPr lang="en-US" sz="1100" b="0" i="0" u="none" strike="noStrike" kern="1200" cap="none" dirty="0" smtClean="0">
              <a:solidFill>
                <a:schemeClr val="dk1"/>
              </a:solidFill>
              <a:effectLst/>
              <a:latin typeface="Arial"/>
              <a:ea typeface="Arial"/>
              <a:cs typeface="Arial"/>
              <a:sym typeface="Arial"/>
            </a:endParaRPr>
          </a:p>
          <a:p>
            <a:r>
              <a:rPr lang="en-US" sz="1100" b="0" i="0" u="none" strike="noStrike" kern="1200" cap="none" dirty="0" smtClean="0">
                <a:solidFill>
                  <a:schemeClr val="dk1"/>
                </a:solidFill>
                <a:effectLst/>
                <a:latin typeface="Arial"/>
                <a:ea typeface="Arial"/>
                <a:cs typeface="Arial"/>
                <a:sym typeface="Arial"/>
              </a:rPr>
              <a:t>So short answer I there is no EBP that I can outline for you to replicate- every community looks different-rents ages, inventory. All of these play a factor in how you engage your LL. Today we are talking about strategy’s to overcome some of these barriers. More specifically…</a:t>
            </a:r>
          </a:p>
          <a:p>
            <a:pPr marL="0" marR="0" lvl="0" indent="0" algn="l" rtl="0">
              <a:spcBef>
                <a:spcPts val="0"/>
              </a:spcBef>
              <a:spcAft>
                <a:spcPts val="0"/>
              </a:spcAft>
              <a:buClr>
                <a:schemeClr val="dk1"/>
              </a:buClr>
              <a:buSzPct val="25000"/>
              <a:buFont typeface="Arial"/>
              <a:buNone/>
            </a:pPr>
            <a:endParaRPr lang="en-US"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14210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6" name="Shape 3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We</a:t>
            </a:r>
            <a:r>
              <a:rPr lang="en-US" baseline="0" dirty="0" smtClean="0"/>
              <a:t> are going to talk about </a:t>
            </a:r>
          </a:p>
          <a:p>
            <a:pPr marL="228600" lvl="0" indent="-228600">
              <a:spcBef>
                <a:spcPts val="0"/>
              </a:spcBef>
              <a:buAutoNum type="arabicParenR"/>
            </a:pPr>
            <a:r>
              <a:rPr lang="en-US" baseline="0" dirty="0" smtClean="0"/>
              <a:t>How to locate units/LL’s, how to find the RIGHT LL for your program needs</a:t>
            </a:r>
          </a:p>
          <a:p>
            <a:pPr marL="228600" lvl="0" indent="-228600">
              <a:spcBef>
                <a:spcPts val="0"/>
              </a:spcBef>
              <a:buAutoNum type="arabicParenR"/>
            </a:pPr>
            <a:r>
              <a:rPr lang="en-US" baseline="0" dirty="0" smtClean="0"/>
              <a:t>How to get a yes, selling your program and review different incentives available to LL</a:t>
            </a:r>
          </a:p>
          <a:p>
            <a:pPr marL="228600" lvl="0" indent="-228600">
              <a:spcBef>
                <a:spcPts val="0"/>
              </a:spcBef>
              <a:buAutoNum type="arabicParenR"/>
            </a:pPr>
            <a:r>
              <a:rPr lang="en-US" baseline="0" dirty="0" smtClean="0"/>
              <a:t>How to engage and market to LL to yield best results</a:t>
            </a:r>
          </a:p>
          <a:p>
            <a:pPr marL="228600" lvl="0" indent="-228600">
              <a:spcBef>
                <a:spcPts val="0"/>
              </a:spcBef>
              <a:buAutoNum type="arabicParenR"/>
            </a:pPr>
            <a:r>
              <a:rPr lang="en-US" baseline="0" dirty="0" smtClean="0"/>
              <a:t>Lastly, how to sustain that relationship with your LL</a:t>
            </a:r>
            <a:endParaRPr lang="en-US" dirty="0"/>
          </a:p>
        </p:txBody>
      </p:sp>
    </p:spTree>
    <p:extLst>
      <p:ext uri="{BB962C8B-B14F-4D97-AF65-F5344CB8AC3E}">
        <p14:creationId xmlns:p14="http://schemas.microsoft.com/office/powerpoint/2010/main" val="1692362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2" name="Shape 382"/>
          <p:cNvSpPr txBox="1">
            <a:spLocks noGrp="1"/>
          </p:cNvSpPr>
          <p:nvPr>
            <p:ph type="body" idx="1"/>
          </p:nvPr>
        </p:nvSpPr>
        <p:spPr>
          <a:xfrm>
            <a:off x="914400" y="4343400"/>
            <a:ext cx="5029199" cy="4114800"/>
          </a:xfrm>
          <a:prstGeom prst="rect">
            <a:avLst/>
          </a:prstGeom>
          <a:noFill/>
          <a:ln>
            <a:noFill/>
          </a:ln>
        </p:spPr>
        <p:txBody>
          <a:bodyPr lIns="91425" tIns="91425" rIns="91425" bIns="91425" anchor="ctr" anchorCtr="0">
            <a:noAutofit/>
          </a:bodyPr>
          <a:lstStyle/>
          <a:p>
            <a:r>
              <a:rPr lang="en-US" dirty="0" smtClean="0">
                <a:solidFill>
                  <a:schemeClr val="accent2"/>
                </a:solidFill>
                <a:latin typeface="Century Schoolbook"/>
                <a:ea typeface="Century Schoolbook"/>
                <a:cs typeface="Century Schoolbook"/>
                <a:sym typeface="Century Schoolbook"/>
              </a:rPr>
              <a:t>S</a:t>
            </a:r>
          </a:p>
          <a:p>
            <a:r>
              <a:rPr lang="en-US" sz="1100" b="0" i="0" u="none" strike="noStrike" kern="1200" cap="none" dirty="0" smtClean="0">
                <a:solidFill>
                  <a:schemeClr val="dk1"/>
                </a:solidFill>
                <a:effectLst/>
                <a:latin typeface="Arial"/>
                <a:ea typeface="Arial"/>
                <a:cs typeface="Arial"/>
                <a:sym typeface="Arial"/>
              </a:rPr>
              <a:t>Like</a:t>
            </a:r>
            <a:r>
              <a:rPr lang="en-US" sz="1100" b="0" i="0" u="none" strike="noStrike" kern="1200" cap="none" baseline="0" dirty="0" smtClean="0">
                <a:solidFill>
                  <a:schemeClr val="dk1"/>
                </a:solidFill>
                <a:effectLst/>
                <a:latin typeface="Arial"/>
                <a:ea typeface="Arial"/>
                <a:cs typeface="Arial"/>
                <a:sym typeface="Arial"/>
              </a:rPr>
              <a:t> I mentioned we all know and have recognized the importance of </a:t>
            </a:r>
            <a:r>
              <a:rPr lang="en-US" sz="1100" b="0" i="0" u="none" strike="noStrike" kern="1200" cap="none" dirty="0" smtClean="0">
                <a:solidFill>
                  <a:schemeClr val="dk1"/>
                </a:solidFill>
                <a:effectLst/>
                <a:latin typeface="Arial"/>
                <a:ea typeface="Arial"/>
                <a:cs typeface="Arial"/>
                <a:sym typeface="Arial"/>
              </a:rPr>
              <a:t>identifying </a:t>
            </a:r>
            <a:r>
              <a:rPr lang="en-US" sz="1100" b="0" i="0" u="none" strike="noStrike" kern="1200" cap="none" dirty="0" smtClean="0">
                <a:solidFill>
                  <a:schemeClr val="dk1"/>
                </a:solidFill>
                <a:effectLst/>
                <a:latin typeface="Arial"/>
                <a:ea typeface="Arial"/>
                <a:cs typeface="Arial"/>
                <a:sym typeface="Arial"/>
              </a:rPr>
              <a:t>and convincing private sector LL to </a:t>
            </a:r>
            <a:r>
              <a:rPr lang="en-US" sz="1100" b="0" i="0" u="none" strike="noStrike" kern="1200" cap="none" dirty="0" smtClean="0">
                <a:solidFill>
                  <a:schemeClr val="dk1"/>
                </a:solidFill>
                <a:effectLst/>
                <a:latin typeface="Arial"/>
                <a:ea typeface="Arial"/>
                <a:cs typeface="Arial"/>
                <a:sym typeface="Arial"/>
              </a:rPr>
              <a:t>partner with our housing programs </a:t>
            </a:r>
            <a:r>
              <a:rPr lang="en-US" sz="1100" b="0" i="0" u="none" strike="noStrike" kern="1200" cap="none" dirty="0" smtClean="0">
                <a:solidFill>
                  <a:schemeClr val="dk1"/>
                </a:solidFill>
                <a:effectLst/>
                <a:latin typeface="Arial"/>
                <a:ea typeface="Arial"/>
                <a:cs typeface="Arial"/>
                <a:sym typeface="Arial"/>
              </a:rPr>
              <a:t>is a vital component to address and ending homelessness/housing instability for low income/vulnerable renters in your community. </a:t>
            </a:r>
            <a:endParaRPr lang="en-US" sz="1100" b="0" i="0" u="none" strike="noStrike" kern="1200" cap="none" dirty="0" smtClean="0">
              <a:solidFill>
                <a:schemeClr val="dk1"/>
              </a:solidFill>
              <a:effectLst/>
              <a:latin typeface="Arial"/>
              <a:ea typeface="Arial"/>
              <a:cs typeface="Arial"/>
              <a:sym typeface="Arial"/>
            </a:endParaRPr>
          </a:p>
          <a:p>
            <a:endParaRPr lang="en-US" sz="1100" b="0" i="0" u="none" strike="noStrike" kern="1200" cap="none" dirty="0" smtClean="0">
              <a:solidFill>
                <a:schemeClr val="dk1"/>
              </a:solidFill>
              <a:effectLst/>
              <a:latin typeface="Arial"/>
              <a:ea typeface="Arial"/>
              <a:cs typeface="Arial"/>
              <a:sym typeface="Arial"/>
            </a:endParaRPr>
          </a:p>
          <a:p>
            <a:r>
              <a:rPr lang="en-US" sz="1100" b="0" i="0" u="none" strike="noStrike" kern="1200" cap="none" dirty="0" smtClean="0">
                <a:solidFill>
                  <a:schemeClr val="dk1"/>
                </a:solidFill>
                <a:effectLst/>
                <a:latin typeface="Arial"/>
                <a:ea typeface="Arial"/>
                <a:cs typeface="Arial"/>
                <a:sym typeface="Arial"/>
              </a:rPr>
              <a:t>Clients often come with a lot of barriers, this means they don’t </a:t>
            </a:r>
            <a:r>
              <a:rPr lang="en-US" sz="1100" b="0" i="0" u="none" strike="noStrike" kern="1200" cap="none" dirty="0" smtClean="0">
                <a:solidFill>
                  <a:schemeClr val="dk1"/>
                </a:solidFill>
                <a:effectLst/>
                <a:latin typeface="Arial"/>
                <a:ea typeface="Arial"/>
                <a:cs typeface="Arial"/>
                <a:sym typeface="Arial"/>
              </a:rPr>
              <a:t>pass the </a:t>
            </a:r>
            <a:r>
              <a:rPr lang="en-US" sz="1100" b="0" i="0" u="none" strike="noStrike" kern="1200" cap="none" dirty="0" smtClean="0">
                <a:solidFill>
                  <a:schemeClr val="dk1"/>
                </a:solidFill>
                <a:effectLst/>
                <a:latin typeface="Arial"/>
                <a:ea typeface="Arial"/>
                <a:cs typeface="Arial"/>
                <a:sym typeface="Arial"/>
              </a:rPr>
              <a:t>tenant screening criteria  = competitive </a:t>
            </a:r>
            <a:r>
              <a:rPr lang="en-US" sz="1100" b="0" i="0" u="none" strike="noStrike" kern="1200" cap="none" dirty="0" smtClean="0">
                <a:solidFill>
                  <a:schemeClr val="dk1"/>
                </a:solidFill>
                <a:effectLst/>
                <a:latin typeface="Arial"/>
                <a:ea typeface="Arial"/>
                <a:cs typeface="Arial"/>
                <a:sym typeface="Arial"/>
              </a:rPr>
              <a:t>disadvantage</a:t>
            </a:r>
          </a:p>
          <a:p>
            <a:endParaRPr lang="en-US" sz="1100" b="0" i="0" u="none" strike="noStrike" kern="1200" cap="none" dirty="0" smtClean="0">
              <a:solidFill>
                <a:schemeClr val="dk1"/>
              </a:solidFill>
              <a:effectLst/>
              <a:latin typeface="Arial"/>
              <a:ea typeface="Arial"/>
              <a:cs typeface="Arial"/>
              <a:sym typeface="Arial"/>
            </a:endParaRPr>
          </a:p>
          <a:p>
            <a:r>
              <a:rPr lang="en-US" sz="1100" b="0" i="0" u="none" strike="noStrike" kern="1200" cap="none" dirty="0" smtClean="0">
                <a:solidFill>
                  <a:schemeClr val="dk1"/>
                </a:solidFill>
                <a:effectLst/>
                <a:latin typeface="Arial"/>
                <a:ea typeface="Arial"/>
                <a:cs typeface="Arial"/>
                <a:sym typeface="Arial"/>
              </a:rPr>
              <a:t> </a:t>
            </a:r>
            <a:r>
              <a:rPr lang="en-US" sz="1100" b="0" i="1" u="none" strike="noStrike" kern="1200" cap="none" dirty="0" smtClean="0">
                <a:solidFill>
                  <a:schemeClr val="dk1"/>
                </a:solidFill>
                <a:effectLst/>
                <a:latin typeface="Arial"/>
                <a:ea typeface="Arial"/>
                <a:cs typeface="Arial"/>
                <a:sym typeface="Arial"/>
              </a:rPr>
              <a:t>Tight housing market means competitive </a:t>
            </a:r>
            <a:r>
              <a:rPr lang="en-US" sz="1100" b="0" i="1" u="none" strike="noStrike" kern="1200" cap="none" dirty="0" smtClean="0">
                <a:solidFill>
                  <a:schemeClr val="dk1"/>
                </a:solidFill>
                <a:effectLst/>
                <a:latin typeface="Arial"/>
                <a:ea typeface="Arial"/>
                <a:cs typeface="Arial"/>
                <a:sym typeface="Arial"/>
              </a:rPr>
              <a:t>market, low</a:t>
            </a:r>
            <a:r>
              <a:rPr lang="en-US" sz="1100" b="0" i="1" u="none" strike="noStrike" kern="1200" cap="none" baseline="0" dirty="0" smtClean="0">
                <a:solidFill>
                  <a:schemeClr val="dk1"/>
                </a:solidFill>
                <a:effectLst/>
                <a:latin typeface="Arial"/>
                <a:ea typeface="Arial"/>
                <a:cs typeface="Arial"/>
                <a:sym typeface="Arial"/>
              </a:rPr>
              <a:t> vacancy/turn over and adequate number of renters. </a:t>
            </a:r>
          </a:p>
          <a:p>
            <a:endParaRPr lang="en-US" sz="1100" b="0" i="1" u="none" strike="noStrike" kern="1200" cap="none" baseline="0" dirty="0" smtClean="0">
              <a:solidFill>
                <a:schemeClr val="dk1"/>
              </a:solidFill>
              <a:effectLst/>
              <a:latin typeface="Arial"/>
              <a:ea typeface="Arial"/>
              <a:cs typeface="Arial"/>
              <a:sym typeface="Arial"/>
            </a:endParaRPr>
          </a:p>
          <a:p>
            <a:r>
              <a:rPr lang="en-US" sz="1100" b="0" i="1" u="none" strike="noStrike" kern="1200" cap="none" baseline="0" dirty="0" smtClean="0">
                <a:solidFill>
                  <a:schemeClr val="dk1"/>
                </a:solidFill>
                <a:effectLst/>
                <a:latin typeface="Arial"/>
                <a:ea typeface="Arial"/>
                <a:cs typeface="Arial"/>
                <a:sym typeface="Arial"/>
              </a:rPr>
              <a:t>So when you couple a tight rental market, with the barriers (or disadvantage) it creates an uphill battle for folks working to secure units or increase LL participation in housing programs. A lot of times what I hear is the learning curve of working with rental assistance programs is big enough, taking on a risky renter in addition is too large of an ask. </a:t>
            </a:r>
          </a:p>
          <a:p>
            <a:endParaRPr lang="en-US" sz="1100" b="0" i="1" u="none" strike="noStrike" kern="1200" cap="none" dirty="0" smtClean="0">
              <a:solidFill>
                <a:schemeClr val="dk1"/>
              </a:solidFill>
              <a:effectLst/>
              <a:latin typeface="Arial"/>
              <a:ea typeface="Arial"/>
              <a:cs typeface="Arial"/>
              <a:sym typeface="Arial"/>
            </a:endParaRPr>
          </a:p>
          <a:p>
            <a:r>
              <a:rPr lang="en-US" sz="1100" b="0" i="1" u="none" strike="noStrike" kern="1200" cap="none" dirty="0" smtClean="0">
                <a:solidFill>
                  <a:schemeClr val="dk1"/>
                </a:solidFill>
                <a:effectLst/>
                <a:latin typeface="Arial"/>
                <a:ea typeface="Arial"/>
                <a:cs typeface="Arial"/>
                <a:sym typeface="Arial"/>
              </a:rPr>
              <a:t>First thing I recommend</a:t>
            </a:r>
            <a:r>
              <a:rPr lang="en-US" sz="1100" b="0" i="1" u="none" strike="noStrike" kern="1200" cap="none" baseline="0" dirty="0" smtClean="0">
                <a:solidFill>
                  <a:schemeClr val="dk1"/>
                </a:solidFill>
                <a:effectLst/>
                <a:latin typeface="Arial"/>
                <a:ea typeface="Arial"/>
                <a:cs typeface="Arial"/>
                <a:sym typeface="Arial"/>
              </a:rPr>
              <a:t> before going out and approaching or negotiating with any property owner is to check your own assumptions. </a:t>
            </a:r>
          </a:p>
          <a:p>
            <a:r>
              <a:rPr lang="en-US" sz="1100" b="0" i="1" u="none" strike="noStrike" kern="1200" cap="none" baseline="0" dirty="0" smtClean="0">
                <a:solidFill>
                  <a:schemeClr val="dk1"/>
                </a:solidFill>
                <a:effectLst/>
                <a:latin typeface="Arial"/>
                <a:ea typeface="Arial"/>
                <a:cs typeface="Arial"/>
                <a:sym typeface="Arial"/>
              </a:rPr>
              <a:t>I, Samantha, believe that everyone has the right to safe, decent housing. I feel pretty confident that most of us in the room believe that also, but sometimes when we do this work day in and out we get jaded and start to accept certain realities that are inconsistent to that fact. SO is a good example, in our world they aren’t touched. No one will house them. In Harvey efforts we had a few SO’s who had submitted two/three applications and was denied, until one second chance </a:t>
            </a:r>
            <a:r>
              <a:rPr lang="en-US" sz="1100" b="0" i="1" u="none" strike="noStrike" kern="1200" cap="none" baseline="0" dirty="0" err="1" smtClean="0">
                <a:solidFill>
                  <a:schemeClr val="dk1"/>
                </a:solidFill>
                <a:effectLst/>
                <a:latin typeface="Arial"/>
                <a:ea typeface="Arial"/>
                <a:cs typeface="Arial"/>
                <a:sym typeface="Arial"/>
              </a:rPr>
              <a:t>leasesor</a:t>
            </a:r>
            <a:r>
              <a:rPr lang="en-US" sz="1100" b="0" i="1" u="none" strike="noStrike" kern="1200" cap="none" baseline="0" dirty="0" smtClean="0">
                <a:solidFill>
                  <a:schemeClr val="dk1"/>
                </a:solidFill>
                <a:effectLst/>
                <a:latin typeface="Arial"/>
                <a:ea typeface="Arial"/>
                <a:cs typeface="Arial"/>
                <a:sym typeface="Arial"/>
              </a:rPr>
              <a:t> agreed to accept them. Had we just operated from our assumptions that NO SO could be housed, they might not have been. So although has little to do with actually getting head in a bed, it can play a role. </a:t>
            </a:r>
          </a:p>
          <a:p>
            <a:endParaRPr lang="en-US" sz="1100" b="0" i="1" u="none" strike="noStrike" kern="1200" cap="none" baseline="0" dirty="0" smtClean="0">
              <a:solidFill>
                <a:schemeClr val="dk1"/>
              </a:solidFill>
              <a:effectLst/>
              <a:latin typeface="Arial"/>
              <a:ea typeface="Arial"/>
              <a:cs typeface="Arial"/>
              <a:sym typeface="Arial"/>
            </a:endParaRPr>
          </a:p>
          <a:p>
            <a:r>
              <a:rPr lang="en-US" sz="1100" b="0" i="1" u="none" strike="noStrike" kern="1200" cap="none" baseline="0" dirty="0" smtClean="0">
                <a:solidFill>
                  <a:schemeClr val="dk1"/>
                </a:solidFill>
                <a:effectLst/>
                <a:latin typeface="Arial"/>
                <a:ea typeface="Arial"/>
                <a:cs typeface="Arial"/>
                <a:sym typeface="Arial"/>
              </a:rPr>
              <a:t>Second, prior to engaging and property owners you want to assess your rental market. Everyone's market is different. Wages, rents, available stock is unique to each community and its important that you understand what your market looks like because it will help inform your talking points/selling points to property owners in the recruitment phase. There's a few different ways to do that, Zillow/Craigslist, </a:t>
            </a:r>
          </a:p>
          <a:p>
            <a:endParaRPr lang="en-US" sz="1100" b="0" i="1" u="none" strike="noStrike" kern="1200" cap="none" baseline="0" dirty="0" smtClean="0">
              <a:solidFill>
                <a:schemeClr val="dk1"/>
              </a:solidFill>
              <a:effectLst/>
              <a:latin typeface="Arial"/>
              <a:ea typeface="Arial"/>
              <a:cs typeface="Arial"/>
              <a:sym typeface="Arial"/>
            </a:endParaRPr>
          </a:p>
          <a:p>
            <a:r>
              <a:rPr lang="en-US" sz="1100" b="0" i="1" u="none" strike="noStrike" kern="1200" cap="none" baseline="0" dirty="0" smtClean="0">
                <a:solidFill>
                  <a:schemeClr val="dk1"/>
                </a:solidFill>
                <a:effectLst/>
                <a:latin typeface="Arial"/>
                <a:ea typeface="Arial"/>
                <a:cs typeface="Arial"/>
                <a:sym typeface="Arial"/>
              </a:rPr>
              <a:t>Lastly, because we know our clients tend to be at that competitive disadvantage we want to have realistic expectations about who we engage and </a:t>
            </a:r>
            <a:r>
              <a:rPr lang="en-US" sz="1100" b="0" i="1" u="none" strike="noStrike" kern="1200" cap="none" baseline="0" dirty="0" err="1" smtClean="0">
                <a:solidFill>
                  <a:schemeClr val="dk1"/>
                </a:solidFill>
                <a:effectLst/>
                <a:latin typeface="Arial"/>
                <a:ea typeface="Arial"/>
                <a:cs typeface="Arial"/>
                <a:sym typeface="Arial"/>
              </a:rPr>
              <a:t>whats</a:t>
            </a:r>
            <a:r>
              <a:rPr lang="en-US" sz="1100" b="0" i="1" u="none" strike="noStrike" kern="1200" cap="none" baseline="0" dirty="0" smtClean="0">
                <a:solidFill>
                  <a:schemeClr val="dk1"/>
                </a:solidFill>
                <a:effectLst/>
                <a:latin typeface="Arial"/>
                <a:ea typeface="Arial"/>
                <a:cs typeface="Arial"/>
                <a:sym typeface="Arial"/>
              </a:rPr>
              <a:t> important. </a:t>
            </a:r>
          </a:p>
          <a:p>
            <a:endParaRPr lang="en-US" sz="1100" b="0" i="1" u="none" strike="noStrike" kern="1200" cap="none" dirty="0" smtClean="0">
              <a:solidFill>
                <a:schemeClr val="dk1"/>
              </a:solidFill>
              <a:effectLst/>
              <a:latin typeface="Arial"/>
              <a:ea typeface="Arial"/>
              <a:cs typeface="Arial"/>
              <a:sym typeface="Arial"/>
            </a:endParaRPr>
          </a:p>
          <a:p>
            <a:pPr marR="0" lvl="0" algn="l" rtl="0">
              <a:lnSpc>
                <a:spcPct val="100000"/>
              </a:lnSpc>
              <a:spcBef>
                <a:spcPts val="0"/>
              </a:spcBef>
              <a:spcAft>
                <a:spcPts val="0"/>
              </a:spcAft>
              <a:buNone/>
            </a:pPr>
            <a:endParaRPr lang="en-US" dirty="0">
              <a:solidFill>
                <a:schemeClr val="accent2"/>
              </a:solidFill>
              <a:latin typeface="Century Schoolbook"/>
              <a:ea typeface="Century Schoolbook"/>
              <a:cs typeface="Century Schoolbook"/>
              <a:sym typeface="Century Schoolbook"/>
            </a:endParaRPr>
          </a:p>
        </p:txBody>
      </p:sp>
    </p:spTree>
    <p:extLst>
      <p:ext uri="{BB962C8B-B14F-4D97-AF65-F5344CB8AC3E}">
        <p14:creationId xmlns:p14="http://schemas.microsoft.com/office/powerpoint/2010/main" val="2347214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3" name="Shape 40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r>
              <a:rPr lang="en-US" sz="1100" b="0" i="0" u="none" strike="noStrike" kern="1200" cap="none" dirty="0" smtClean="0">
                <a:solidFill>
                  <a:schemeClr val="dk1"/>
                </a:solidFill>
                <a:effectLst/>
                <a:latin typeface="Arial"/>
                <a:ea typeface="Arial"/>
                <a:cs typeface="Arial"/>
                <a:sym typeface="Arial"/>
              </a:rPr>
              <a:t>Depending on the landscape of your city trying to engage new apartment complexes can be daunting. Just to give context -a city like Houston where there are over 586k multifamily units across an almost 9,000 Sq. mile city, you want to make sure you are targeted in your approach so you can manage at that </a:t>
            </a:r>
            <a:r>
              <a:rPr lang="en-US" sz="1100" b="0" i="0" u="none" strike="noStrike" kern="1200" cap="none" dirty="0" smtClean="0">
                <a:solidFill>
                  <a:schemeClr val="dk1"/>
                </a:solidFill>
                <a:effectLst/>
                <a:latin typeface="Arial"/>
                <a:ea typeface="Arial"/>
                <a:cs typeface="Arial"/>
                <a:sym typeface="Arial"/>
              </a:rPr>
              <a:t>scale</a:t>
            </a:r>
            <a:r>
              <a:rPr lang="en-US" sz="1100" b="0" i="0" u="none" strike="noStrike" kern="1200" cap="none" baseline="0" dirty="0" smtClean="0">
                <a:solidFill>
                  <a:schemeClr val="dk1"/>
                </a:solidFill>
                <a:effectLst/>
                <a:latin typeface="Arial"/>
                <a:ea typeface="Arial"/>
                <a:cs typeface="Arial"/>
                <a:sym typeface="Arial"/>
              </a:rPr>
              <a:t> </a:t>
            </a:r>
          </a:p>
          <a:p>
            <a:endParaRPr lang="en-US" sz="1100" b="0" i="0" u="none" strike="noStrike" kern="1200" cap="none" baseline="0" dirty="0" smtClean="0">
              <a:solidFill>
                <a:schemeClr val="dk1"/>
              </a:solidFill>
              <a:effectLst/>
              <a:latin typeface="Arial"/>
              <a:ea typeface="Arial"/>
              <a:cs typeface="Arial"/>
              <a:sym typeface="Arial"/>
            </a:endParaRPr>
          </a:p>
          <a:p>
            <a:r>
              <a:rPr lang="en-US" sz="1100" b="0" i="0" u="none" strike="noStrike" kern="1200" cap="none" dirty="0" smtClean="0">
                <a:solidFill>
                  <a:schemeClr val="dk1"/>
                </a:solidFill>
                <a:effectLst/>
                <a:latin typeface="Arial"/>
                <a:ea typeface="Arial"/>
                <a:cs typeface="Arial"/>
                <a:sym typeface="Arial"/>
              </a:rPr>
              <a:t>What I would recommend is filtering </a:t>
            </a:r>
            <a:r>
              <a:rPr lang="en-US" sz="1100" b="0" i="0" u="none" strike="noStrike" kern="1200" cap="none" dirty="0" smtClean="0">
                <a:solidFill>
                  <a:schemeClr val="dk1"/>
                </a:solidFill>
                <a:effectLst/>
                <a:latin typeface="Arial"/>
                <a:ea typeface="Arial"/>
                <a:cs typeface="Arial"/>
                <a:sym typeface="Arial"/>
              </a:rPr>
              <a:t>your </a:t>
            </a:r>
            <a:r>
              <a:rPr lang="en-US" sz="1100" b="0" i="0" u="none" strike="noStrike" kern="1200" cap="none" dirty="0" smtClean="0">
                <a:solidFill>
                  <a:schemeClr val="dk1"/>
                </a:solidFill>
                <a:effectLst/>
                <a:latin typeface="Arial"/>
                <a:ea typeface="Arial"/>
                <a:cs typeface="Arial"/>
                <a:sym typeface="Arial"/>
              </a:rPr>
              <a:t>search criteria and being very intention</a:t>
            </a:r>
            <a:r>
              <a:rPr lang="en-US" sz="1100" b="0" i="0" u="none" strike="noStrike" kern="1200" cap="none" baseline="0" dirty="0" smtClean="0">
                <a:solidFill>
                  <a:schemeClr val="dk1"/>
                </a:solidFill>
                <a:effectLst/>
                <a:latin typeface="Arial"/>
                <a:ea typeface="Arial"/>
                <a:cs typeface="Arial"/>
                <a:sym typeface="Arial"/>
              </a:rPr>
              <a:t> and strategic about who you approach</a:t>
            </a:r>
            <a:r>
              <a:rPr lang="en-US" sz="1100" b="0" i="0" u="none" strike="noStrike" kern="1200" cap="none" dirty="0" smtClean="0">
                <a:solidFill>
                  <a:schemeClr val="dk1"/>
                </a:solidFill>
                <a:effectLst/>
                <a:latin typeface="Arial"/>
                <a:ea typeface="Arial"/>
                <a:cs typeface="Arial"/>
                <a:sym typeface="Arial"/>
              </a:rPr>
              <a:t>. </a:t>
            </a:r>
            <a:r>
              <a:rPr lang="en-US" sz="1100" b="0" i="0" u="none" strike="noStrike" kern="1200" cap="none" dirty="0" smtClean="0">
                <a:solidFill>
                  <a:schemeClr val="dk1"/>
                </a:solidFill>
                <a:effectLst/>
                <a:latin typeface="Arial"/>
                <a:ea typeface="Arial"/>
                <a:cs typeface="Arial"/>
                <a:sym typeface="Arial"/>
              </a:rPr>
              <a:t>Some of examples of filters could be geography-if you have a restriction on the funds paying for rental assistance for certain city/county/jurisdiction. Also, rental caps are important to consider- most programs restricted by FMR. Or, one that I recommend is filtering by property owner type/size. </a:t>
            </a:r>
            <a:endParaRPr lang="en-US" sz="1100" b="0" i="0" u="none" strike="noStrike" kern="1200" cap="none" dirty="0" smtClean="0">
              <a:solidFill>
                <a:schemeClr val="dk1"/>
              </a:solidFill>
              <a:effectLst/>
              <a:latin typeface="Arial"/>
              <a:ea typeface="Arial"/>
              <a:cs typeface="Arial"/>
              <a:sym typeface="Arial"/>
            </a:endParaRPr>
          </a:p>
          <a:p>
            <a:endParaRPr lang="en-US" sz="1100" b="0" i="0" u="none" strike="noStrike" kern="1200" cap="none" dirty="0" smtClean="0">
              <a:solidFill>
                <a:schemeClr val="dk1"/>
              </a:solidFill>
              <a:effectLst/>
              <a:latin typeface="Arial"/>
              <a:ea typeface="Arial"/>
              <a:cs typeface="Arial"/>
              <a:sym typeface="Arial"/>
            </a:endParaRPr>
          </a:p>
          <a:p>
            <a:r>
              <a:rPr lang="en-US" sz="1100" b="0" i="0" u="none" strike="noStrike" kern="1200" cap="none" dirty="0" smtClean="0">
                <a:solidFill>
                  <a:schemeClr val="dk1"/>
                </a:solidFill>
                <a:effectLst/>
                <a:latin typeface="Arial"/>
                <a:ea typeface="Arial"/>
                <a:cs typeface="Arial"/>
                <a:sym typeface="Arial"/>
              </a:rPr>
              <a:t>HUD suggests trying to engage Mid-level to ensure greatest success. There's a few reasons for this </a:t>
            </a:r>
          </a:p>
          <a:p>
            <a:endParaRPr lang="en-US" sz="1100" b="0" i="0" u="none" strike="noStrike" kern="1200" cap="none" dirty="0" smtClean="0">
              <a:solidFill>
                <a:schemeClr val="dk1"/>
              </a:solidFill>
              <a:effectLst/>
              <a:latin typeface="Arial"/>
              <a:ea typeface="Arial"/>
              <a:cs typeface="Arial"/>
              <a:sym typeface="Arial"/>
            </a:endParaRPr>
          </a:p>
          <a:p>
            <a:r>
              <a:rPr lang="en-US" sz="1100" b="0" i="0" u="none" strike="noStrike" kern="1200" cap="none" dirty="0" smtClean="0">
                <a:solidFill>
                  <a:schemeClr val="dk1"/>
                </a:solidFill>
                <a:effectLst/>
                <a:latin typeface="Arial"/>
                <a:ea typeface="Arial"/>
                <a:cs typeface="Arial"/>
                <a:sym typeface="Arial"/>
              </a:rPr>
              <a:t>1) LL with few units (owner occupied/ mom and pop) may be more risk adverse than LL with more units.</a:t>
            </a:r>
          </a:p>
          <a:p>
            <a:r>
              <a:rPr lang="en-US" sz="1100" b="0" i="0" u="none" strike="noStrike" kern="1200" cap="none" dirty="0" smtClean="0">
                <a:solidFill>
                  <a:schemeClr val="dk1"/>
                </a:solidFill>
                <a:effectLst/>
                <a:latin typeface="Arial"/>
                <a:ea typeface="Arial"/>
                <a:cs typeface="Arial"/>
                <a:sym typeface="Arial"/>
              </a:rPr>
              <a:t> 2) Mom and pop LL have a much more difficult time addressing turnover and filling vacancies/ absorbing cost</a:t>
            </a:r>
          </a:p>
          <a:p>
            <a:r>
              <a:rPr lang="en-US" sz="1100" b="0" i="0" u="none" strike="noStrike" kern="1200" cap="none" dirty="0" smtClean="0">
                <a:solidFill>
                  <a:schemeClr val="dk1"/>
                </a:solidFill>
                <a:effectLst/>
                <a:latin typeface="Arial"/>
                <a:ea typeface="Arial"/>
                <a:cs typeface="Arial"/>
                <a:sym typeface="Arial"/>
              </a:rPr>
              <a:t> 3) in contrast larger property management companies can easily absorb the cost of vacancies and can generally speaking afford to leave a property vacant rather than take a low rent deal from a tenant. </a:t>
            </a:r>
            <a:endParaRPr lang="en-US" sz="1100" b="0" i="0" u="none" strike="noStrike" kern="1200" cap="none" dirty="0" smtClean="0">
              <a:solidFill>
                <a:schemeClr val="dk1"/>
              </a:solidFill>
              <a:effectLst/>
              <a:latin typeface="Arial"/>
              <a:ea typeface="Arial"/>
              <a:cs typeface="Arial"/>
              <a:sym typeface="Arial"/>
            </a:endParaRPr>
          </a:p>
          <a:p>
            <a:r>
              <a:rPr lang="en-US" sz="1100" b="0" i="0" u="none" strike="noStrike" kern="1200" cap="none" dirty="0" smtClean="0">
                <a:solidFill>
                  <a:schemeClr val="dk1"/>
                </a:solidFill>
                <a:effectLst/>
                <a:latin typeface="Arial"/>
                <a:ea typeface="Arial"/>
                <a:cs typeface="Arial"/>
                <a:sym typeface="Arial"/>
              </a:rPr>
              <a:t>  </a:t>
            </a:r>
            <a:endParaRPr lang="en-US" sz="1100" b="0" i="0" u="none" strike="noStrike" kern="1200" cap="none" dirty="0" smtClean="0">
              <a:solidFill>
                <a:schemeClr val="dk1"/>
              </a:solidFill>
              <a:effectLst/>
              <a:latin typeface="Arial"/>
              <a:ea typeface="Arial"/>
              <a:cs typeface="Arial"/>
              <a:sym typeface="Arial"/>
            </a:endParaRPr>
          </a:p>
          <a:p>
            <a:r>
              <a:rPr lang="en-US" sz="1100" b="0" i="0" u="none" strike="noStrike" kern="1200" cap="none" dirty="0" smtClean="0">
                <a:solidFill>
                  <a:schemeClr val="dk1"/>
                </a:solidFill>
                <a:effectLst/>
                <a:latin typeface="Arial"/>
                <a:ea typeface="Arial"/>
                <a:cs typeface="Arial"/>
                <a:sym typeface="Arial"/>
              </a:rPr>
              <a:t>Doesn’t mean that you only target mid level </a:t>
            </a:r>
            <a:r>
              <a:rPr lang="en-US" sz="1100" b="0" i="0" u="none" strike="noStrike" kern="1200" cap="none" dirty="0" smtClean="0">
                <a:solidFill>
                  <a:schemeClr val="dk1"/>
                </a:solidFill>
                <a:effectLst/>
                <a:latin typeface="Arial"/>
                <a:ea typeface="Arial"/>
                <a:cs typeface="Arial"/>
                <a:sym typeface="Arial"/>
              </a:rPr>
              <a:t>LL’s,</a:t>
            </a:r>
            <a:r>
              <a:rPr lang="en-US" sz="1100" b="0" i="0" u="none" strike="noStrike" kern="1200" cap="none" baseline="0" dirty="0" smtClean="0">
                <a:solidFill>
                  <a:schemeClr val="dk1"/>
                </a:solidFill>
                <a:effectLst/>
                <a:latin typeface="Arial"/>
                <a:ea typeface="Arial"/>
                <a:cs typeface="Arial"/>
                <a:sym typeface="Arial"/>
              </a:rPr>
              <a:t> it just means you may have to tailor the housing searches to get a better match for tenant and LL.</a:t>
            </a:r>
            <a:r>
              <a:rPr lang="en-US" sz="1100" b="0" i="0" u="none" strike="noStrike" kern="1200" cap="none" dirty="0" smtClean="0">
                <a:solidFill>
                  <a:schemeClr val="dk1"/>
                </a:solidFill>
                <a:effectLst/>
                <a:latin typeface="Arial"/>
                <a:ea typeface="Arial"/>
                <a:cs typeface="Arial"/>
                <a:sym typeface="Arial"/>
              </a:rPr>
              <a:t> </a:t>
            </a:r>
          </a:p>
          <a:p>
            <a:endParaRPr lang="en-US" sz="1100" b="0" i="0" u="none" strike="noStrike" kern="1200" cap="none" dirty="0" smtClean="0">
              <a:solidFill>
                <a:schemeClr val="dk1"/>
              </a:solidFill>
              <a:effectLst/>
              <a:latin typeface="Arial"/>
              <a:ea typeface="Arial"/>
              <a:cs typeface="Arial"/>
              <a:sym typeface="Arial"/>
            </a:endParaRPr>
          </a:p>
          <a:p>
            <a:r>
              <a:rPr lang="en-US" sz="1100" b="0" i="0" u="none" strike="noStrike" kern="1200" cap="none" dirty="0" smtClean="0">
                <a:solidFill>
                  <a:schemeClr val="dk1"/>
                </a:solidFill>
                <a:effectLst/>
                <a:latin typeface="Arial"/>
                <a:ea typeface="Arial"/>
                <a:cs typeface="Arial"/>
                <a:sym typeface="Arial"/>
              </a:rPr>
              <a:t>Larger </a:t>
            </a:r>
            <a:r>
              <a:rPr lang="en-US" sz="1100" b="0" i="0" u="none" strike="noStrike" kern="1200" cap="none" dirty="0" smtClean="0">
                <a:solidFill>
                  <a:schemeClr val="dk1"/>
                </a:solidFill>
                <a:effectLst/>
                <a:latin typeface="Arial"/>
                <a:ea typeface="Arial"/>
                <a:cs typeface="Arial"/>
                <a:sym typeface="Arial"/>
              </a:rPr>
              <a:t>management companies often have strict screening policies and individuals in leasing office have less autonomy to make decisions on the ground. This means when tailoring housing search for and you are working with someone with a decent background and income, a larger management company may be a good route to take</a:t>
            </a:r>
            <a:r>
              <a:rPr lang="en-US" sz="1100" b="0" i="0" u="none" strike="noStrike" kern="1200" cap="none" dirty="0" smtClean="0">
                <a:solidFill>
                  <a:schemeClr val="dk1"/>
                </a:solidFill>
                <a:effectLst/>
                <a:latin typeface="Arial"/>
                <a:ea typeface="Arial"/>
                <a:cs typeface="Arial"/>
                <a:sym typeface="Arial"/>
              </a:rPr>
              <a:t>.</a:t>
            </a:r>
          </a:p>
          <a:p>
            <a:endParaRPr lang="en-US" sz="1100" b="0" i="0" u="none" strike="noStrike" kern="1200" cap="none" dirty="0" smtClean="0">
              <a:solidFill>
                <a:schemeClr val="dk1"/>
              </a:solidFill>
              <a:effectLst/>
              <a:latin typeface="Arial"/>
              <a:ea typeface="Arial"/>
              <a:cs typeface="Arial"/>
              <a:sym typeface="Arial"/>
            </a:endParaRPr>
          </a:p>
          <a:p>
            <a:r>
              <a:rPr lang="en-US" sz="1100" b="0" i="0" u="none" strike="noStrike" kern="1200" cap="none" dirty="0" smtClean="0">
                <a:solidFill>
                  <a:schemeClr val="dk1"/>
                </a:solidFill>
                <a:effectLst/>
                <a:latin typeface="Arial"/>
                <a:ea typeface="Arial"/>
                <a:cs typeface="Arial"/>
                <a:sym typeface="Arial"/>
              </a:rPr>
              <a:t>On the flip side, if you’re working with someone with higher barriers you may want to approach mom and pop LL.  Typically, these are small, local landlords who may own one or two properties as investments rather than a sole means of income. It is not uncommon to negotiate directly with these landlords rather than a leasing agent or property manager They tend to be less formal in business practices as other types of owners. </a:t>
            </a:r>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9670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7" name="Shape 41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SM </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Target housing search using partners such as Apartment Association</a:t>
            </a:r>
          </a:p>
          <a:p>
            <a:pPr marL="0" marR="0" lvl="0" indent="0" algn="l" rtl="0">
              <a:lnSpc>
                <a:spcPct val="115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Houston Ex. Partnered with HAA to identify properties  by:</a:t>
            </a:r>
          </a:p>
          <a:p>
            <a:pPr marL="0" marR="0" lvl="0" indent="0" algn="l" rtl="0">
              <a:lnSpc>
                <a:spcPct val="115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Size (# of units, breakdown of units)</a:t>
            </a:r>
          </a:p>
          <a:p>
            <a:pPr marL="0" marR="0" lvl="0" indent="0" algn="l" rtl="0">
              <a:lnSpc>
                <a:spcPct val="115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Occupancy/</a:t>
            </a:r>
            <a:r>
              <a:rPr lang="en-US" sz="1200" b="0" i="0" u="none" strike="noStrike" cap="none" dirty="0" err="1">
                <a:solidFill>
                  <a:schemeClr val="dk1"/>
                </a:solidFill>
                <a:latin typeface="Calibri"/>
                <a:ea typeface="Calibri"/>
                <a:cs typeface="Calibri"/>
                <a:sym typeface="Calibri"/>
              </a:rPr>
              <a:t>Vaccancy</a:t>
            </a:r>
            <a:endParaRPr lang="en-US" sz="1200" b="0" i="0" u="none" strike="noStrike" cap="none" dirty="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Price</a:t>
            </a:r>
          </a:p>
          <a:p>
            <a:pPr marL="0" marR="0" lvl="0" indent="0" algn="l" rtl="0">
              <a:lnSpc>
                <a:spcPct val="115000"/>
              </a:lnSpc>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Class</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Using your partner resources</a:t>
            </a:r>
          </a:p>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Can </a:t>
            </a:r>
            <a:r>
              <a:rPr lang="en-US" sz="1200" b="0" i="0" u="none" strike="noStrike" cap="none" dirty="0" err="1">
                <a:solidFill>
                  <a:schemeClr val="dk1"/>
                </a:solidFill>
                <a:latin typeface="Calibri"/>
                <a:ea typeface="Calibri"/>
                <a:cs typeface="Calibri"/>
                <a:sym typeface="Calibri"/>
              </a:rPr>
              <a:t>alo</a:t>
            </a:r>
            <a:r>
              <a:rPr lang="en-US" sz="1200" b="0" i="0" u="none" strike="noStrike" cap="none" dirty="0">
                <a:solidFill>
                  <a:schemeClr val="dk1"/>
                </a:solidFill>
                <a:latin typeface="Calibri"/>
                <a:ea typeface="Calibri"/>
                <a:cs typeface="Calibri"/>
                <a:sym typeface="Calibri"/>
              </a:rPr>
              <a:t> partner with Housing Authorities to identify LL that currently work with subsidized programs as those tend to be easier sell</a:t>
            </a:r>
          </a:p>
        </p:txBody>
      </p:sp>
    </p:spTree>
    <p:extLst>
      <p:ext uri="{BB962C8B-B14F-4D97-AF65-F5344CB8AC3E}">
        <p14:creationId xmlns:p14="http://schemas.microsoft.com/office/powerpoint/2010/main" val="1548649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Found</a:t>
            </a:r>
            <a:r>
              <a:rPr lang="en-US" baseline="0" dirty="0" smtClean="0"/>
              <a:t> LL, ready to talk and negotiate. U</a:t>
            </a:r>
            <a:r>
              <a:rPr lang="en-US" dirty="0" smtClean="0"/>
              <a:t>nderstanding</a:t>
            </a:r>
            <a:r>
              <a:rPr lang="en-US" baseline="0" dirty="0" smtClean="0"/>
              <a:t> </a:t>
            </a:r>
            <a:r>
              <a:rPr lang="en-US" baseline="0" dirty="0" smtClean="0"/>
              <a:t>LL motivations are important to inform </a:t>
            </a:r>
            <a:r>
              <a:rPr lang="en-US" baseline="0" dirty="0" err="1" smtClean="0"/>
              <a:t>negotations</a:t>
            </a:r>
            <a:r>
              <a:rPr lang="en-US" baseline="0" dirty="0" smtClean="0"/>
              <a:t>. We talked a little about the different “types” of LL’s but regardless of their size or operations-there are themes that remain constant. These are important to take into consideration when we are talking about recruiting or “selling” because this will inform how you approach and negotiate with property owner. </a:t>
            </a:r>
          </a:p>
          <a:p>
            <a:endParaRPr lang="en-US" dirty="0" smtClean="0"/>
          </a:p>
          <a:p>
            <a:r>
              <a:rPr lang="en-US" dirty="0" smtClean="0"/>
              <a:t>Develop</a:t>
            </a:r>
            <a:r>
              <a:rPr lang="en-US" baseline="0" dirty="0" smtClean="0"/>
              <a:t> selling points: </a:t>
            </a:r>
            <a:endParaRPr lang="en-US" baseline="0" dirty="0" smtClean="0"/>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sz="1100" b="0" i="0" u="none" strike="noStrike" kern="1200" cap="none" dirty="0" smtClean="0">
                <a:solidFill>
                  <a:schemeClr val="dk1"/>
                </a:solidFill>
                <a:effectLst/>
                <a:latin typeface="Arial"/>
                <a:ea typeface="Arial"/>
                <a:cs typeface="Arial"/>
                <a:sym typeface="Arial"/>
              </a:rPr>
              <a:t>communicate the protocols and measures they have instituted to mitigate owners financial risks. </a:t>
            </a:r>
          </a:p>
          <a:p>
            <a:endParaRPr lang="en-US" dirty="0" smtClean="0"/>
          </a:p>
          <a:p>
            <a:r>
              <a:rPr lang="en-US" dirty="0" smtClean="0">
                <a:solidFill>
                  <a:srgbClr val="775F55"/>
                </a:solidFill>
              </a:rPr>
              <a:t>Does the program pre-screen tenants?</a:t>
            </a:r>
          </a:p>
          <a:p>
            <a:r>
              <a:rPr lang="en-US" dirty="0" smtClean="0">
                <a:solidFill>
                  <a:srgbClr val="775F55"/>
                </a:solidFill>
              </a:rPr>
              <a:t>Do families receive tenant education? </a:t>
            </a:r>
          </a:p>
          <a:p>
            <a:r>
              <a:rPr lang="en-US" dirty="0" smtClean="0">
                <a:solidFill>
                  <a:srgbClr val="775F55"/>
                </a:solidFill>
              </a:rPr>
              <a:t>What type of case management support does the program offer? By whom and how is it offered? </a:t>
            </a:r>
          </a:p>
          <a:p>
            <a:r>
              <a:rPr lang="en-US" dirty="0" smtClean="0">
                <a:solidFill>
                  <a:srgbClr val="775F55"/>
                </a:solidFill>
              </a:rPr>
              <a:t>What are your agency’s history of successes and accomplishments? </a:t>
            </a:r>
          </a:p>
          <a:p>
            <a:r>
              <a:rPr lang="en-US" dirty="0" smtClean="0">
                <a:solidFill>
                  <a:srgbClr val="775F55"/>
                </a:solidFill>
              </a:rPr>
              <a:t>What support will be offered to partnering landlords and management companies? </a:t>
            </a:r>
          </a:p>
          <a:p>
            <a:endParaRPr lang="en-US" dirty="0"/>
          </a:p>
        </p:txBody>
      </p:sp>
    </p:spTree>
    <p:extLst>
      <p:ext uri="{BB962C8B-B14F-4D97-AF65-F5344CB8AC3E}">
        <p14:creationId xmlns:p14="http://schemas.microsoft.com/office/powerpoint/2010/main" val="1045562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609600" y="228600"/>
            <a:ext cx="6019799" cy="533399"/>
          </a:xfrm>
          <a:prstGeom prst="rect">
            <a:avLst/>
          </a:prstGeom>
          <a:noFill/>
          <a:ln>
            <a:noFill/>
          </a:ln>
        </p:spPr>
        <p:txBody>
          <a:bodyPr lIns="91425" tIns="91425" rIns="91425" bIns="91425" anchor="ctr" anchorCtr="0"/>
          <a:lstStyle>
            <a:lvl1pPr marL="460375" marR="0" lvl="0" indent="-460375" algn="l" rtl="0">
              <a:spcBef>
                <a:spcPts val="0"/>
              </a:spcBef>
              <a:spcAft>
                <a:spcPts val="0"/>
              </a:spcAft>
              <a:buNone/>
              <a:defRPr sz="2800" b="0" i="0" u="none" strike="noStrike" cap="none">
                <a:solidFill>
                  <a:srgbClr val="FFFFFF"/>
                </a:solidFill>
                <a:latin typeface="Century Schoolbook"/>
                <a:ea typeface="Century Schoolbook"/>
                <a:cs typeface="Century Schoolbook"/>
                <a:sym typeface="Century Schoolbook"/>
              </a:defRPr>
            </a:lvl1pPr>
            <a:lvl2pPr marL="0" marR="0" lvl="1" indent="0" algn="l" rtl="0">
              <a:spcBef>
                <a:spcPts val="0"/>
              </a:spcBef>
              <a:spcAft>
                <a:spcPts val="0"/>
              </a:spcAft>
              <a:buNone/>
              <a:defRPr sz="28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28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28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2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2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2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2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2800" b="1" i="0" u="none" strike="noStrike" cap="none">
                <a:solidFill>
                  <a:schemeClr val="lt1"/>
                </a:solidFill>
                <a:latin typeface="Arial"/>
                <a:ea typeface="Arial"/>
                <a:cs typeface="Arial"/>
                <a:sym typeface="Arial"/>
              </a:defRPr>
            </a:lvl9pPr>
          </a:lstStyle>
          <a:p>
            <a:endParaRPr/>
          </a:p>
        </p:txBody>
      </p:sp>
      <p:sp>
        <p:nvSpPr>
          <p:cNvPr id="18" name="Shape 18"/>
          <p:cNvSpPr txBox="1">
            <a:spLocks noGrp="1"/>
          </p:cNvSpPr>
          <p:nvPr>
            <p:ph type="body" idx="1"/>
          </p:nvPr>
        </p:nvSpPr>
        <p:spPr>
          <a:xfrm>
            <a:off x="457200" y="1524000"/>
            <a:ext cx="7543800" cy="3581399"/>
          </a:xfrm>
          <a:prstGeom prst="rect">
            <a:avLst/>
          </a:prstGeom>
          <a:noFill/>
          <a:ln>
            <a:noFill/>
          </a:ln>
        </p:spPr>
        <p:txBody>
          <a:bodyPr lIns="91425" tIns="91425" rIns="91425" bIns="91425" anchor="t" anchorCtr="0"/>
          <a:lstStyle>
            <a:lvl1pPr marL="461963" marR="0" lvl="0" indent="-233362" algn="l" rtl="0">
              <a:spcBef>
                <a:spcPts val="360"/>
              </a:spcBef>
              <a:spcAft>
                <a:spcPts val="0"/>
              </a:spcAft>
              <a:buClr>
                <a:srgbClr val="9FA1A4"/>
              </a:buClr>
              <a:buSzPct val="100000"/>
              <a:buFont typeface="Noto Sans Symbols"/>
              <a:buChar char="▪"/>
              <a:defRPr sz="1800" b="1" i="0" u="none" strike="noStrike" cap="none">
                <a:solidFill>
                  <a:srgbClr val="0081C6"/>
                </a:solidFill>
                <a:latin typeface="Century Schoolbook"/>
                <a:ea typeface="Century Schoolbook"/>
                <a:cs typeface="Century Schoolbook"/>
                <a:sym typeface="Century Schoolbook"/>
              </a:defRPr>
            </a:lvl1pPr>
            <a:lvl2pPr marL="736600" marR="0" lvl="1" indent="-234950" algn="l" rtl="0">
              <a:spcBef>
                <a:spcPts val="360"/>
              </a:spcBef>
              <a:spcAft>
                <a:spcPts val="0"/>
              </a:spcAft>
              <a:buClr>
                <a:srgbClr val="9FA1A4"/>
              </a:buClr>
              <a:buSzPct val="50000"/>
              <a:buFont typeface="Noto Sans Symbols"/>
              <a:buChar char="◻"/>
              <a:defRPr sz="1800" b="0" i="0" u="none" strike="noStrike" cap="none">
                <a:solidFill>
                  <a:srgbClr val="0081C6"/>
                </a:solidFill>
                <a:latin typeface="Century Schoolbook"/>
                <a:ea typeface="Century Schoolbook"/>
                <a:cs typeface="Century Schoolbook"/>
                <a:sym typeface="Century Schoolbook"/>
              </a:defRPr>
            </a:lvl2pPr>
            <a:lvl3pPr marL="1143000" marR="0" lvl="2" indent="-127000" algn="l" rtl="0">
              <a:spcBef>
                <a:spcPts val="320"/>
              </a:spcBef>
              <a:spcAft>
                <a:spcPts val="0"/>
              </a:spcAft>
              <a:buClr>
                <a:srgbClr val="D7D9DA"/>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3pPr>
            <a:lvl4pPr marL="1600200" marR="0" lvl="3" indent="-127000" algn="l" rtl="0">
              <a:spcBef>
                <a:spcPts val="320"/>
              </a:spcBef>
              <a:spcAft>
                <a:spcPts val="0"/>
              </a:spcAft>
              <a:buClr>
                <a:srgbClr val="EBECEC"/>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4pPr>
            <a:lvl5pPr marL="2114550" marR="0" lvl="4" indent="-184150" algn="l" rtl="0">
              <a:spcBef>
                <a:spcPts val="320"/>
              </a:spcBef>
              <a:spcAft>
                <a:spcPts val="0"/>
              </a:spcAft>
              <a:buClr>
                <a:srgbClr val="9FA1A4"/>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5pPr>
            <a:lvl6pPr marL="2514600" marR="0" lvl="5" indent="-228600" algn="l" rtl="0">
              <a:spcBef>
                <a:spcPts val="400"/>
              </a:spcBef>
              <a:spcAft>
                <a:spcPts val="0"/>
              </a:spcAft>
              <a:buNone/>
              <a:defRPr sz="2000" b="0" i="0" u="none" strike="noStrike" cap="none">
                <a:solidFill>
                  <a:schemeClr val="dk1"/>
                </a:solidFill>
                <a:latin typeface="Times"/>
                <a:ea typeface="Times"/>
                <a:cs typeface="Times"/>
                <a:sym typeface="Times"/>
              </a:defRPr>
            </a:lvl6pPr>
            <a:lvl7pPr marL="2971800" marR="0" lvl="6" indent="-228600" algn="l" rtl="0">
              <a:spcBef>
                <a:spcPts val="400"/>
              </a:spcBef>
              <a:spcAft>
                <a:spcPts val="0"/>
              </a:spcAft>
              <a:buNone/>
              <a:defRPr sz="2000" b="0" i="0" u="none" strike="noStrike" cap="none">
                <a:solidFill>
                  <a:schemeClr val="dk1"/>
                </a:solidFill>
                <a:latin typeface="Times"/>
                <a:ea typeface="Times"/>
                <a:cs typeface="Times"/>
                <a:sym typeface="Times"/>
              </a:defRPr>
            </a:lvl7pPr>
            <a:lvl8pPr marL="3429000" marR="0" lvl="7" indent="-228600" algn="l" rtl="0">
              <a:spcBef>
                <a:spcPts val="400"/>
              </a:spcBef>
              <a:spcAft>
                <a:spcPts val="0"/>
              </a:spcAft>
              <a:buNone/>
              <a:defRPr sz="2000" b="0" i="0" u="none" strike="noStrike" cap="none">
                <a:solidFill>
                  <a:schemeClr val="dk1"/>
                </a:solidFill>
                <a:latin typeface="Times"/>
                <a:ea typeface="Times"/>
                <a:cs typeface="Times"/>
                <a:sym typeface="Times"/>
              </a:defRPr>
            </a:lvl8pPr>
            <a:lvl9pPr marL="3886200" marR="0" lvl="8" indent="-228600" algn="l" rtl="0">
              <a:spcBef>
                <a:spcPts val="400"/>
              </a:spcBef>
              <a:spcAft>
                <a:spcPts val="0"/>
              </a:spcAft>
              <a:buNone/>
              <a:defRPr sz="2000" b="0" i="0" u="none" strike="noStrike" cap="none">
                <a:solidFill>
                  <a:schemeClr val="dk1"/>
                </a:solidFill>
                <a:latin typeface="Times"/>
                <a:ea typeface="Times"/>
                <a:cs typeface="Times"/>
                <a:sym typeface="Times"/>
              </a:defRPr>
            </a:lvl9pPr>
          </a:lstStyle>
          <a:p>
            <a:endParaRPr/>
          </a:p>
        </p:txBody>
      </p:sp>
      <p:sp>
        <p:nvSpPr>
          <p:cNvPr id="19" name="Shape 19"/>
          <p:cNvSpPr txBox="1"/>
          <p:nvPr/>
        </p:nvSpPr>
        <p:spPr>
          <a:xfrm>
            <a:off x="8470" y="6291260"/>
            <a:ext cx="6087530" cy="40010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 All rights reserved. No utilization or reproduction of this material is allowed without the written permission of CSH.</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7"/>
        <p:cNvGrpSpPr/>
        <p:nvPr/>
      </p:nvGrpSpPr>
      <p:grpSpPr>
        <a:xfrm>
          <a:off x="0" y="0"/>
          <a:ext cx="0" cy="0"/>
          <a:chOff x="0" y="0"/>
          <a:chExt cx="0" cy="0"/>
        </a:xfrm>
      </p:grpSpPr>
      <p:pic>
        <p:nvPicPr>
          <p:cNvPr id="78" name="Shape 78" descr="CSH_Color_No_tag.jpg"/>
          <p:cNvPicPr preferRelativeResize="0"/>
          <p:nvPr/>
        </p:nvPicPr>
        <p:blipFill rotWithShape="1">
          <a:blip r:embed="rId2">
            <a:alphaModFix/>
          </a:blip>
          <a:srcRect/>
          <a:stretch/>
        </p:blipFill>
        <p:spPr>
          <a:xfrm>
            <a:off x="6615241" y="5706535"/>
            <a:ext cx="2017586" cy="850406"/>
          </a:xfrm>
          <a:prstGeom prst="rect">
            <a:avLst/>
          </a:prstGeom>
          <a:noFill/>
          <a:ln>
            <a:noFill/>
          </a:ln>
        </p:spPr>
      </p:pic>
      <p:sp>
        <p:nvSpPr>
          <p:cNvPr id="79" name="Shape 79"/>
          <p:cNvSpPr/>
          <p:nvPr/>
        </p:nvSpPr>
        <p:spPr>
          <a:xfrm>
            <a:off x="685800" y="5715000"/>
            <a:ext cx="4952999" cy="11430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None/>
            </a:pPr>
            <a:endParaRPr sz="4000" b="1">
              <a:solidFill>
                <a:srgbClr val="FFFFFF"/>
              </a:solidFill>
              <a:latin typeface="Arial"/>
              <a:ea typeface="Arial"/>
              <a:cs typeface="Arial"/>
              <a:sym typeface="Arial"/>
            </a:endParaRPr>
          </a:p>
        </p:txBody>
      </p:sp>
      <p:sp>
        <p:nvSpPr>
          <p:cNvPr id="80" name="Shape 80"/>
          <p:cNvSpPr/>
          <p:nvPr/>
        </p:nvSpPr>
        <p:spPr>
          <a:xfrm>
            <a:off x="0" y="702733"/>
            <a:ext cx="6599766" cy="317500"/>
          </a:xfrm>
          <a:prstGeom prst="rect">
            <a:avLst/>
          </a:prstGeom>
          <a:solidFill>
            <a:schemeClr val="lt1">
              <a:alpha val="12941"/>
            </a:schemeClr>
          </a:solidFill>
          <a:ln>
            <a:noFill/>
          </a:ln>
        </p:spPr>
        <p:txBody>
          <a:bodyPr lIns="91425" tIns="45700" rIns="91425" bIns="45700" anchor="t" anchorCtr="0">
            <a:noAutofit/>
          </a:bodyPr>
          <a:lstStyle/>
          <a:p>
            <a:pPr marL="0" marR="0" lvl="0" indent="0" algn="r" rtl="0">
              <a:spcBef>
                <a:spcPts val="0"/>
              </a:spcBef>
              <a:spcAft>
                <a:spcPts val="0"/>
              </a:spcAft>
              <a:buNone/>
            </a:pPr>
            <a:endParaRPr sz="2400">
              <a:solidFill>
                <a:srgbClr val="FFFFFF"/>
              </a:solidFill>
              <a:latin typeface="Times"/>
              <a:ea typeface="Times"/>
              <a:cs typeface="Times"/>
              <a:sym typeface="Times"/>
            </a:endParaRPr>
          </a:p>
        </p:txBody>
      </p:sp>
      <p:sp>
        <p:nvSpPr>
          <p:cNvPr id="81" name="Shape 81"/>
          <p:cNvSpPr/>
          <p:nvPr/>
        </p:nvSpPr>
        <p:spPr>
          <a:xfrm>
            <a:off x="838200" y="1464733"/>
            <a:ext cx="8305799" cy="304799"/>
          </a:xfrm>
          <a:prstGeom prst="rect">
            <a:avLst/>
          </a:prstGeom>
          <a:solidFill>
            <a:schemeClr val="lt1">
              <a:alpha val="8627"/>
            </a:schemeClr>
          </a:solidFill>
          <a:ln>
            <a:noFill/>
          </a:ln>
        </p:spPr>
        <p:txBody>
          <a:bodyPr lIns="91425" tIns="45700" rIns="91425" bIns="45700" anchor="t" anchorCtr="0">
            <a:noAutofit/>
          </a:bodyPr>
          <a:lstStyle/>
          <a:p>
            <a:pPr marL="0" marR="0" lvl="0" indent="0" algn="r" rtl="0">
              <a:spcBef>
                <a:spcPts val="0"/>
              </a:spcBef>
              <a:spcAft>
                <a:spcPts val="0"/>
              </a:spcAft>
              <a:buNone/>
            </a:pPr>
            <a:endParaRPr sz="2400">
              <a:solidFill>
                <a:srgbClr val="FFFFFF"/>
              </a:solidFill>
              <a:latin typeface="Times"/>
              <a:ea typeface="Times"/>
              <a:cs typeface="Times"/>
              <a:sym typeface="Times"/>
            </a:endParaRPr>
          </a:p>
        </p:txBody>
      </p:sp>
      <p:sp>
        <p:nvSpPr>
          <p:cNvPr id="82" name="Shape 82"/>
          <p:cNvSpPr/>
          <p:nvPr/>
        </p:nvSpPr>
        <p:spPr>
          <a:xfrm>
            <a:off x="0" y="1540933"/>
            <a:ext cx="7620000" cy="76199"/>
          </a:xfrm>
          <a:prstGeom prst="rect">
            <a:avLst/>
          </a:prstGeom>
          <a:solidFill>
            <a:schemeClr val="lt1">
              <a:alpha val="10980"/>
            </a:schemeClr>
          </a:solidFill>
          <a:ln>
            <a:noFill/>
          </a:ln>
        </p:spPr>
        <p:txBody>
          <a:bodyPr lIns="91425" tIns="45700" rIns="91425" bIns="45700" anchor="t" anchorCtr="0">
            <a:noAutofit/>
          </a:bodyPr>
          <a:lstStyle/>
          <a:p>
            <a:pPr marL="0" marR="0" lvl="0" indent="0" algn="r" rtl="0">
              <a:spcBef>
                <a:spcPts val="0"/>
              </a:spcBef>
              <a:spcAft>
                <a:spcPts val="0"/>
              </a:spcAft>
              <a:buNone/>
            </a:pPr>
            <a:endParaRPr sz="2400">
              <a:solidFill>
                <a:srgbClr val="FFFFFF"/>
              </a:solidFill>
              <a:latin typeface="Times"/>
              <a:ea typeface="Times"/>
              <a:cs typeface="Times"/>
              <a:sym typeface="Times"/>
            </a:endParaRPr>
          </a:p>
        </p:txBody>
      </p:sp>
      <p:sp>
        <p:nvSpPr>
          <p:cNvPr id="83" name="Shape 83"/>
          <p:cNvSpPr/>
          <p:nvPr/>
        </p:nvSpPr>
        <p:spPr>
          <a:xfrm rot="10800000" flipH="1">
            <a:off x="0" y="0"/>
            <a:ext cx="6603999" cy="2057400"/>
          </a:xfrm>
          <a:prstGeom prst="rect">
            <a:avLst/>
          </a:prstGeom>
          <a:solidFill>
            <a:srgbClr val="F8971D"/>
          </a:solidFill>
          <a:ln>
            <a:noFill/>
          </a:ln>
        </p:spPr>
        <p:txBody>
          <a:bodyPr lIns="91425" tIns="45700" rIns="91425" bIns="45700" anchor="t" anchorCtr="0">
            <a:noAutofit/>
          </a:bodyPr>
          <a:lstStyle/>
          <a:p>
            <a:pPr marL="0" marR="0" lvl="0" indent="0" algn="r" rtl="0">
              <a:spcBef>
                <a:spcPts val="0"/>
              </a:spcBef>
              <a:spcAft>
                <a:spcPts val="0"/>
              </a:spcAft>
              <a:buNone/>
            </a:pPr>
            <a:endParaRPr sz="2400">
              <a:solidFill>
                <a:srgbClr val="FFFFFF"/>
              </a:solidFill>
              <a:latin typeface="Times"/>
              <a:ea typeface="Times"/>
              <a:cs typeface="Times"/>
              <a:sym typeface="Times"/>
            </a:endParaRPr>
          </a:p>
        </p:txBody>
      </p:sp>
      <p:sp>
        <p:nvSpPr>
          <p:cNvPr id="84" name="Shape 84"/>
          <p:cNvSpPr/>
          <p:nvPr/>
        </p:nvSpPr>
        <p:spPr>
          <a:xfrm rot="10800000" flipH="1">
            <a:off x="6087534" y="152401"/>
            <a:ext cx="3056466" cy="5393267"/>
          </a:xfrm>
          <a:prstGeom prst="rect">
            <a:avLst/>
          </a:prstGeom>
          <a:solidFill>
            <a:srgbClr val="0081C6">
              <a:alpha val="81960"/>
            </a:srgbClr>
          </a:solidFill>
          <a:ln>
            <a:noFill/>
          </a:ln>
        </p:spPr>
        <p:txBody>
          <a:bodyPr lIns="91425" tIns="45700" rIns="91425" bIns="45700" anchor="t" anchorCtr="0">
            <a:noAutofit/>
          </a:bodyPr>
          <a:lstStyle/>
          <a:p>
            <a:pPr marL="0" marR="0" lvl="0" indent="0" algn="r" rtl="0">
              <a:spcBef>
                <a:spcPts val="0"/>
              </a:spcBef>
              <a:spcAft>
                <a:spcPts val="0"/>
              </a:spcAft>
              <a:buNone/>
            </a:pPr>
            <a:endParaRPr sz="2400">
              <a:solidFill>
                <a:srgbClr val="FFFFFF"/>
              </a:solidFill>
              <a:latin typeface="Times"/>
              <a:ea typeface="Times"/>
              <a:cs typeface="Times"/>
              <a:sym typeface="Times"/>
            </a:endParaRPr>
          </a:p>
        </p:txBody>
      </p:sp>
      <p:sp>
        <p:nvSpPr>
          <p:cNvPr id="85" name="Shape 85"/>
          <p:cNvSpPr/>
          <p:nvPr/>
        </p:nvSpPr>
        <p:spPr>
          <a:xfrm rot="10800000" flipH="1">
            <a:off x="1" y="1828799"/>
            <a:ext cx="6087531" cy="4953000"/>
          </a:xfrm>
          <a:prstGeom prst="rect">
            <a:avLst/>
          </a:prstGeom>
          <a:solidFill>
            <a:srgbClr val="9FA1A4">
              <a:alpha val="47843"/>
            </a:srgbClr>
          </a:solidFill>
          <a:ln>
            <a:noFill/>
          </a:ln>
        </p:spPr>
        <p:txBody>
          <a:bodyPr lIns="91425" tIns="45700" rIns="91425" bIns="45700" anchor="t" anchorCtr="0">
            <a:noAutofit/>
          </a:bodyPr>
          <a:lstStyle/>
          <a:p>
            <a:pPr marL="0" marR="0" lvl="0" indent="0" algn="r" rtl="0">
              <a:spcBef>
                <a:spcPts val="0"/>
              </a:spcBef>
              <a:spcAft>
                <a:spcPts val="0"/>
              </a:spcAft>
              <a:buNone/>
            </a:pPr>
            <a:endParaRPr sz="2400">
              <a:solidFill>
                <a:srgbClr val="FFFFFF"/>
              </a:solidFill>
              <a:latin typeface="Times"/>
              <a:ea typeface="Times"/>
              <a:cs typeface="Times"/>
              <a:sym typeface="Times"/>
            </a:endParaRPr>
          </a:p>
        </p:txBody>
      </p:sp>
      <p:sp>
        <p:nvSpPr>
          <p:cNvPr id="86" name="Shape 86"/>
          <p:cNvSpPr/>
          <p:nvPr/>
        </p:nvSpPr>
        <p:spPr>
          <a:xfrm>
            <a:off x="6603999" y="2057193"/>
            <a:ext cx="2540000" cy="45718"/>
          </a:xfrm>
          <a:prstGeom prst="rect">
            <a:avLst/>
          </a:prstGeom>
          <a:solidFill>
            <a:schemeClr val="lt1">
              <a:alpha val="50980"/>
            </a:schemeClr>
          </a:solidFill>
          <a:ln>
            <a:noFill/>
          </a:ln>
        </p:spPr>
        <p:txBody>
          <a:bodyPr lIns="91425" tIns="45700" rIns="91425" bIns="45700" anchor="t" anchorCtr="0">
            <a:noAutofit/>
          </a:bodyPr>
          <a:lstStyle/>
          <a:p>
            <a:pPr marL="0" marR="0" lvl="0" indent="0" algn="r" rtl="0">
              <a:spcBef>
                <a:spcPts val="0"/>
              </a:spcBef>
              <a:spcAft>
                <a:spcPts val="0"/>
              </a:spcAft>
              <a:buNone/>
            </a:pPr>
            <a:endParaRPr sz="2400">
              <a:solidFill>
                <a:srgbClr val="FFFFFF"/>
              </a:solidFill>
              <a:latin typeface="Times"/>
              <a:ea typeface="Times"/>
              <a:cs typeface="Times"/>
              <a:sym typeface="Times"/>
            </a:endParaRPr>
          </a:p>
        </p:txBody>
      </p:sp>
      <p:sp>
        <p:nvSpPr>
          <p:cNvPr id="87" name="Shape 87"/>
          <p:cNvSpPr txBox="1">
            <a:spLocks noGrp="1"/>
          </p:cNvSpPr>
          <p:nvPr>
            <p:ph type="ctrTitle"/>
          </p:nvPr>
        </p:nvSpPr>
        <p:spPr>
          <a:xfrm>
            <a:off x="609602" y="1752600"/>
            <a:ext cx="4910667" cy="12954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800" b="0" i="0" u="none" strike="noStrike" cap="none">
                <a:solidFill>
                  <a:srgbClr val="0081C6"/>
                </a:solidFill>
                <a:latin typeface="Century Schoolbook"/>
                <a:ea typeface="Century Schoolbook"/>
                <a:cs typeface="Century Schoolbook"/>
                <a:sym typeface="Century Schoolbook"/>
              </a:defRPr>
            </a:lvl1pPr>
            <a:lvl2pPr marL="0" marR="0" lvl="1" indent="0" algn="l" rtl="0">
              <a:spcBef>
                <a:spcPts val="0"/>
              </a:spcBef>
              <a:spcAft>
                <a:spcPts val="0"/>
              </a:spcAft>
              <a:buNone/>
              <a:defRPr sz="28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28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28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2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2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2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2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2800" b="1" i="0" u="none" strike="noStrike" cap="none">
                <a:solidFill>
                  <a:schemeClr val="lt1"/>
                </a:solidFill>
                <a:latin typeface="Arial"/>
                <a:ea typeface="Arial"/>
                <a:cs typeface="Arial"/>
                <a:sym typeface="Arial"/>
              </a:defRPr>
            </a:lvl9pPr>
          </a:lstStyle>
          <a:p>
            <a:endParaRPr/>
          </a:p>
        </p:txBody>
      </p:sp>
      <p:sp>
        <p:nvSpPr>
          <p:cNvPr id="88" name="Shape 88"/>
          <p:cNvSpPr txBox="1">
            <a:spLocks noGrp="1"/>
          </p:cNvSpPr>
          <p:nvPr>
            <p:ph type="subTitle" idx="1"/>
          </p:nvPr>
        </p:nvSpPr>
        <p:spPr>
          <a:xfrm>
            <a:off x="609600" y="3200400"/>
            <a:ext cx="4902200" cy="990599"/>
          </a:xfrm>
          <a:prstGeom prst="rect">
            <a:avLst/>
          </a:prstGeom>
          <a:noFill/>
          <a:ln>
            <a:noFill/>
          </a:ln>
        </p:spPr>
        <p:txBody>
          <a:bodyPr lIns="91425" tIns="91425" rIns="91425" bIns="91425" anchor="t" anchorCtr="0"/>
          <a:lstStyle>
            <a:lvl1pPr marL="0" marR="0" lvl="0" indent="0" algn="l" rtl="0">
              <a:spcBef>
                <a:spcPts val="320"/>
              </a:spcBef>
              <a:spcAft>
                <a:spcPts val="0"/>
              </a:spcAft>
              <a:buClr>
                <a:srgbClr val="9FA1A4"/>
              </a:buClr>
              <a:buFont typeface="Noto Sans Symbols"/>
              <a:buNone/>
              <a:defRPr sz="1600" b="0" i="1" u="none" strike="noStrike" cap="none">
                <a:solidFill>
                  <a:srgbClr val="FEFEFE"/>
                </a:solidFill>
                <a:latin typeface="Century Schoolbook"/>
                <a:ea typeface="Century Schoolbook"/>
                <a:cs typeface="Century Schoolbook"/>
                <a:sym typeface="Century Schoolbook"/>
              </a:defRPr>
            </a:lvl1pPr>
            <a:lvl2pPr marL="736600" marR="0" lvl="1" indent="-234950" algn="l" rtl="0">
              <a:spcBef>
                <a:spcPts val="360"/>
              </a:spcBef>
              <a:spcAft>
                <a:spcPts val="0"/>
              </a:spcAft>
              <a:buClr>
                <a:srgbClr val="9FA1A4"/>
              </a:buClr>
              <a:buSzPct val="50000"/>
              <a:buFont typeface="Noto Sans Symbols"/>
              <a:buChar char="◻"/>
              <a:defRPr sz="1800" b="0" i="0" u="none" strike="noStrike" cap="none">
                <a:solidFill>
                  <a:srgbClr val="0081C6"/>
                </a:solidFill>
                <a:latin typeface="Century Schoolbook"/>
                <a:ea typeface="Century Schoolbook"/>
                <a:cs typeface="Century Schoolbook"/>
                <a:sym typeface="Century Schoolbook"/>
              </a:defRPr>
            </a:lvl2pPr>
            <a:lvl3pPr marL="1143000" marR="0" lvl="2" indent="-127000" algn="l" rtl="0">
              <a:spcBef>
                <a:spcPts val="320"/>
              </a:spcBef>
              <a:spcAft>
                <a:spcPts val="0"/>
              </a:spcAft>
              <a:buClr>
                <a:srgbClr val="D7D9DA"/>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3pPr>
            <a:lvl4pPr marL="1600200" marR="0" lvl="3" indent="-127000" algn="l" rtl="0">
              <a:spcBef>
                <a:spcPts val="320"/>
              </a:spcBef>
              <a:spcAft>
                <a:spcPts val="0"/>
              </a:spcAft>
              <a:buClr>
                <a:srgbClr val="EBECEC"/>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4pPr>
            <a:lvl5pPr marL="2114550" marR="0" lvl="4" indent="-184150" algn="l" rtl="0">
              <a:spcBef>
                <a:spcPts val="320"/>
              </a:spcBef>
              <a:spcAft>
                <a:spcPts val="0"/>
              </a:spcAft>
              <a:buClr>
                <a:srgbClr val="9FA1A4"/>
              </a:buClr>
              <a:buSzPct val="100000"/>
              <a:buFont typeface="Noto Sans Symbols"/>
              <a:buChar char="▪"/>
              <a:defRPr sz="1600" b="1" i="0" u="none" strike="noStrike" cap="none">
                <a:solidFill>
                  <a:schemeClr val="dk1"/>
                </a:solidFill>
                <a:latin typeface="Century Schoolbook"/>
                <a:ea typeface="Century Schoolbook"/>
                <a:cs typeface="Century Schoolbook"/>
                <a:sym typeface="Century Schoolbook"/>
              </a:defRPr>
            </a:lvl5pPr>
            <a:lvl6pPr marL="2514600" marR="0" lvl="5" indent="-228600" algn="l" rtl="0">
              <a:spcBef>
                <a:spcPts val="400"/>
              </a:spcBef>
              <a:spcAft>
                <a:spcPts val="0"/>
              </a:spcAft>
              <a:buNone/>
              <a:defRPr sz="2000" b="0" i="0" u="none" strike="noStrike" cap="none">
                <a:solidFill>
                  <a:schemeClr val="dk1"/>
                </a:solidFill>
                <a:latin typeface="Times"/>
                <a:ea typeface="Times"/>
                <a:cs typeface="Times"/>
                <a:sym typeface="Times"/>
              </a:defRPr>
            </a:lvl6pPr>
            <a:lvl7pPr marL="2971800" marR="0" lvl="6" indent="-228600" algn="l" rtl="0">
              <a:spcBef>
                <a:spcPts val="400"/>
              </a:spcBef>
              <a:spcAft>
                <a:spcPts val="0"/>
              </a:spcAft>
              <a:buNone/>
              <a:defRPr sz="2000" b="0" i="0" u="none" strike="noStrike" cap="none">
                <a:solidFill>
                  <a:schemeClr val="dk1"/>
                </a:solidFill>
                <a:latin typeface="Times"/>
                <a:ea typeface="Times"/>
                <a:cs typeface="Times"/>
                <a:sym typeface="Times"/>
              </a:defRPr>
            </a:lvl7pPr>
            <a:lvl8pPr marL="3429000" marR="0" lvl="7" indent="-228600" algn="l" rtl="0">
              <a:spcBef>
                <a:spcPts val="400"/>
              </a:spcBef>
              <a:spcAft>
                <a:spcPts val="0"/>
              </a:spcAft>
              <a:buNone/>
              <a:defRPr sz="2000" b="0" i="0" u="none" strike="noStrike" cap="none">
                <a:solidFill>
                  <a:schemeClr val="dk1"/>
                </a:solidFill>
                <a:latin typeface="Times"/>
                <a:ea typeface="Times"/>
                <a:cs typeface="Times"/>
                <a:sym typeface="Times"/>
              </a:defRPr>
            </a:lvl8pPr>
            <a:lvl9pPr marL="3886200" marR="0" lvl="8" indent="-228600" algn="l" rtl="0">
              <a:spcBef>
                <a:spcPts val="400"/>
              </a:spcBef>
              <a:spcAft>
                <a:spcPts val="0"/>
              </a:spcAft>
              <a:buNone/>
              <a:defRPr sz="2000" b="0" i="0" u="none" strike="noStrike" cap="none">
                <a:solidFill>
                  <a:schemeClr val="dk1"/>
                </a:solidFill>
                <a:latin typeface="Times"/>
                <a:ea typeface="Times"/>
                <a:cs typeface="Times"/>
                <a:sym typeface="Times"/>
              </a:defRPr>
            </a:lvl9pPr>
          </a:lstStyle>
          <a:p>
            <a:endParaRPr/>
          </a:p>
        </p:txBody>
      </p:sp>
      <p:sp>
        <p:nvSpPr>
          <p:cNvPr id="89" name="Shape 89"/>
          <p:cNvSpPr txBox="1"/>
          <p:nvPr/>
        </p:nvSpPr>
        <p:spPr>
          <a:xfrm>
            <a:off x="6502372" y="2590800"/>
            <a:ext cx="2235228" cy="9144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9FA1A4"/>
              </a:buClr>
              <a:buSzPct val="25000"/>
              <a:buFont typeface="Noto Sans Symbols"/>
              <a:buNone/>
            </a:pPr>
            <a:r>
              <a:rPr lang="en-US" sz="1600" b="0" i="0" cap="none">
                <a:solidFill>
                  <a:srgbClr val="FFFFFF"/>
                </a:solidFill>
                <a:latin typeface="Century Schoolbook"/>
                <a:ea typeface="Century Schoolbook"/>
                <a:cs typeface="Century Schoolbook"/>
                <a:sym typeface="Century Schoolbook"/>
              </a:rPr>
              <a:t>The Source for</a:t>
            </a:r>
          </a:p>
          <a:p>
            <a:pPr marL="0" marR="0" lvl="0" indent="0" algn="l" rtl="0">
              <a:spcBef>
                <a:spcPts val="320"/>
              </a:spcBef>
              <a:spcAft>
                <a:spcPts val="0"/>
              </a:spcAft>
              <a:buClr>
                <a:srgbClr val="9FA1A4"/>
              </a:buClr>
              <a:buSzPct val="25000"/>
              <a:buFont typeface="Noto Sans Symbols"/>
              <a:buNone/>
            </a:pPr>
            <a:r>
              <a:rPr lang="en-US" sz="1600" b="0" i="0" cap="none">
                <a:solidFill>
                  <a:srgbClr val="FFFFFF"/>
                </a:solidFill>
                <a:latin typeface="Century Schoolbook"/>
                <a:ea typeface="Century Schoolbook"/>
                <a:cs typeface="Century Schoolbook"/>
                <a:sym typeface="Century Schoolbook"/>
              </a:rPr>
              <a:t>Housing Solutions</a:t>
            </a:r>
          </a:p>
        </p:txBody>
      </p:sp>
      <p:sp>
        <p:nvSpPr>
          <p:cNvPr id="90" name="Shape 90"/>
          <p:cNvSpPr/>
          <p:nvPr/>
        </p:nvSpPr>
        <p:spPr>
          <a:xfrm rot="10800000" flipH="1">
            <a:off x="5715000" y="6705600"/>
            <a:ext cx="3429000" cy="152399"/>
          </a:xfrm>
          <a:prstGeom prst="rect">
            <a:avLst/>
          </a:prstGeom>
          <a:solidFill>
            <a:srgbClr val="8DC63F"/>
          </a:solidFill>
          <a:ln>
            <a:noFill/>
          </a:ln>
        </p:spPr>
        <p:txBody>
          <a:bodyPr lIns="91425" tIns="45700" rIns="91425" bIns="45700" anchor="t" anchorCtr="0">
            <a:noAutofit/>
          </a:bodyPr>
          <a:lstStyle/>
          <a:p>
            <a:pPr marL="0" marR="0" lvl="0" indent="0" algn="r" rtl="0">
              <a:spcBef>
                <a:spcPts val="0"/>
              </a:spcBef>
              <a:spcAft>
                <a:spcPts val="0"/>
              </a:spcAft>
              <a:buNone/>
            </a:pPr>
            <a:endParaRPr sz="2400">
              <a:solidFill>
                <a:srgbClr val="FFFFFF"/>
              </a:solidFill>
              <a:latin typeface="Times"/>
              <a:ea typeface="Times"/>
              <a:cs typeface="Times"/>
              <a:sym typeface="Times"/>
            </a:endParaRPr>
          </a:p>
        </p:txBody>
      </p:sp>
      <p:sp>
        <p:nvSpPr>
          <p:cNvPr id="91" name="Shape 91"/>
          <p:cNvSpPr txBox="1"/>
          <p:nvPr/>
        </p:nvSpPr>
        <p:spPr>
          <a:xfrm>
            <a:off x="8469" y="6291262"/>
            <a:ext cx="608753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a:solidFill>
                  <a:srgbClr val="000000"/>
                </a:solidFill>
                <a:latin typeface="Arial"/>
                <a:ea typeface="Arial"/>
                <a:cs typeface="Arial"/>
                <a:sym typeface="Arial"/>
              </a:rPr>
              <a:t>© All rights reserved. No utilization or reproduction of this material is allowed without the written permission of CSH.</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609600" y="228600"/>
            <a:ext cx="6019800" cy="533399"/>
          </a:xfrm>
          <a:prstGeom prst="rect">
            <a:avLst/>
          </a:prstGeom>
          <a:noFill/>
          <a:ln>
            <a:noFill/>
          </a:ln>
        </p:spPr>
        <p:txBody>
          <a:bodyPr lIns="91425" tIns="91425" rIns="91425" bIns="91425" anchor="ctr" anchorCtr="0"/>
          <a:lstStyle>
            <a:lvl1pPr marL="460375" marR="0" lvl="0" indent="-460375" algn="l" rtl="0">
              <a:spcBef>
                <a:spcPts val="0"/>
              </a:spcBef>
              <a:spcAft>
                <a:spcPts val="0"/>
              </a:spcAft>
              <a:buNone/>
              <a:defRPr sz="2800" b="0" i="0" u="none" strike="noStrike" cap="none">
                <a:solidFill>
                  <a:srgbClr val="FFFFFF"/>
                </a:solidFill>
                <a:latin typeface="Century Schoolbook"/>
                <a:ea typeface="Century Schoolbook"/>
                <a:cs typeface="Century Schoolbook"/>
                <a:sym typeface="Century Schoolbook"/>
              </a:defRPr>
            </a:lvl1pPr>
            <a:lvl2pPr marL="0" marR="0" lvl="1" indent="0" algn="l" rtl="0">
              <a:spcBef>
                <a:spcPts val="0"/>
              </a:spcBef>
              <a:spcAft>
                <a:spcPts val="0"/>
              </a:spcAft>
              <a:buNone/>
              <a:defRPr sz="28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28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28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2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2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2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2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2800" b="1" i="0" u="none" strike="noStrike" cap="none">
                <a:solidFill>
                  <a:schemeClr val="lt1"/>
                </a:solidFill>
                <a:latin typeface="Arial"/>
                <a:ea typeface="Arial"/>
                <a:cs typeface="Arial"/>
                <a:sym typeface="Arial"/>
              </a:defRPr>
            </a:lvl9pPr>
          </a:lstStyle>
          <a:p>
            <a:endParaRPr/>
          </a:p>
        </p:txBody>
      </p:sp>
      <p:sp>
        <p:nvSpPr>
          <p:cNvPr id="94" name="Shape 94"/>
          <p:cNvSpPr txBox="1">
            <a:spLocks noGrp="1"/>
          </p:cNvSpPr>
          <p:nvPr>
            <p:ph type="body" idx="1"/>
          </p:nvPr>
        </p:nvSpPr>
        <p:spPr>
          <a:xfrm>
            <a:off x="457200" y="1524000"/>
            <a:ext cx="7543799" cy="3581399"/>
          </a:xfrm>
          <a:prstGeom prst="rect">
            <a:avLst/>
          </a:prstGeom>
          <a:noFill/>
          <a:ln>
            <a:noFill/>
          </a:ln>
        </p:spPr>
        <p:txBody>
          <a:bodyPr lIns="91425" tIns="91425" rIns="91425" bIns="91425" anchor="t" anchorCtr="0"/>
          <a:lstStyle>
            <a:lvl1pPr marL="461963" marR="0" lvl="0" indent="-233362" algn="l" rtl="0">
              <a:spcBef>
                <a:spcPts val="360"/>
              </a:spcBef>
              <a:spcAft>
                <a:spcPts val="0"/>
              </a:spcAft>
              <a:buClr>
                <a:srgbClr val="9FA1A4"/>
              </a:buClr>
              <a:buSzPct val="100000"/>
              <a:buFont typeface="Noto Sans Symbols"/>
              <a:buChar char="▪"/>
              <a:defRPr sz="1800" b="1" i="0" u="none" strike="noStrike" cap="none">
                <a:solidFill>
                  <a:srgbClr val="0081C6"/>
                </a:solidFill>
                <a:latin typeface="Century Schoolbook"/>
                <a:ea typeface="Century Schoolbook"/>
                <a:cs typeface="Century Schoolbook"/>
                <a:sym typeface="Century Schoolbook"/>
              </a:defRPr>
            </a:lvl1pPr>
            <a:lvl2pPr marL="736600" marR="0" lvl="1" indent="-234950" algn="l" rtl="0">
              <a:spcBef>
                <a:spcPts val="360"/>
              </a:spcBef>
              <a:spcAft>
                <a:spcPts val="0"/>
              </a:spcAft>
              <a:buClr>
                <a:srgbClr val="9FA1A4"/>
              </a:buClr>
              <a:buSzPct val="50000"/>
              <a:buFont typeface="Noto Sans Symbols"/>
              <a:buChar char="◻"/>
              <a:defRPr sz="1800" b="0" i="0" u="none" strike="noStrike" cap="none">
                <a:solidFill>
                  <a:srgbClr val="0081C6"/>
                </a:solidFill>
                <a:latin typeface="Century Schoolbook"/>
                <a:ea typeface="Century Schoolbook"/>
                <a:cs typeface="Century Schoolbook"/>
                <a:sym typeface="Century Schoolbook"/>
              </a:defRPr>
            </a:lvl2pPr>
            <a:lvl3pPr marL="1143000" marR="0" lvl="2" indent="-127000" algn="l" rtl="0">
              <a:spcBef>
                <a:spcPts val="320"/>
              </a:spcBef>
              <a:spcAft>
                <a:spcPts val="0"/>
              </a:spcAft>
              <a:buClr>
                <a:srgbClr val="D7D9DA"/>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3pPr>
            <a:lvl4pPr marL="1600200" marR="0" lvl="3" indent="-127000" algn="l" rtl="0">
              <a:spcBef>
                <a:spcPts val="320"/>
              </a:spcBef>
              <a:spcAft>
                <a:spcPts val="0"/>
              </a:spcAft>
              <a:buClr>
                <a:srgbClr val="EBECEC"/>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4pPr>
            <a:lvl5pPr marL="2114550" marR="0" lvl="4" indent="-184150" algn="l" rtl="0">
              <a:spcBef>
                <a:spcPts val="320"/>
              </a:spcBef>
              <a:spcAft>
                <a:spcPts val="0"/>
              </a:spcAft>
              <a:buClr>
                <a:srgbClr val="9FA1A4"/>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5pPr>
            <a:lvl6pPr marL="2514600" marR="0" lvl="5" indent="-228600" algn="l" rtl="0">
              <a:spcBef>
                <a:spcPts val="400"/>
              </a:spcBef>
              <a:spcAft>
                <a:spcPts val="0"/>
              </a:spcAft>
              <a:buNone/>
              <a:defRPr sz="2000" b="0" i="0" u="none" strike="noStrike" cap="none">
                <a:solidFill>
                  <a:schemeClr val="dk1"/>
                </a:solidFill>
                <a:latin typeface="Times"/>
                <a:ea typeface="Times"/>
                <a:cs typeface="Times"/>
                <a:sym typeface="Times"/>
              </a:defRPr>
            </a:lvl6pPr>
            <a:lvl7pPr marL="2971800" marR="0" lvl="6" indent="-228600" algn="l" rtl="0">
              <a:spcBef>
                <a:spcPts val="400"/>
              </a:spcBef>
              <a:spcAft>
                <a:spcPts val="0"/>
              </a:spcAft>
              <a:buNone/>
              <a:defRPr sz="2000" b="0" i="0" u="none" strike="noStrike" cap="none">
                <a:solidFill>
                  <a:schemeClr val="dk1"/>
                </a:solidFill>
                <a:latin typeface="Times"/>
                <a:ea typeface="Times"/>
                <a:cs typeface="Times"/>
                <a:sym typeface="Times"/>
              </a:defRPr>
            </a:lvl7pPr>
            <a:lvl8pPr marL="3429000" marR="0" lvl="7" indent="-228600" algn="l" rtl="0">
              <a:spcBef>
                <a:spcPts val="400"/>
              </a:spcBef>
              <a:spcAft>
                <a:spcPts val="0"/>
              </a:spcAft>
              <a:buNone/>
              <a:defRPr sz="2000" b="0" i="0" u="none" strike="noStrike" cap="none">
                <a:solidFill>
                  <a:schemeClr val="dk1"/>
                </a:solidFill>
                <a:latin typeface="Times"/>
                <a:ea typeface="Times"/>
                <a:cs typeface="Times"/>
                <a:sym typeface="Times"/>
              </a:defRPr>
            </a:lvl8pPr>
            <a:lvl9pPr marL="3886200" marR="0" lvl="8" indent="-228600" algn="l" rtl="0">
              <a:spcBef>
                <a:spcPts val="400"/>
              </a:spcBef>
              <a:spcAft>
                <a:spcPts val="0"/>
              </a:spcAft>
              <a:buNone/>
              <a:defRPr sz="2000" b="0" i="0" u="none" strike="noStrike" cap="none">
                <a:solidFill>
                  <a:schemeClr val="dk1"/>
                </a:solidFill>
                <a:latin typeface="Times"/>
                <a:ea typeface="Times"/>
                <a:cs typeface="Times"/>
                <a:sym typeface="Times"/>
              </a:defRPr>
            </a:lvl9pPr>
          </a:lstStyle>
          <a:p>
            <a:endParaRPr/>
          </a:p>
        </p:txBody>
      </p:sp>
      <p:sp>
        <p:nvSpPr>
          <p:cNvPr id="95" name="Shape 95"/>
          <p:cNvSpPr txBox="1"/>
          <p:nvPr/>
        </p:nvSpPr>
        <p:spPr>
          <a:xfrm>
            <a:off x="8471" y="6291260"/>
            <a:ext cx="608753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a:solidFill>
                  <a:srgbClr val="000000"/>
                </a:solidFill>
                <a:latin typeface="Arial"/>
                <a:ea typeface="Arial"/>
                <a:cs typeface="Arial"/>
                <a:sym typeface="Arial"/>
              </a:rPr>
              <a:t>© All rights reserved. No utilization or reproduction of this material is allowed without the written permission of CSH.</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722315" y="3394076"/>
            <a:ext cx="8421686" cy="1362075"/>
          </a:xfrm>
          <a:prstGeom prst="rect">
            <a:avLst/>
          </a:prstGeom>
          <a:noFill/>
          <a:ln>
            <a:noFill/>
          </a:ln>
        </p:spPr>
        <p:txBody>
          <a:bodyPr lIns="91425" tIns="91425" rIns="91425" bIns="91425" anchor="t" anchorCtr="0"/>
          <a:lstStyle>
            <a:lvl1pPr marL="3175" marR="0" lvl="0" indent="-3175" algn="l" rtl="0">
              <a:spcBef>
                <a:spcPts val="0"/>
              </a:spcBef>
              <a:spcAft>
                <a:spcPts val="0"/>
              </a:spcAft>
              <a:buNone/>
              <a:defRPr sz="2400" b="0" i="0" u="none" strike="noStrike" cap="none">
                <a:solidFill>
                  <a:srgbClr val="9FA1A4"/>
                </a:solidFill>
                <a:latin typeface="Century Schoolbook"/>
                <a:ea typeface="Century Schoolbook"/>
                <a:cs typeface="Century Schoolbook"/>
                <a:sym typeface="Century Schoolbook"/>
              </a:defRPr>
            </a:lvl1pPr>
            <a:lvl2pPr marL="0" marR="0" lvl="1" indent="0" algn="l" rtl="0">
              <a:spcBef>
                <a:spcPts val="0"/>
              </a:spcBef>
              <a:spcAft>
                <a:spcPts val="0"/>
              </a:spcAft>
              <a:buNone/>
              <a:defRPr sz="28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28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28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2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2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2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2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2800" b="1" i="0" u="none" strike="noStrike" cap="none">
                <a:solidFill>
                  <a:schemeClr val="lt1"/>
                </a:solidFill>
                <a:latin typeface="Arial"/>
                <a:ea typeface="Arial"/>
                <a:cs typeface="Arial"/>
                <a:sym typeface="Arial"/>
              </a:defRPr>
            </a:lvl9pPr>
          </a:lstStyle>
          <a:p>
            <a:endParaRPr/>
          </a:p>
        </p:txBody>
      </p:sp>
      <p:sp>
        <p:nvSpPr>
          <p:cNvPr id="98" name="Shape 98"/>
          <p:cNvSpPr txBox="1">
            <a:spLocks noGrp="1"/>
          </p:cNvSpPr>
          <p:nvPr>
            <p:ph type="body" idx="1"/>
          </p:nvPr>
        </p:nvSpPr>
        <p:spPr>
          <a:xfrm>
            <a:off x="722312" y="1871663"/>
            <a:ext cx="7772400" cy="1371599"/>
          </a:xfrm>
          <a:prstGeom prst="rect">
            <a:avLst/>
          </a:prstGeom>
          <a:noFill/>
          <a:ln>
            <a:noFill/>
          </a:ln>
        </p:spPr>
        <p:txBody>
          <a:bodyPr lIns="91425" tIns="91425" rIns="91425" bIns="91425" anchor="b" anchorCtr="0"/>
          <a:lstStyle>
            <a:lvl1pPr marL="0" marR="0" lvl="0" indent="0" algn="l" rtl="0">
              <a:spcBef>
                <a:spcPts val="320"/>
              </a:spcBef>
              <a:spcAft>
                <a:spcPts val="0"/>
              </a:spcAft>
              <a:buClr>
                <a:srgbClr val="9FA1A4"/>
              </a:buClr>
              <a:buFont typeface="Noto Sans Symbols"/>
              <a:buNone/>
              <a:defRPr sz="1600" b="0" i="1" u="none" strike="noStrike" cap="none">
                <a:solidFill>
                  <a:srgbClr val="0081C6"/>
                </a:solidFill>
                <a:latin typeface="Century Schoolbook"/>
                <a:ea typeface="Century Schoolbook"/>
                <a:cs typeface="Century Schoolbook"/>
                <a:sym typeface="Century Schoolbook"/>
              </a:defRPr>
            </a:lvl1pPr>
            <a:lvl2pPr marL="457200" marR="0" lvl="1" indent="0" algn="l" rtl="0">
              <a:spcBef>
                <a:spcPts val="360"/>
              </a:spcBef>
              <a:spcAft>
                <a:spcPts val="0"/>
              </a:spcAft>
              <a:buClr>
                <a:srgbClr val="9FA1A4"/>
              </a:buClr>
              <a:buFont typeface="Noto Sans Symbols"/>
              <a:buNone/>
              <a:defRPr sz="1800" b="0" i="0" u="none" strike="noStrike" cap="none">
                <a:solidFill>
                  <a:srgbClr val="0081C6"/>
                </a:solidFill>
                <a:latin typeface="Century Schoolbook"/>
                <a:ea typeface="Century Schoolbook"/>
                <a:cs typeface="Century Schoolbook"/>
                <a:sym typeface="Century Schoolbook"/>
              </a:defRPr>
            </a:lvl2pPr>
            <a:lvl3pPr marL="914400" marR="0" lvl="2" indent="0" algn="l" rtl="0">
              <a:spcBef>
                <a:spcPts val="320"/>
              </a:spcBef>
              <a:spcAft>
                <a:spcPts val="0"/>
              </a:spcAft>
              <a:buClr>
                <a:srgbClr val="D7D9DA"/>
              </a:buClr>
              <a:buFont typeface="Noto Sans Symbols"/>
              <a:buNone/>
              <a:defRPr sz="1600" b="0" i="0" u="none" strike="noStrike" cap="none">
                <a:solidFill>
                  <a:srgbClr val="0081C6"/>
                </a:solidFill>
                <a:latin typeface="Century Schoolbook"/>
                <a:ea typeface="Century Schoolbook"/>
                <a:cs typeface="Century Schoolbook"/>
                <a:sym typeface="Century Schoolbook"/>
              </a:defRPr>
            </a:lvl3pPr>
            <a:lvl4pPr marL="1371600" marR="0" lvl="3" indent="0" algn="l" rtl="0">
              <a:spcBef>
                <a:spcPts val="280"/>
              </a:spcBef>
              <a:spcAft>
                <a:spcPts val="0"/>
              </a:spcAft>
              <a:buClr>
                <a:srgbClr val="EBECEC"/>
              </a:buClr>
              <a:buFont typeface="Noto Sans Symbols"/>
              <a:buNone/>
              <a:defRPr sz="1400" b="0" i="0" u="none" strike="noStrike" cap="none">
                <a:solidFill>
                  <a:srgbClr val="0081C6"/>
                </a:solidFill>
                <a:latin typeface="Century Schoolbook"/>
                <a:ea typeface="Century Schoolbook"/>
                <a:cs typeface="Century Schoolbook"/>
                <a:sym typeface="Century Schoolbook"/>
              </a:defRPr>
            </a:lvl4pPr>
            <a:lvl5pPr marL="1828800" marR="0" lvl="4" indent="0" algn="l" rtl="0">
              <a:spcBef>
                <a:spcPts val="280"/>
              </a:spcBef>
              <a:spcAft>
                <a:spcPts val="0"/>
              </a:spcAft>
              <a:buClr>
                <a:srgbClr val="9FA1A4"/>
              </a:buClr>
              <a:buFont typeface="Noto Sans Symbols"/>
              <a:buNone/>
              <a:defRPr sz="1400" b="1" i="0" u="none" strike="noStrike" cap="none">
                <a:solidFill>
                  <a:schemeClr val="dk1"/>
                </a:solidFill>
                <a:latin typeface="Century Schoolbook"/>
                <a:ea typeface="Century Schoolbook"/>
                <a:cs typeface="Century Schoolbook"/>
                <a:sym typeface="Century Schoolbook"/>
              </a:defRPr>
            </a:lvl5pPr>
            <a:lvl6pPr marL="2286000" marR="0" lvl="5" indent="0" algn="l" rtl="0">
              <a:spcBef>
                <a:spcPts val="280"/>
              </a:spcBef>
              <a:spcAft>
                <a:spcPts val="0"/>
              </a:spcAft>
              <a:buClr>
                <a:schemeClr val="dk1"/>
              </a:buClr>
              <a:buFont typeface="Times"/>
              <a:buNone/>
              <a:defRPr sz="1400" b="0" i="0" u="none" strike="noStrike" cap="none">
                <a:solidFill>
                  <a:schemeClr val="dk1"/>
                </a:solidFill>
                <a:latin typeface="Times"/>
                <a:ea typeface="Times"/>
                <a:cs typeface="Times"/>
                <a:sym typeface="Times"/>
              </a:defRPr>
            </a:lvl6pPr>
            <a:lvl7pPr marL="2743200" marR="0" lvl="6" indent="0" algn="l" rtl="0">
              <a:spcBef>
                <a:spcPts val="280"/>
              </a:spcBef>
              <a:spcAft>
                <a:spcPts val="0"/>
              </a:spcAft>
              <a:buClr>
                <a:schemeClr val="dk1"/>
              </a:buClr>
              <a:buFont typeface="Times"/>
              <a:buNone/>
              <a:defRPr sz="1400" b="0" i="0" u="none" strike="noStrike" cap="none">
                <a:solidFill>
                  <a:schemeClr val="dk1"/>
                </a:solidFill>
                <a:latin typeface="Times"/>
                <a:ea typeface="Times"/>
                <a:cs typeface="Times"/>
                <a:sym typeface="Times"/>
              </a:defRPr>
            </a:lvl7pPr>
            <a:lvl8pPr marL="3200400" marR="0" lvl="7" indent="0" algn="l" rtl="0">
              <a:spcBef>
                <a:spcPts val="280"/>
              </a:spcBef>
              <a:spcAft>
                <a:spcPts val="0"/>
              </a:spcAft>
              <a:buClr>
                <a:schemeClr val="dk1"/>
              </a:buClr>
              <a:buFont typeface="Times"/>
              <a:buNone/>
              <a:defRPr sz="1400" b="0" i="0" u="none" strike="noStrike" cap="none">
                <a:solidFill>
                  <a:schemeClr val="dk1"/>
                </a:solidFill>
                <a:latin typeface="Times"/>
                <a:ea typeface="Times"/>
                <a:cs typeface="Times"/>
                <a:sym typeface="Times"/>
              </a:defRPr>
            </a:lvl8pPr>
            <a:lvl9pPr marL="3657600" marR="0" lvl="8" indent="0" algn="l" rtl="0">
              <a:spcBef>
                <a:spcPts val="280"/>
              </a:spcBef>
              <a:spcAft>
                <a:spcPts val="0"/>
              </a:spcAft>
              <a:buClr>
                <a:schemeClr val="dk1"/>
              </a:buClr>
              <a:buFont typeface="Times"/>
              <a:buNone/>
              <a:defRPr sz="1400" b="0" i="0" u="none" strike="noStrike" cap="none">
                <a:solidFill>
                  <a:schemeClr val="dk1"/>
                </a:solidFill>
                <a:latin typeface="Times"/>
                <a:ea typeface="Times"/>
                <a:cs typeface="Times"/>
                <a:sym typeface="Times"/>
              </a:defRPr>
            </a:lvl9pPr>
          </a:lstStyle>
          <a:p>
            <a:endParaRPr/>
          </a:p>
        </p:txBody>
      </p:sp>
      <p:sp>
        <p:nvSpPr>
          <p:cNvPr id="99" name="Shape 99"/>
          <p:cNvSpPr txBox="1"/>
          <p:nvPr/>
        </p:nvSpPr>
        <p:spPr>
          <a:xfrm>
            <a:off x="8471" y="6291260"/>
            <a:ext cx="608753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a:solidFill>
                  <a:srgbClr val="000000"/>
                </a:solidFill>
                <a:latin typeface="Arial"/>
                <a:ea typeface="Arial"/>
                <a:cs typeface="Arial"/>
                <a:sym typeface="Arial"/>
              </a:rPr>
              <a:t>© All rights reserved. No utilization or reproduction of this material is allowed without the written permission of CSH.</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609600" y="228600"/>
            <a:ext cx="6019800" cy="533399"/>
          </a:xfrm>
          <a:prstGeom prst="rect">
            <a:avLst/>
          </a:prstGeom>
          <a:noFill/>
          <a:ln>
            <a:noFill/>
          </a:ln>
        </p:spPr>
        <p:txBody>
          <a:bodyPr lIns="91425" tIns="91425" rIns="91425" bIns="91425" anchor="ctr" anchorCtr="0"/>
          <a:lstStyle>
            <a:lvl1pPr marL="460375" marR="0" lvl="0" indent="-460375" algn="l" rtl="0">
              <a:spcBef>
                <a:spcPts val="0"/>
              </a:spcBef>
              <a:spcAft>
                <a:spcPts val="0"/>
              </a:spcAft>
              <a:buNone/>
              <a:defRPr sz="2800" b="0" i="0" u="none" strike="noStrike" cap="none">
                <a:solidFill>
                  <a:srgbClr val="FFFFFF"/>
                </a:solidFill>
                <a:latin typeface="Century Schoolbook"/>
                <a:ea typeface="Century Schoolbook"/>
                <a:cs typeface="Century Schoolbook"/>
                <a:sym typeface="Century Schoolbook"/>
              </a:defRPr>
            </a:lvl1pPr>
            <a:lvl2pPr marL="0" marR="0" lvl="1" indent="0" algn="l" rtl="0">
              <a:spcBef>
                <a:spcPts val="0"/>
              </a:spcBef>
              <a:spcAft>
                <a:spcPts val="0"/>
              </a:spcAft>
              <a:buNone/>
              <a:defRPr sz="28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28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28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2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2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2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2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2800" b="1" i="0" u="none" strike="noStrike" cap="none">
                <a:solidFill>
                  <a:schemeClr val="lt1"/>
                </a:solidFill>
                <a:latin typeface="Arial"/>
                <a:ea typeface="Arial"/>
                <a:cs typeface="Arial"/>
                <a:sym typeface="Arial"/>
              </a:defRPr>
            </a:lvl9pPr>
          </a:lstStyle>
          <a:p>
            <a:endParaRPr/>
          </a:p>
        </p:txBody>
      </p:sp>
      <p:sp>
        <p:nvSpPr>
          <p:cNvPr id="102" name="Shape 102"/>
          <p:cNvSpPr txBox="1">
            <a:spLocks noGrp="1"/>
          </p:cNvSpPr>
          <p:nvPr>
            <p:ph type="body" idx="1"/>
          </p:nvPr>
        </p:nvSpPr>
        <p:spPr>
          <a:xfrm>
            <a:off x="912814" y="1981200"/>
            <a:ext cx="3887787" cy="4114800"/>
          </a:xfrm>
          <a:prstGeom prst="rect">
            <a:avLst/>
          </a:prstGeom>
          <a:noFill/>
          <a:ln>
            <a:noFill/>
          </a:ln>
        </p:spPr>
        <p:txBody>
          <a:bodyPr lIns="91425" tIns="91425" rIns="91425" bIns="91425" anchor="t" anchorCtr="0"/>
          <a:lstStyle>
            <a:lvl1pPr marL="398463" marR="0" lvl="0" indent="-296863" algn="l" rtl="0">
              <a:spcBef>
                <a:spcPts val="320"/>
              </a:spcBef>
              <a:spcAft>
                <a:spcPts val="0"/>
              </a:spcAft>
              <a:buClr>
                <a:srgbClr val="9FA1A4"/>
              </a:buClr>
              <a:buSzPct val="100000"/>
              <a:buFont typeface="Noto Sans Symbols"/>
              <a:buChar char="▪"/>
              <a:defRPr sz="1600" b="1" i="0" u="none" strike="noStrike" cap="none">
                <a:solidFill>
                  <a:srgbClr val="FEFEFE"/>
                </a:solidFill>
                <a:latin typeface="Century Schoolbook"/>
                <a:ea typeface="Century Schoolbook"/>
                <a:cs typeface="Century Schoolbook"/>
                <a:sym typeface="Century Schoolbook"/>
              </a:defRPr>
            </a:lvl1pPr>
            <a:lvl2pPr marL="736600" marR="0" lvl="1" indent="-241300" algn="l" rtl="0">
              <a:spcBef>
                <a:spcPts val="320"/>
              </a:spcBef>
              <a:spcAft>
                <a:spcPts val="0"/>
              </a:spcAft>
              <a:buClr>
                <a:srgbClr val="9FA1A4"/>
              </a:buClr>
              <a:buSzPct val="50000"/>
              <a:buFont typeface="Noto Sans Symbols"/>
              <a:buChar char="◻"/>
              <a:defRPr sz="1600" b="0" i="0" u="none" strike="noStrike" cap="none">
                <a:solidFill>
                  <a:srgbClr val="FEFEFE"/>
                </a:solidFill>
                <a:latin typeface="Century Schoolbook"/>
                <a:ea typeface="Century Schoolbook"/>
                <a:cs typeface="Century Schoolbook"/>
                <a:sym typeface="Century Schoolbook"/>
              </a:defRPr>
            </a:lvl2pPr>
            <a:lvl3pPr marL="1143000" marR="0" lvl="2" indent="-127000" algn="l" rtl="0">
              <a:spcBef>
                <a:spcPts val="320"/>
              </a:spcBef>
              <a:spcAft>
                <a:spcPts val="0"/>
              </a:spcAft>
              <a:buClr>
                <a:srgbClr val="D7D9DA"/>
              </a:buClr>
              <a:buSzPct val="100000"/>
              <a:buFont typeface="Noto Sans Symbols"/>
              <a:buChar char="▪"/>
              <a:defRPr sz="1600" b="0" i="0" u="none" strike="noStrike" cap="none">
                <a:solidFill>
                  <a:srgbClr val="FEFEFE"/>
                </a:solidFill>
                <a:latin typeface="Century Schoolbook"/>
                <a:ea typeface="Century Schoolbook"/>
                <a:cs typeface="Century Schoolbook"/>
                <a:sym typeface="Century Schoolbook"/>
              </a:defRPr>
            </a:lvl3pPr>
            <a:lvl4pPr marL="1600200" marR="0" lvl="3" indent="-127000" algn="l" rtl="0">
              <a:spcBef>
                <a:spcPts val="320"/>
              </a:spcBef>
              <a:spcAft>
                <a:spcPts val="0"/>
              </a:spcAft>
              <a:buClr>
                <a:srgbClr val="EBECEC"/>
              </a:buClr>
              <a:buSzPct val="100000"/>
              <a:buFont typeface="Noto Sans Symbols"/>
              <a:buChar char="▪"/>
              <a:defRPr sz="1600" b="0" i="0" u="none" strike="noStrike" cap="none">
                <a:solidFill>
                  <a:srgbClr val="FEFEFE"/>
                </a:solidFill>
                <a:latin typeface="Century Schoolbook"/>
                <a:ea typeface="Century Schoolbook"/>
                <a:cs typeface="Century Schoolbook"/>
                <a:sym typeface="Century Schoolbook"/>
              </a:defRPr>
            </a:lvl4pPr>
            <a:lvl5pPr marL="2114550" marR="0" lvl="4" indent="-184150" algn="l" rtl="0">
              <a:spcBef>
                <a:spcPts val="320"/>
              </a:spcBef>
              <a:spcAft>
                <a:spcPts val="0"/>
              </a:spcAft>
              <a:buClr>
                <a:srgbClr val="9FA1A4"/>
              </a:buClr>
              <a:buSzPct val="100000"/>
              <a:buFont typeface="Noto Sans Symbols"/>
              <a:buChar char="▪"/>
              <a:defRPr sz="1600" b="0" i="0" u="none" strike="noStrike" cap="none">
                <a:solidFill>
                  <a:srgbClr val="FEFEFE"/>
                </a:solidFill>
                <a:latin typeface="Century Schoolbook"/>
                <a:ea typeface="Century Schoolbook"/>
                <a:cs typeface="Century Schoolbook"/>
                <a:sym typeface="Century Schoolbook"/>
              </a:defRPr>
            </a:lvl5pPr>
            <a:lvl6pPr marL="2514600" marR="0" lvl="5" indent="-228600" algn="l" rtl="0">
              <a:spcBef>
                <a:spcPts val="360"/>
              </a:spcBef>
              <a:spcAft>
                <a:spcPts val="0"/>
              </a:spcAft>
              <a:buNone/>
              <a:defRPr sz="1800" b="0" i="0" u="none" strike="noStrike" cap="none">
                <a:solidFill>
                  <a:schemeClr val="dk1"/>
                </a:solidFill>
                <a:latin typeface="Times"/>
                <a:ea typeface="Times"/>
                <a:cs typeface="Times"/>
                <a:sym typeface="Times"/>
              </a:defRPr>
            </a:lvl6pPr>
            <a:lvl7pPr marL="2971800" marR="0" lvl="6" indent="-228600" algn="l" rtl="0">
              <a:spcBef>
                <a:spcPts val="360"/>
              </a:spcBef>
              <a:spcAft>
                <a:spcPts val="0"/>
              </a:spcAft>
              <a:buNone/>
              <a:defRPr sz="1800" b="0" i="0" u="none" strike="noStrike" cap="none">
                <a:solidFill>
                  <a:schemeClr val="dk1"/>
                </a:solidFill>
                <a:latin typeface="Times"/>
                <a:ea typeface="Times"/>
                <a:cs typeface="Times"/>
                <a:sym typeface="Times"/>
              </a:defRPr>
            </a:lvl7pPr>
            <a:lvl8pPr marL="3429000" marR="0" lvl="7" indent="-228600" algn="l" rtl="0">
              <a:spcBef>
                <a:spcPts val="360"/>
              </a:spcBef>
              <a:spcAft>
                <a:spcPts val="0"/>
              </a:spcAft>
              <a:buNone/>
              <a:defRPr sz="1800" b="0" i="0" u="none" strike="noStrike" cap="none">
                <a:solidFill>
                  <a:schemeClr val="dk1"/>
                </a:solidFill>
                <a:latin typeface="Times"/>
                <a:ea typeface="Times"/>
                <a:cs typeface="Times"/>
                <a:sym typeface="Times"/>
              </a:defRPr>
            </a:lvl8pPr>
            <a:lvl9pPr marL="3886200" marR="0" lvl="8" indent="-228600" algn="l" rtl="0">
              <a:spcBef>
                <a:spcPts val="360"/>
              </a:spcBef>
              <a:spcAft>
                <a:spcPts val="0"/>
              </a:spcAft>
              <a:buNone/>
              <a:defRPr sz="1800" b="0" i="0" u="none" strike="noStrike" cap="none">
                <a:solidFill>
                  <a:schemeClr val="dk1"/>
                </a:solidFill>
                <a:latin typeface="Times"/>
                <a:ea typeface="Times"/>
                <a:cs typeface="Times"/>
                <a:sym typeface="Times"/>
              </a:defRPr>
            </a:lvl9pPr>
          </a:lstStyle>
          <a:p>
            <a:endParaRPr/>
          </a:p>
        </p:txBody>
      </p:sp>
      <p:sp>
        <p:nvSpPr>
          <p:cNvPr id="103" name="Shape 103"/>
          <p:cNvSpPr txBox="1">
            <a:spLocks noGrp="1"/>
          </p:cNvSpPr>
          <p:nvPr>
            <p:ph type="body" idx="2"/>
          </p:nvPr>
        </p:nvSpPr>
        <p:spPr>
          <a:xfrm>
            <a:off x="4875212" y="1981200"/>
            <a:ext cx="3963987" cy="4114800"/>
          </a:xfrm>
          <a:prstGeom prst="rect">
            <a:avLst/>
          </a:prstGeom>
          <a:noFill/>
          <a:ln>
            <a:noFill/>
          </a:ln>
        </p:spPr>
        <p:txBody>
          <a:bodyPr lIns="91425" tIns="91425" rIns="91425" bIns="91425" anchor="t" anchorCtr="0"/>
          <a:lstStyle>
            <a:lvl1pPr marL="461963" marR="0" lvl="0" indent="-246062" algn="l" rtl="0">
              <a:spcBef>
                <a:spcPts val="320"/>
              </a:spcBef>
              <a:spcAft>
                <a:spcPts val="0"/>
              </a:spcAft>
              <a:buClr>
                <a:srgbClr val="9FA1A4"/>
              </a:buClr>
              <a:buSzPct val="100000"/>
              <a:buFont typeface="Noto Sans Symbols"/>
              <a:buChar char="▪"/>
              <a:defRPr sz="1600" b="1" i="0" u="none" strike="noStrike" cap="none">
                <a:solidFill>
                  <a:srgbClr val="595959"/>
                </a:solidFill>
                <a:latin typeface="Century Schoolbook"/>
                <a:ea typeface="Century Schoolbook"/>
                <a:cs typeface="Century Schoolbook"/>
                <a:sym typeface="Century Schoolbook"/>
              </a:defRPr>
            </a:lvl1pPr>
            <a:lvl2pPr marL="736600" marR="0" lvl="1" indent="-241300" algn="l" rtl="0">
              <a:spcBef>
                <a:spcPts val="320"/>
              </a:spcBef>
              <a:spcAft>
                <a:spcPts val="0"/>
              </a:spcAft>
              <a:buClr>
                <a:srgbClr val="9FA1A4"/>
              </a:buClr>
              <a:buSzPct val="50000"/>
              <a:buFont typeface="Noto Sans Symbols"/>
              <a:buChar char="◻"/>
              <a:defRPr sz="1600" b="0" i="0" u="none" strike="noStrike" cap="none">
                <a:solidFill>
                  <a:srgbClr val="595959"/>
                </a:solidFill>
                <a:latin typeface="Century Schoolbook"/>
                <a:ea typeface="Century Schoolbook"/>
                <a:cs typeface="Century Schoolbook"/>
                <a:sym typeface="Century Schoolbook"/>
              </a:defRPr>
            </a:lvl2pPr>
            <a:lvl3pPr marL="1143000" marR="0" lvl="2" indent="-127000" algn="l" rtl="0">
              <a:spcBef>
                <a:spcPts val="320"/>
              </a:spcBef>
              <a:spcAft>
                <a:spcPts val="0"/>
              </a:spcAft>
              <a:buClr>
                <a:srgbClr val="D7D9DA"/>
              </a:buClr>
              <a:buSzPct val="100000"/>
              <a:buFont typeface="Noto Sans Symbols"/>
              <a:buChar char="▪"/>
              <a:defRPr sz="1600" b="0" i="0" u="none" strike="noStrike" cap="none">
                <a:solidFill>
                  <a:srgbClr val="595959"/>
                </a:solidFill>
                <a:latin typeface="Century Schoolbook"/>
                <a:ea typeface="Century Schoolbook"/>
                <a:cs typeface="Century Schoolbook"/>
                <a:sym typeface="Century Schoolbook"/>
              </a:defRPr>
            </a:lvl3pPr>
            <a:lvl4pPr marL="1600200" marR="0" lvl="3" indent="-127000" algn="l" rtl="0">
              <a:spcBef>
                <a:spcPts val="320"/>
              </a:spcBef>
              <a:spcAft>
                <a:spcPts val="0"/>
              </a:spcAft>
              <a:buClr>
                <a:srgbClr val="EBECEC"/>
              </a:buClr>
              <a:buSzPct val="100000"/>
              <a:buFont typeface="Noto Sans Symbols"/>
              <a:buChar char="▪"/>
              <a:defRPr sz="1600" b="0" i="0" u="none" strike="noStrike" cap="none">
                <a:solidFill>
                  <a:srgbClr val="595959"/>
                </a:solidFill>
                <a:latin typeface="Century Schoolbook"/>
                <a:ea typeface="Century Schoolbook"/>
                <a:cs typeface="Century Schoolbook"/>
                <a:sym typeface="Century Schoolbook"/>
              </a:defRPr>
            </a:lvl4pPr>
            <a:lvl5pPr marL="2114550" marR="0" lvl="4" indent="-184150" algn="l" rtl="0">
              <a:spcBef>
                <a:spcPts val="320"/>
              </a:spcBef>
              <a:spcAft>
                <a:spcPts val="0"/>
              </a:spcAft>
              <a:buClr>
                <a:srgbClr val="9FA1A4"/>
              </a:buClr>
              <a:buSzPct val="100000"/>
              <a:buFont typeface="Noto Sans Symbols"/>
              <a:buChar char="▪"/>
              <a:defRPr sz="1600" b="0" i="0" u="none" strike="noStrike" cap="none">
                <a:solidFill>
                  <a:srgbClr val="595959"/>
                </a:solidFill>
                <a:latin typeface="Century Schoolbook"/>
                <a:ea typeface="Century Schoolbook"/>
                <a:cs typeface="Century Schoolbook"/>
                <a:sym typeface="Century Schoolbook"/>
              </a:defRPr>
            </a:lvl5pPr>
            <a:lvl6pPr marL="2514600" marR="0" lvl="5" indent="-228600" algn="l" rtl="0">
              <a:spcBef>
                <a:spcPts val="360"/>
              </a:spcBef>
              <a:spcAft>
                <a:spcPts val="0"/>
              </a:spcAft>
              <a:buNone/>
              <a:defRPr sz="1800" b="0" i="0" u="none" strike="noStrike" cap="none">
                <a:solidFill>
                  <a:schemeClr val="dk1"/>
                </a:solidFill>
                <a:latin typeface="Times"/>
                <a:ea typeface="Times"/>
                <a:cs typeface="Times"/>
                <a:sym typeface="Times"/>
              </a:defRPr>
            </a:lvl6pPr>
            <a:lvl7pPr marL="2971800" marR="0" lvl="6" indent="-228600" algn="l" rtl="0">
              <a:spcBef>
                <a:spcPts val="360"/>
              </a:spcBef>
              <a:spcAft>
                <a:spcPts val="0"/>
              </a:spcAft>
              <a:buNone/>
              <a:defRPr sz="1800" b="0" i="0" u="none" strike="noStrike" cap="none">
                <a:solidFill>
                  <a:schemeClr val="dk1"/>
                </a:solidFill>
                <a:latin typeface="Times"/>
                <a:ea typeface="Times"/>
                <a:cs typeface="Times"/>
                <a:sym typeface="Times"/>
              </a:defRPr>
            </a:lvl7pPr>
            <a:lvl8pPr marL="3429000" marR="0" lvl="7" indent="-228600" algn="l" rtl="0">
              <a:spcBef>
                <a:spcPts val="360"/>
              </a:spcBef>
              <a:spcAft>
                <a:spcPts val="0"/>
              </a:spcAft>
              <a:buNone/>
              <a:defRPr sz="1800" b="0" i="0" u="none" strike="noStrike" cap="none">
                <a:solidFill>
                  <a:schemeClr val="dk1"/>
                </a:solidFill>
                <a:latin typeface="Times"/>
                <a:ea typeface="Times"/>
                <a:cs typeface="Times"/>
                <a:sym typeface="Times"/>
              </a:defRPr>
            </a:lvl8pPr>
            <a:lvl9pPr marL="3886200" marR="0" lvl="8" indent="-228600" algn="l" rtl="0">
              <a:spcBef>
                <a:spcPts val="360"/>
              </a:spcBef>
              <a:spcAft>
                <a:spcPts val="0"/>
              </a:spcAft>
              <a:buNone/>
              <a:defRPr sz="1800" b="0" i="0" u="none" strike="noStrike" cap="none">
                <a:solidFill>
                  <a:schemeClr val="dk1"/>
                </a:solidFill>
                <a:latin typeface="Times"/>
                <a:ea typeface="Times"/>
                <a:cs typeface="Times"/>
                <a:sym typeface="Times"/>
              </a:defRPr>
            </a:lvl9pPr>
          </a:lstStyle>
          <a:p>
            <a:endParaRPr/>
          </a:p>
        </p:txBody>
      </p:sp>
      <p:sp>
        <p:nvSpPr>
          <p:cNvPr id="104" name="Shape 104"/>
          <p:cNvSpPr txBox="1"/>
          <p:nvPr/>
        </p:nvSpPr>
        <p:spPr>
          <a:xfrm>
            <a:off x="8471" y="6291260"/>
            <a:ext cx="608753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a:solidFill>
                  <a:srgbClr val="000000"/>
                </a:solidFill>
                <a:latin typeface="Arial"/>
                <a:ea typeface="Arial"/>
                <a:cs typeface="Arial"/>
                <a:sym typeface="Arial"/>
              </a:rPr>
              <a:t>© All rights reserved. No utilization or reproduction of this material is allowed without the written permission of CSH.</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photo page">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609600" y="228600"/>
            <a:ext cx="6019800" cy="533399"/>
          </a:xfrm>
          <a:prstGeom prst="rect">
            <a:avLst/>
          </a:prstGeom>
          <a:noFill/>
          <a:ln>
            <a:noFill/>
          </a:ln>
        </p:spPr>
        <p:txBody>
          <a:bodyPr lIns="91425" tIns="91425" rIns="91425" bIns="91425" anchor="ctr" anchorCtr="0"/>
          <a:lstStyle>
            <a:lvl1pPr marL="460375" marR="0" lvl="0" indent="-460375" algn="l" rtl="0">
              <a:spcBef>
                <a:spcPts val="0"/>
              </a:spcBef>
              <a:spcAft>
                <a:spcPts val="0"/>
              </a:spcAft>
              <a:buNone/>
              <a:defRPr sz="2800" b="0" i="0" u="none" strike="noStrike" cap="none">
                <a:solidFill>
                  <a:schemeClr val="lt1"/>
                </a:solidFill>
                <a:latin typeface="Century Schoolbook"/>
                <a:ea typeface="Century Schoolbook"/>
                <a:cs typeface="Century Schoolbook"/>
                <a:sym typeface="Century Schoolbook"/>
              </a:defRPr>
            </a:lvl1pPr>
            <a:lvl2pPr marL="0" marR="0" lvl="1" indent="0" algn="l" rtl="0">
              <a:spcBef>
                <a:spcPts val="0"/>
              </a:spcBef>
              <a:spcAft>
                <a:spcPts val="0"/>
              </a:spcAft>
              <a:buNone/>
              <a:defRPr sz="28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28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28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2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2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2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2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2800" b="1" i="0" u="none" strike="noStrike" cap="none">
                <a:solidFill>
                  <a:schemeClr val="lt1"/>
                </a:solidFill>
                <a:latin typeface="Arial"/>
                <a:ea typeface="Arial"/>
                <a:cs typeface="Arial"/>
                <a:sym typeface="Arial"/>
              </a:defRPr>
            </a:lvl9pPr>
          </a:lstStyle>
          <a:p>
            <a:endParaRPr/>
          </a:p>
        </p:txBody>
      </p:sp>
      <p:sp>
        <p:nvSpPr>
          <p:cNvPr id="107" name="Shape 107"/>
          <p:cNvSpPr txBox="1">
            <a:spLocks noGrp="1"/>
          </p:cNvSpPr>
          <p:nvPr>
            <p:ph type="sldNum" idx="12"/>
          </p:nvPr>
        </p:nvSpPr>
        <p:spPr>
          <a:xfrm>
            <a:off x="609600" y="6248401"/>
            <a:ext cx="26670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000" b="0" i="1">
                <a:solidFill>
                  <a:srgbClr val="9FA1A4"/>
                </a:solidFill>
                <a:latin typeface="Century Schoolbook"/>
                <a:ea typeface="Century Schoolbook"/>
                <a:cs typeface="Century Schoolbook"/>
                <a:sym typeface="Century Schoolbook"/>
              </a:rPr>
              <a:t>‹#›</a:t>
            </a:fld>
            <a:endParaRPr lang="en-US" sz="1000" b="0" i="1">
              <a:solidFill>
                <a:srgbClr val="9FA1A4"/>
              </a:solidFill>
              <a:latin typeface="Century Schoolbook"/>
              <a:ea typeface="Century Schoolbook"/>
              <a:cs typeface="Century Schoolbook"/>
              <a:sym typeface="Century Schoolbook"/>
            </a:endParaRPr>
          </a:p>
        </p:txBody>
      </p:sp>
      <p:sp>
        <p:nvSpPr>
          <p:cNvPr id="108" name="Shape 108"/>
          <p:cNvSpPr txBox="1"/>
          <p:nvPr/>
        </p:nvSpPr>
        <p:spPr>
          <a:xfrm>
            <a:off x="1828800" y="5330826"/>
            <a:ext cx="5486400" cy="566739"/>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1400" b="0" i="1">
                <a:solidFill>
                  <a:srgbClr val="0081C6"/>
                </a:solidFill>
                <a:latin typeface="Century Schoolbook"/>
                <a:ea typeface="Century Schoolbook"/>
                <a:cs typeface="Century Schoolbook"/>
                <a:sym typeface="Century Schoolbook"/>
              </a:rPr>
              <a:t>Click to edit Master title style</a:t>
            </a:r>
          </a:p>
        </p:txBody>
      </p:sp>
      <p:sp>
        <p:nvSpPr>
          <p:cNvPr id="109" name="Shape 109"/>
          <p:cNvSpPr>
            <a:spLocks noGrp="1"/>
          </p:cNvSpPr>
          <p:nvPr>
            <p:ph type="pic" idx="2"/>
          </p:nvPr>
        </p:nvSpPr>
        <p:spPr>
          <a:xfrm>
            <a:off x="1828800" y="1333500"/>
            <a:ext cx="5448299" cy="3924299"/>
          </a:xfrm>
          <a:prstGeom prst="rect">
            <a:avLst/>
          </a:prstGeom>
          <a:noFill/>
          <a:ln w="63500" cap="flat" cmpd="sng">
            <a:solidFill>
              <a:srgbClr val="EBECEC"/>
            </a:solidFill>
            <a:prstDash val="solid"/>
            <a:round/>
            <a:headEnd type="none" w="med" len="med"/>
            <a:tailEnd type="none" w="med" len="med"/>
          </a:ln>
        </p:spPr>
        <p:txBody>
          <a:bodyPr lIns="91425" tIns="91425" rIns="91425" bIns="91425" anchor="t" anchorCtr="0"/>
          <a:lstStyle>
            <a:lvl1pPr marL="0" marR="0" lvl="0" indent="0" algn="l" rtl="0">
              <a:spcBef>
                <a:spcPts val="280"/>
              </a:spcBef>
              <a:spcAft>
                <a:spcPts val="0"/>
              </a:spcAft>
              <a:buClr>
                <a:srgbClr val="9FA1A4"/>
              </a:buClr>
              <a:buFont typeface="Noto Sans Symbols"/>
              <a:buNone/>
              <a:defRPr sz="1400" b="0" i="0" u="none" strike="noStrike" cap="none">
                <a:solidFill>
                  <a:srgbClr val="9FA1A4"/>
                </a:solidFill>
                <a:latin typeface="Century Schoolbook"/>
                <a:ea typeface="Century Schoolbook"/>
                <a:cs typeface="Century Schoolbook"/>
                <a:sym typeface="Century Schoolbook"/>
              </a:defRPr>
            </a:lvl1pPr>
            <a:lvl2pPr marL="457200" marR="0" lvl="1" indent="0" algn="l" rtl="0">
              <a:spcBef>
                <a:spcPts val="560"/>
              </a:spcBef>
              <a:spcAft>
                <a:spcPts val="0"/>
              </a:spcAft>
              <a:buClr>
                <a:srgbClr val="9FA1A4"/>
              </a:buClr>
              <a:buFont typeface="Noto Sans Symbols"/>
              <a:buNone/>
              <a:defRPr sz="2800" b="0" i="0" u="none" strike="noStrike" cap="none">
                <a:solidFill>
                  <a:srgbClr val="0081C6"/>
                </a:solidFill>
                <a:latin typeface="Century Schoolbook"/>
                <a:ea typeface="Century Schoolbook"/>
                <a:cs typeface="Century Schoolbook"/>
                <a:sym typeface="Century Schoolbook"/>
              </a:defRPr>
            </a:lvl2pPr>
            <a:lvl3pPr marL="914400" marR="0" lvl="2" indent="0" algn="l" rtl="0">
              <a:spcBef>
                <a:spcPts val="480"/>
              </a:spcBef>
              <a:spcAft>
                <a:spcPts val="0"/>
              </a:spcAft>
              <a:buClr>
                <a:srgbClr val="D7D9DA"/>
              </a:buClr>
              <a:buFont typeface="Noto Sans Symbols"/>
              <a:buNone/>
              <a:defRPr sz="2400" b="0" i="0" u="none" strike="noStrike" cap="none">
                <a:solidFill>
                  <a:srgbClr val="0081C6"/>
                </a:solidFill>
                <a:latin typeface="Century Schoolbook"/>
                <a:ea typeface="Century Schoolbook"/>
                <a:cs typeface="Century Schoolbook"/>
                <a:sym typeface="Century Schoolbook"/>
              </a:defRPr>
            </a:lvl3pPr>
            <a:lvl4pPr marL="1371600" marR="0" lvl="3" indent="0" algn="l" rtl="0">
              <a:spcBef>
                <a:spcPts val="400"/>
              </a:spcBef>
              <a:spcAft>
                <a:spcPts val="0"/>
              </a:spcAft>
              <a:buClr>
                <a:srgbClr val="EBECEC"/>
              </a:buClr>
              <a:buFont typeface="Noto Sans Symbols"/>
              <a:buNone/>
              <a:defRPr sz="2000" b="0" i="0" u="none" strike="noStrike" cap="none">
                <a:solidFill>
                  <a:srgbClr val="0081C6"/>
                </a:solidFill>
                <a:latin typeface="Century Schoolbook"/>
                <a:ea typeface="Century Schoolbook"/>
                <a:cs typeface="Century Schoolbook"/>
                <a:sym typeface="Century Schoolbook"/>
              </a:defRPr>
            </a:lvl4pPr>
            <a:lvl5pPr marL="1828800" marR="0" lvl="4" indent="0" algn="l" rtl="0">
              <a:spcBef>
                <a:spcPts val="400"/>
              </a:spcBef>
              <a:spcAft>
                <a:spcPts val="0"/>
              </a:spcAft>
              <a:buClr>
                <a:srgbClr val="9FA1A4"/>
              </a:buClr>
              <a:buFont typeface="Noto Sans Symbols"/>
              <a:buNone/>
              <a:defRPr sz="2000" b="1" i="0" u="none" strike="noStrike" cap="none">
                <a:solidFill>
                  <a:schemeClr val="dk1"/>
                </a:solidFill>
                <a:latin typeface="Century Schoolbook"/>
                <a:ea typeface="Century Schoolbook"/>
                <a:cs typeface="Century Schoolbook"/>
                <a:sym typeface="Century Schoolbook"/>
              </a:defRPr>
            </a:lvl5pPr>
            <a:lvl6pPr marL="2286000" marR="0" lvl="5" indent="0" algn="l" rtl="0">
              <a:spcBef>
                <a:spcPts val="400"/>
              </a:spcBef>
              <a:spcAft>
                <a:spcPts val="0"/>
              </a:spcAft>
              <a:buClr>
                <a:schemeClr val="dk1"/>
              </a:buClr>
              <a:buFont typeface="Times"/>
              <a:buNone/>
              <a:defRPr sz="2000" b="0" i="0" u="none" strike="noStrike" cap="none">
                <a:solidFill>
                  <a:schemeClr val="dk1"/>
                </a:solidFill>
                <a:latin typeface="Times"/>
                <a:ea typeface="Times"/>
                <a:cs typeface="Times"/>
                <a:sym typeface="Times"/>
              </a:defRPr>
            </a:lvl6pPr>
            <a:lvl7pPr marL="2743200" marR="0" lvl="6" indent="0" algn="l" rtl="0">
              <a:spcBef>
                <a:spcPts val="400"/>
              </a:spcBef>
              <a:spcAft>
                <a:spcPts val="0"/>
              </a:spcAft>
              <a:buClr>
                <a:schemeClr val="dk1"/>
              </a:buClr>
              <a:buFont typeface="Times"/>
              <a:buNone/>
              <a:defRPr sz="2000" b="0" i="0" u="none" strike="noStrike" cap="none">
                <a:solidFill>
                  <a:schemeClr val="dk1"/>
                </a:solidFill>
                <a:latin typeface="Times"/>
                <a:ea typeface="Times"/>
                <a:cs typeface="Times"/>
                <a:sym typeface="Times"/>
              </a:defRPr>
            </a:lvl7pPr>
            <a:lvl8pPr marL="3200400" marR="0" lvl="7" indent="0" algn="l" rtl="0">
              <a:spcBef>
                <a:spcPts val="400"/>
              </a:spcBef>
              <a:spcAft>
                <a:spcPts val="0"/>
              </a:spcAft>
              <a:buClr>
                <a:schemeClr val="dk1"/>
              </a:buClr>
              <a:buFont typeface="Times"/>
              <a:buNone/>
              <a:defRPr sz="2000" b="0" i="0" u="none" strike="noStrike" cap="none">
                <a:solidFill>
                  <a:schemeClr val="dk1"/>
                </a:solidFill>
                <a:latin typeface="Times"/>
                <a:ea typeface="Times"/>
                <a:cs typeface="Times"/>
                <a:sym typeface="Times"/>
              </a:defRPr>
            </a:lvl8pPr>
            <a:lvl9pPr marL="3657600" marR="0" lvl="8" indent="0" algn="l" rtl="0">
              <a:spcBef>
                <a:spcPts val="400"/>
              </a:spcBef>
              <a:spcAft>
                <a:spcPts val="0"/>
              </a:spcAft>
              <a:buClr>
                <a:schemeClr val="dk1"/>
              </a:buClr>
              <a:buFont typeface="Times"/>
              <a:buNone/>
              <a:defRPr sz="2000" b="0" i="0" u="none" strike="noStrike" cap="none">
                <a:solidFill>
                  <a:schemeClr val="dk1"/>
                </a:solidFill>
                <a:latin typeface="Times"/>
                <a:ea typeface="Times"/>
                <a:cs typeface="Times"/>
                <a:sym typeface="Times"/>
              </a:defRPr>
            </a:lvl9pPr>
          </a:lstStyle>
          <a:p>
            <a:endParaRPr/>
          </a:p>
        </p:txBody>
      </p:sp>
      <p:sp>
        <p:nvSpPr>
          <p:cNvPr id="110" name="Shape 110"/>
          <p:cNvSpPr txBox="1">
            <a:spLocks noGrp="1"/>
          </p:cNvSpPr>
          <p:nvPr>
            <p:ph type="body" idx="1"/>
          </p:nvPr>
        </p:nvSpPr>
        <p:spPr>
          <a:xfrm>
            <a:off x="1828800" y="5897564"/>
            <a:ext cx="5486400" cy="500063"/>
          </a:xfrm>
          <a:prstGeom prst="rect">
            <a:avLst/>
          </a:prstGeom>
          <a:noFill/>
          <a:ln>
            <a:noFill/>
          </a:ln>
        </p:spPr>
        <p:txBody>
          <a:bodyPr lIns="91425" tIns="91425" rIns="91425" bIns="91425" anchor="t" anchorCtr="0"/>
          <a:lstStyle>
            <a:lvl1pPr marL="0" marR="0" lvl="0" indent="0" algn="l" rtl="0">
              <a:spcBef>
                <a:spcPts val="200"/>
              </a:spcBef>
              <a:spcAft>
                <a:spcPts val="0"/>
              </a:spcAft>
              <a:buClr>
                <a:srgbClr val="9FA1A4"/>
              </a:buClr>
              <a:buFont typeface="Noto Sans Symbols"/>
              <a:buNone/>
              <a:defRPr sz="1000" b="0" i="0" u="none" strike="noStrike" cap="none">
                <a:solidFill>
                  <a:srgbClr val="FEFEFE"/>
                </a:solidFill>
                <a:latin typeface="Century Schoolbook"/>
                <a:ea typeface="Century Schoolbook"/>
                <a:cs typeface="Century Schoolbook"/>
                <a:sym typeface="Century Schoolbook"/>
              </a:defRPr>
            </a:lvl1pPr>
            <a:lvl2pPr marL="457200" marR="0" lvl="1" indent="0" algn="l" rtl="0">
              <a:spcBef>
                <a:spcPts val="240"/>
              </a:spcBef>
              <a:spcAft>
                <a:spcPts val="0"/>
              </a:spcAft>
              <a:buClr>
                <a:srgbClr val="9FA1A4"/>
              </a:buClr>
              <a:buFont typeface="Noto Sans Symbols"/>
              <a:buNone/>
              <a:defRPr sz="1200" b="0" i="0" u="none" strike="noStrike" cap="none">
                <a:solidFill>
                  <a:srgbClr val="0081C6"/>
                </a:solidFill>
                <a:latin typeface="Century Schoolbook"/>
                <a:ea typeface="Century Schoolbook"/>
                <a:cs typeface="Century Schoolbook"/>
                <a:sym typeface="Century Schoolbook"/>
              </a:defRPr>
            </a:lvl2pPr>
            <a:lvl3pPr marL="914400" marR="0" lvl="2" indent="0" algn="l" rtl="0">
              <a:spcBef>
                <a:spcPts val="200"/>
              </a:spcBef>
              <a:spcAft>
                <a:spcPts val="0"/>
              </a:spcAft>
              <a:buClr>
                <a:srgbClr val="D7D9DA"/>
              </a:buClr>
              <a:buFont typeface="Noto Sans Symbols"/>
              <a:buNone/>
              <a:defRPr sz="1000" b="0" i="0" u="none" strike="noStrike" cap="none">
                <a:solidFill>
                  <a:srgbClr val="0081C6"/>
                </a:solidFill>
                <a:latin typeface="Century Schoolbook"/>
                <a:ea typeface="Century Schoolbook"/>
                <a:cs typeface="Century Schoolbook"/>
                <a:sym typeface="Century Schoolbook"/>
              </a:defRPr>
            </a:lvl3pPr>
            <a:lvl4pPr marL="1371600" marR="0" lvl="3" indent="0" algn="l" rtl="0">
              <a:spcBef>
                <a:spcPts val="180"/>
              </a:spcBef>
              <a:spcAft>
                <a:spcPts val="0"/>
              </a:spcAft>
              <a:buClr>
                <a:srgbClr val="EBECEC"/>
              </a:buClr>
              <a:buFont typeface="Noto Sans Symbols"/>
              <a:buNone/>
              <a:defRPr sz="900" b="0" i="0" u="none" strike="noStrike" cap="none">
                <a:solidFill>
                  <a:srgbClr val="0081C6"/>
                </a:solidFill>
                <a:latin typeface="Century Schoolbook"/>
                <a:ea typeface="Century Schoolbook"/>
                <a:cs typeface="Century Schoolbook"/>
                <a:sym typeface="Century Schoolbook"/>
              </a:defRPr>
            </a:lvl4pPr>
            <a:lvl5pPr marL="1828800" marR="0" lvl="4" indent="0" algn="l" rtl="0">
              <a:spcBef>
                <a:spcPts val="180"/>
              </a:spcBef>
              <a:spcAft>
                <a:spcPts val="0"/>
              </a:spcAft>
              <a:buClr>
                <a:srgbClr val="9FA1A4"/>
              </a:buClr>
              <a:buFont typeface="Noto Sans Symbols"/>
              <a:buNone/>
              <a:defRPr sz="900" b="1" i="0" u="none" strike="noStrike" cap="none">
                <a:solidFill>
                  <a:schemeClr val="dk1"/>
                </a:solidFill>
                <a:latin typeface="Century Schoolbook"/>
                <a:ea typeface="Century Schoolbook"/>
                <a:cs typeface="Century Schoolbook"/>
                <a:sym typeface="Century Schoolbook"/>
              </a:defRPr>
            </a:lvl5pPr>
            <a:lvl6pPr marL="2286000" marR="0" lvl="5"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6pPr>
            <a:lvl7pPr marL="2743200" marR="0" lvl="6"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7pPr>
            <a:lvl8pPr marL="3200400" marR="0" lvl="7"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8pPr>
            <a:lvl9pPr marL="3657600" marR="0" lvl="8"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9pPr>
          </a:lstStyle>
          <a:p>
            <a:endParaRPr/>
          </a:p>
        </p:txBody>
      </p:sp>
      <p:sp>
        <p:nvSpPr>
          <p:cNvPr id="111" name="Shape 111"/>
          <p:cNvSpPr txBox="1"/>
          <p:nvPr/>
        </p:nvSpPr>
        <p:spPr>
          <a:xfrm>
            <a:off x="8471" y="6291260"/>
            <a:ext cx="608753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a:solidFill>
                  <a:srgbClr val="000000"/>
                </a:solidFill>
                <a:latin typeface="Arial"/>
                <a:ea typeface="Arial"/>
                <a:cs typeface="Arial"/>
                <a:sym typeface="Arial"/>
              </a:rPr>
              <a:t>© All rights reserved. No utilization or reproduction of this material is allowed without the written permission of CSH.</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2"/>
        <p:cNvGrpSpPr/>
        <p:nvPr/>
      </p:nvGrpSpPr>
      <p:grpSpPr>
        <a:xfrm>
          <a:off x="0" y="0"/>
          <a:ext cx="0" cy="0"/>
          <a:chOff x="0" y="0"/>
          <a:chExt cx="0" cy="0"/>
        </a:xfrm>
      </p:grpSpPr>
      <p:sp>
        <p:nvSpPr>
          <p:cNvPr id="113" name="Shape 113"/>
          <p:cNvSpPr txBox="1">
            <a:spLocks noGrp="1"/>
          </p:cNvSpPr>
          <p:nvPr>
            <p:ph type="sldNum" idx="12"/>
          </p:nvPr>
        </p:nvSpPr>
        <p:spPr>
          <a:xfrm>
            <a:off x="609600" y="6248401"/>
            <a:ext cx="26670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000" b="0" i="1">
                <a:solidFill>
                  <a:srgbClr val="9FA1A4"/>
                </a:solidFill>
                <a:latin typeface="Century Schoolbook"/>
                <a:ea typeface="Century Schoolbook"/>
                <a:cs typeface="Century Schoolbook"/>
                <a:sym typeface="Century Schoolbook"/>
              </a:rPr>
              <a:t>‹#›</a:t>
            </a:fld>
            <a:endParaRPr lang="en-US" sz="1000" b="0" i="1">
              <a:solidFill>
                <a:srgbClr val="9FA1A4"/>
              </a:solidFill>
              <a:latin typeface="Century Schoolbook"/>
              <a:ea typeface="Century Schoolbook"/>
              <a:cs typeface="Century Schoolbook"/>
              <a:sym typeface="Century Schoolbook"/>
            </a:endParaRPr>
          </a:p>
        </p:txBody>
      </p:sp>
      <p:sp>
        <p:nvSpPr>
          <p:cNvPr id="114" name="Shape 114"/>
          <p:cNvSpPr txBox="1"/>
          <p:nvPr/>
        </p:nvSpPr>
        <p:spPr>
          <a:xfrm>
            <a:off x="8471" y="6291260"/>
            <a:ext cx="608753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a:solidFill>
                  <a:srgbClr val="000000"/>
                </a:solidFill>
                <a:latin typeface="Arial"/>
                <a:ea typeface="Arial"/>
                <a:cs typeface="Arial"/>
                <a:sym typeface="Arial"/>
              </a:rPr>
              <a:t>© All rights reserved. No utilization or reproduction of this material is allowed without the written permission of CSH.</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152400" y="-23949"/>
            <a:ext cx="5791199" cy="1066799"/>
          </a:xfrm>
          <a:prstGeom prst="rect">
            <a:avLst/>
          </a:prstGeom>
          <a:noFill/>
          <a:ln>
            <a:noFill/>
          </a:ln>
        </p:spPr>
        <p:txBody>
          <a:bodyPr lIns="91425" tIns="91425" rIns="91425" bIns="91425" anchor="ctr" anchorCtr="0"/>
          <a:lstStyle>
            <a:lvl1pPr marL="460375" marR="0" lvl="0" indent="-460375" algn="l" rtl="0">
              <a:spcBef>
                <a:spcPts val="0"/>
              </a:spcBef>
              <a:spcAft>
                <a:spcPts val="0"/>
              </a:spcAft>
              <a:buNone/>
              <a:defRPr sz="2800" b="0" i="0" u="none" strike="noStrike" cap="none">
                <a:solidFill>
                  <a:schemeClr val="lt1"/>
                </a:solidFill>
                <a:latin typeface="Century Schoolbook"/>
                <a:ea typeface="Century Schoolbook"/>
                <a:cs typeface="Century Schoolbook"/>
                <a:sym typeface="Century Schoolbook"/>
              </a:defRPr>
            </a:lvl1pPr>
            <a:lvl2pPr marL="0" marR="0" lvl="1" indent="0" algn="l" rtl="0">
              <a:spcBef>
                <a:spcPts val="0"/>
              </a:spcBef>
              <a:spcAft>
                <a:spcPts val="0"/>
              </a:spcAft>
              <a:buNone/>
              <a:defRPr sz="28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28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28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2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2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2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2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2800" b="1" i="0" u="none" strike="noStrike" cap="none">
                <a:solidFill>
                  <a:schemeClr val="lt1"/>
                </a:solidFill>
                <a:latin typeface="Arial"/>
                <a:ea typeface="Arial"/>
                <a:cs typeface="Arial"/>
                <a:sym typeface="Arial"/>
              </a:defRPr>
            </a:lvl9pPr>
          </a:lstStyle>
          <a:p>
            <a:endParaRPr/>
          </a:p>
        </p:txBody>
      </p:sp>
      <p:sp>
        <p:nvSpPr>
          <p:cNvPr id="117" name="Shape 117"/>
          <p:cNvSpPr>
            <a:spLocks noGrp="1"/>
          </p:cNvSpPr>
          <p:nvPr>
            <p:ph type="clipArt" idx="2"/>
          </p:nvPr>
        </p:nvSpPr>
        <p:spPr>
          <a:xfrm>
            <a:off x="912812" y="1981200"/>
            <a:ext cx="3810000" cy="4114800"/>
          </a:xfrm>
          <a:prstGeom prst="rect">
            <a:avLst/>
          </a:prstGeom>
          <a:noFill/>
          <a:ln>
            <a:noFill/>
          </a:ln>
        </p:spPr>
        <p:txBody>
          <a:bodyPr lIns="91425" tIns="91425" rIns="91425" bIns="91425" anchor="t" anchorCtr="0"/>
          <a:lstStyle>
            <a:lvl1pPr marL="461963" marR="0" lvl="0" indent="-233362" algn="l" rtl="0">
              <a:spcBef>
                <a:spcPts val="360"/>
              </a:spcBef>
              <a:spcAft>
                <a:spcPts val="0"/>
              </a:spcAft>
              <a:buClr>
                <a:srgbClr val="9FA1A4"/>
              </a:buClr>
              <a:buSzPct val="100000"/>
              <a:buFont typeface="Noto Sans Symbols"/>
              <a:buChar char="▪"/>
              <a:defRPr sz="1800" b="1" i="0" u="none" strike="noStrike" cap="none">
                <a:solidFill>
                  <a:srgbClr val="0081C6"/>
                </a:solidFill>
                <a:latin typeface="Century Schoolbook"/>
                <a:ea typeface="Century Schoolbook"/>
                <a:cs typeface="Century Schoolbook"/>
                <a:sym typeface="Century Schoolbook"/>
              </a:defRPr>
            </a:lvl1pPr>
            <a:lvl2pPr marL="736600" marR="0" lvl="1" indent="-234950" algn="l" rtl="0">
              <a:spcBef>
                <a:spcPts val="360"/>
              </a:spcBef>
              <a:spcAft>
                <a:spcPts val="0"/>
              </a:spcAft>
              <a:buClr>
                <a:srgbClr val="9FA1A4"/>
              </a:buClr>
              <a:buSzPct val="50000"/>
              <a:buFont typeface="Noto Sans Symbols"/>
              <a:buChar char="◻"/>
              <a:defRPr sz="1800" b="0" i="0" u="none" strike="noStrike" cap="none">
                <a:solidFill>
                  <a:srgbClr val="0081C6"/>
                </a:solidFill>
                <a:latin typeface="Century Schoolbook"/>
                <a:ea typeface="Century Schoolbook"/>
                <a:cs typeface="Century Schoolbook"/>
                <a:sym typeface="Century Schoolbook"/>
              </a:defRPr>
            </a:lvl2pPr>
            <a:lvl3pPr marL="1143000" marR="0" lvl="2" indent="-127000" algn="l" rtl="0">
              <a:spcBef>
                <a:spcPts val="320"/>
              </a:spcBef>
              <a:spcAft>
                <a:spcPts val="0"/>
              </a:spcAft>
              <a:buClr>
                <a:srgbClr val="D7D9DA"/>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3pPr>
            <a:lvl4pPr marL="1600200" marR="0" lvl="3" indent="-127000" algn="l" rtl="0">
              <a:spcBef>
                <a:spcPts val="320"/>
              </a:spcBef>
              <a:spcAft>
                <a:spcPts val="0"/>
              </a:spcAft>
              <a:buClr>
                <a:srgbClr val="EBECEC"/>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4pPr>
            <a:lvl5pPr marL="2114550" marR="0" lvl="4" indent="-184150" algn="l" rtl="0">
              <a:spcBef>
                <a:spcPts val="320"/>
              </a:spcBef>
              <a:spcAft>
                <a:spcPts val="0"/>
              </a:spcAft>
              <a:buClr>
                <a:srgbClr val="9FA1A4"/>
              </a:buClr>
              <a:buSzPct val="100000"/>
              <a:buFont typeface="Noto Sans Symbols"/>
              <a:buChar char="▪"/>
              <a:defRPr sz="1600" b="1" i="0" u="none" strike="noStrike" cap="none">
                <a:solidFill>
                  <a:schemeClr val="dk1"/>
                </a:solidFill>
                <a:latin typeface="Century Schoolbook"/>
                <a:ea typeface="Century Schoolbook"/>
                <a:cs typeface="Century Schoolbook"/>
                <a:sym typeface="Century Schoolbook"/>
              </a:defRPr>
            </a:lvl5pPr>
            <a:lvl6pPr marL="2514600" marR="0" lvl="5" indent="-228600" algn="l" rtl="0">
              <a:spcBef>
                <a:spcPts val="400"/>
              </a:spcBef>
              <a:spcAft>
                <a:spcPts val="0"/>
              </a:spcAft>
              <a:buNone/>
              <a:defRPr sz="2000" b="0" i="0" u="none" strike="noStrike" cap="none">
                <a:solidFill>
                  <a:schemeClr val="dk1"/>
                </a:solidFill>
                <a:latin typeface="Times"/>
                <a:ea typeface="Times"/>
                <a:cs typeface="Times"/>
                <a:sym typeface="Times"/>
              </a:defRPr>
            </a:lvl6pPr>
            <a:lvl7pPr marL="2971800" marR="0" lvl="6" indent="-228600" algn="l" rtl="0">
              <a:spcBef>
                <a:spcPts val="400"/>
              </a:spcBef>
              <a:spcAft>
                <a:spcPts val="0"/>
              </a:spcAft>
              <a:buNone/>
              <a:defRPr sz="2000" b="0" i="0" u="none" strike="noStrike" cap="none">
                <a:solidFill>
                  <a:schemeClr val="dk1"/>
                </a:solidFill>
                <a:latin typeface="Times"/>
                <a:ea typeface="Times"/>
                <a:cs typeface="Times"/>
                <a:sym typeface="Times"/>
              </a:defRPr>
            </a:lvl7pPr>
            <a:lvl8pPr marL="3429000" marR="0" lvl="7" indent="-228600" algn="l" rtl="0">
              <a:spcBef>
                <a:spcPts val="400"/>
              </a:spcBef>
              <a:spcAft>
                <a:spcPts val="0"/>
              </a:spcAft>
              <a:buNone/>
              <a:defRPr sz="2000" b="0" i="0" u="none" strike="noStrike" cap="none">
                <a:solidFill>
                  <a:schemeClr val="dk1"/>
                </a:solidFill>
                <a:latin typeface="Times"/>
                <a:ea typeface="Times"/>
                <a:cs typeface="Times"/>
                <a:sym typeface="Times"/>
              </a:defRPr>
            </a:lvl8pPr>
            <a:lvl9pPr marL="3886200" marR="0" lvl="8" indent="-228600" algn="l" rtl="0">
              <a:spcBef>
                <a:spcPts val="400"/>
              </a:spcBef>
              <a:spcAft>
                <a:spcPts val="0"/>
              </a:spcAft>
              <a:buNone/>
              <a:defRPr sz="2000" b="0" i="0" u="none" strike="noStrike" cap="none">
                <a:solidFill>
                  <a:schemeClr val="dk1"/>
                </a:solidFill>
                <a:latin typeface="Times"/>
                <a:ea typeface="Times"/>
                <a:cs typeface="Times"/>
                <a:sym typeface="Times"/>
              </a:defRPr>
            </a:lvl9pPr>
          </a:lstStyle>
          <a:p>
            <a:endParaRPr/>
          </a:p>
        </p:txBody>
      </p:sp>
      <p:sp>
        <p:nvSpPr>
          <p:cNvPr id="118" name="Shape 118"/>
          <p:cNvSpPr txBox="1">
            <a:spLocks noGrp="1"/>
          </p:cNvSpPr>
          <p:nvPr>
            <p:ph type="body" idx="1"/>
          </p:nvPr>
        </p:nvSpPr>
        <p:spPr>
          <a:xfrm>
            <a:off x="4875212" y="1981200"/>
            <a:ext cx="3810000" cy="4114800"/>
          </a:xfrm>
          <a:prstGeom prst="rect">
            <a:avLst/>
          </a:prstGeom>
          <a:noFill/>
          <a:ln>
            <a:noFill/>
          </a:ln>
        </p:spPr>
        <p:txBody>
          <a:bodyPr lIns="91425" tIns="91425" rIns="91425" bIns="91425" anchor="t" anchorCtr="0"/>
          <a:lstStyle>
            <a:lvl1pPr marL="461963" marR="0" lvl="0" indent="-233362" algn="l" rtl="0">
              <a:spcBef>
                <a:spcPts val="360"/>
              </a:spcBef>
              <a:spcAft>
                <a:spcPts val="0"/>
              </a:spcAft>
              <a:buClr>
                <a:srgbClr val="9FA1A4"/>
              </a:buClr>
              <a:buSzPct val="100000"/>
              <a:buFont typeface="Noto Sans Symbols"/>
              <a:buChar char="▪"/>
              <a:defRPr sz="1800" b="1" i="0" u="none" strike="noStrike" cap="none">
                <a:solidFill>
                  <a:srgbClr val="0081C6"/>
                </a:solidFill>
                <a:latin typeface="Century Schoolbook"/>
                <a:ea typeface="Century Schoolbook"/>
                <a:cs typeface="Century Schoolbook"/>
                <a:sym typeface="Century Schoolbook"/>
              </a:defRPr>
            </a:lvl1pPr>
            <a:lvl2pPr marL="736600" marR="0" lvl="1" indent="-234950" algn="l" rtl="0">
              <a:spcBef>
                <a:spcPts val="360"/>
              </a:spcBef>
              <a:spcAft>
                <a:spcPts val="0"/>
              </a:spcAft>
              <a:buClr>
                <a:srgbClr val="9FA1A4"/>
              </a:buClr>
              <a:buSzPct val="50000"/>
              <a:buFont typeface="Noto Sans Symbols"/>
              <a:buChar char="◻"/>
              <a:defRPr sz="1800" b="0" i="0" u="none" strike="noStrike" cap="none">
                <a:solidFill>
                  <a:srgbClr val="0081C6"/>
                </a:solidFill>
                <a:latin typeface="Century Schoolbook"/>
                <a:ea typeface="Century Schoolbook"/>
                <a:cs typeface="Century Schoolbook"/>
                <a:sym typeface="Century Schoolbook"/>
              </a:defRPr>
            </a:lvl2pPr>
            <a:lvl3pPr marL="1143000" marR="0" lvl="2" indent="-127000" algn="l" rtl="0">
              <a:spcBef>
                <a:spcPts val="320"/>
              </a:spcBef>
              <a:spcAft>
                <a:spcPts val="0"/>
              </a:spcAft>
              <a:buClr>
                <a:srgbClr val="D7D9DA"/>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3pPr>
            <a:lvl4pPr marL="1600200" marR="0" lvl="3" indent="-127000" algn="l" rtl="0">
              <a:spcBef>
                <a:spcPts val="320"/>
              </a:spcBef>
              <a:spcAft>
                <a:spcPts val="0"/>
              </a:spcAft>
              <a:buClr>
                <a:srgbClr val="EBECEC"/>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4pPr>
            <a:lvl5pPr marL="2114550" marR="0" lvl="4" indent="-184150" algn="l" rtl="0">
              <a:spcBef>
                <a:spcPts val="320"/>
              </a:spcBef>
              <a:spcAft>
                <a:spcPts val="0"/>
              </a:spcAft>
              <a:buClr>
                <a:srgbClr val="9FA1A4"/>
              </a:buClr>
              <a:buSzPct val="100000"/>
              <a:buFont typeface="Noto Sans Symbols"/>
              <a:buChar char="▪"/>
              <a:defRPr sz="1600" b="1" i="0" u="none" strike="noStrike" cap="none">
                <a:solidFill>
                  <a:schemeClr val="dk1"/>
                </a:solidFill>
                <a:latin typeface="Century Schoolbook"/>
                <a:ea typeface="Century Schoolbook"/>
                <a:cs typeface="Century Schoolbook"/>
                <a:sym typeface="Century Schoolbook"/>
              </a:defRPr>
            </a:lvl5pPr>
            <a:lvl6pPr marL="2514600" marR="0" lvl="5" indent="-228600" algn="l" rtl="0">
              <a:spcBef>
                <a:spcPts val="400"/>
              </a:spcBef>
              <a:spcAft>
                <a:spcPts val="0"/>
              </a:spcAft>
              <a:buNone/>
              <a:defRPr sz="2000" b="0" i="0" u="none" strike="noStrike" cap="none">
                <a:solidFill>
                  <a:schemeClr val="dk1"/>
                </a:solidFill>
                <a:latin typeface="Times"/>
                <a:ea typeface="Times"/>
                <a:cs typeface="Times"/>
                <a:sym typeface="Times"/>
              </a:defRPr>
            </a:lvl6pPr>
            <a:lvl7pPr marL="2971800" marR="0" lvl="6" indent="-228600" algn="l" rtl="0">
              <a:spcBef>
                <a:spcPts val="400"/>
              </a:spcBef>
              <a:spcAft>
                <a:spcPts val="0"/>
              </a:spcAft>
              <a:buNone/>
              <a:defRPr sz="2000" b="0" i="0" u="none" strike="noStrike" cap="none">
                <a:solidFill>
                  <a:schemeClr val="dk1"/>
                </a:solidFill>
                <a:latin typeface="Times"/>
                <a:ea typeface="Times"/>
                <a:cs typeface="Times"/>
                <a:sym typeface="Times"/>
              </a:defRPr>
            </a:lvl7pPr>
            <a:lvl8pPr marL="3429000" marR="0" lvl="7" indent="-228600" algn="l" rtl="0">
              <a:spcBef>
                <a:spcPts val="400"/>
              </a:spcBef>
              <a:spcAft>
                <a:spcPts val="0"/>
              </a:spcAft>
              <a:buNone/>
              <a:defRPr sz="2000" b="0" i="0" u="none" strike="noStrike" cap="none">
                <a:solidFill>
                  <a:schemeClr val="dk1"/>
                </a:solidFill>
                <a:latin typeface="Times"/>
                <a:ea typeface="Times"/>
                <a:cs typeface="Times"/>
                <a:sym typeface="Times"/>
              </a:defRPr>
            </a:lvl8pPr>
            <a:lvl9pPr marL="3886200" marR="0" lvl="8" indent="-228600" algn="l" rtl="0">
              <a:spcBef>
                <a:spcPts val="400"/>
              </a:spcBef>
              <a:spcAft>
                <a:spcPts val="0"/>
              </a:spcAft>
              <a:buNone/>
              <a:defRPr sz="2000" b="0" i="0" u="none" strike="noStrike" cap="none">
                <a:solidFill>
                  <a:schemeClr val="dk1"/>
                </a:solidFill>
                <a:latin typeface="Times"/>
                <a:ea typeface="Times"/>
                <a:cs typeface="Times"/>
                <a:sym typeface="Times"/>
              </a:defRPr>
            </a:lvl9pPr>
          </a:lstStyle>
          <a:p>
            <a:endParaRPr/>
          </a:p>
        </p:txBody>
      </p:sp>
      <p:sp>
        <p:nvSpPr>
          <p:cNvPr id="119" name="Shape 119"/>
          <p:cNvSpPr txBox="1">
            <a:spLocks noGrp="1"/>
          </p:cNvSpPr>
          <p:nvPr>
            <p:ph type="sldNum" idx="12"/>
          </p:nvPr>
        </p:nvSpPr>
        <p:spPr>
          <a:xfrm>
            <a:off x="0" y="6400800"/>
            <a:ext cx="609599" cy="4572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000" b="0" i="1">
                <a:solidFill>
                  <a:srgbClr val="9FA1A4"/>
                </a:solidFill>
                <a:latin typeface="Century Schoolbook"/>
                <a:ea typeface="Century Schoolbook"/>
                <a:cs typeface="Century Schoolbook"/>
                <a:sym typeface="Century Schoolbook"/>
              </a:rPr>
              <a:t>‹#›</a:t>
            </a:fld>
            <a:endParaRPr lang="en-US" sz="1000" b="0" i="1">
              <a:solidFill>
                <a:srgbClr val="9FA1A4"/>
              </a:solidFill>
              <a:latin typeface="Century Schoolbook"/>
              <a:ea typeface="Century Schoolbook"/>
              <a:cs typeface="Century Schoolbook"/>
              <a:sym typeface="Century Schoolbook"/>
            </a:endParaRPr>
          </a:p>
        </p:txBody>
      </p:sp>
      <p:sp>
        <p:nvSpPr>
          <p:cNvPr id="120" name="Shape 120"/>
          <p:cNvSpPr txBox="1"/>
          <p:nvPr/>
        </p:nvSpPr>
        <p:spPr>
          <a:xfrm>
            <a:off x="8471" y="6291260"/>
            <a:ext cx="608753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a:solidFill>
                  <a:srgbClr val="000000"/>
                </a:solidFill>
                <a:latin typeface="Arial"/>
                <a:ea typeface="Arial"/>
                <a:cs typeface="Arial"/>
                <a:sym typeface="Arial"/>
              </a:rPr>
              <a:t>© All rights reserved. No utilization or reproduction of this material is allowed without the written permission of CSH.</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4_Default">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914400" y="292101"/>
            <a:ext cx="7315199" cy="1263599"/>
          </a:xfrm>
          <a:prstGeom prst="rect">
            <a:avLst/>
          </a:prstGeom>
          <a:noFill/>
          <a:ln>
            <a:noFill/>
          </a:ln>
        </p:spPr>
        <p:txBody>
          <a:bodyPr lIns="91425" tIns="91425" rIns="91425" bIns="91425" anchor="t" anchorCtr="0"/>
          <a:lstStyle>
            <a:lvl1pPr marL="345281" marR="0" lvl="0" indent="-256381" algn="l" rtl="0">
              <a:lnSpc>
                <a:spcPct val="112500"/>
              </a:lnSpc>
              <a:spcBef>
                <a:spcPts val="0"/>
              </a:spcBef>
              <a:spcAft>
                <a:spcPts val="0"/>
              </a:spcAft>
              <a:buClr>
                <a:schemeClr val="lt1"/>
              </a:buClr>
              <a:buFont typeface="Century Schoolbook"/>
              <a:buNone/>
              <a:defRPr sz="2100" b="0" i="0" u="none" strike="noStrike" cap="none">
                <a:solidFill>
                  <a:schemeClr val="lt1"/>
                </a:solidFill>
                <a:latin typeface="Century Schoolbook"/>
                <a:ea typeface="Century Schoolbook"/>
                <a:cs typeface="Century Schoolbook"/>
                <a:sym typeface="Century Schoolbook"/>
              </a:defRPr>
            </a:lvl1pPr>
            <a:lvl2pPr marL="0" marR="0" lvl="1" indent="0" algn="l" rtl="0">
              <a:lnSpc>
                <a:spcPct val="112500"/>
              </a:lnSpc>
              <a:spcBef>
                <a:spcPts val="0"/>
              </a:spcBef>
              <a:spcAft>
                <a:spcPts val="0"/>
              </a:spcAft>
              <a:buClr>
                <a:schemeClr val="lt1"/>
              </a:buClr>
              <a:buFont typeface="Arial"/>
              <a:buNone/>
              <a:defRPr sz="2100" b="1" i="0" u="none" strike="noStrike" cap="none">
                <a:solidFill>
                  <a:schemeClr val="lt1"/>
                </a:solidFill>
                <a:latin typeface="Arial"/>
                <a:ea typeface="Arial"/>
                <a:cs typeface="Arial"/>
                <a:sym typeface="Arial"/>
              </a:defRPr>
            </a:lvl2pPr>
            <a:lvl3pPr marL="0" marR="0" lvl="2" indent="0" algn="l" rtl="0">
              <a:lnSpc>
                <a:spcPct val="112500"/>
              </a:lnSpc>
              <a:spcBef>
                <a:spcPts val="0"/>
              </a:spcBef>
              <a:spcAft>
                <a:spcPts val="0"/>
              </a:spcAft>
              <a:buClr>
                <a:schemeClr val="lt1"/>
              </a:buClr>
              <a:buFont typeface="Arial"/>
              <a:buNone/>
              <a:defRPr sz="2100" b="1" i="0" u="none" strike="noStrike" cap="none">
                <a:solidFill>
                  <a:schemeClr val="lt1"/>
                </a:solidFill>
                <a:latin typeface="Arial"/>
                <a:ea typeface="Arial"/>
                <a:cs typeface="Arial"/>
                <a:sym typeface="Arial"/>
              </a:defRPr>
            </a:lvl3pPr>
            <a:lvl4pPr marL="0" marR="0" lvl="3" indent="0" algn="l" rtl="0">
              <a:lnSpc>
                <a:spcPct val="112500"/>
              </a:lnSpc>
              <a:spcBef>
                <a:spcPts val="0"/>
              </a:spcBef>
              <a:spcAft>
                <a:spcPts val="0"/>
              </a:spcAft>
              <a:buClr>
                <a:schemeClr val="lt1"/>
              </a:buClr>
              <a:buFont typeface="Arial"/>
              <a:buNone/>
              <a:defRPr sz="2100" b="1" i="0" u="none" strike="noStrike" cap="none">
                <a:solidFill>
                  <a:schemeClr val="lt1"/>
                </a:solidFill>
                <a:latin typeface="Arial"/>
                <a:ea typeface="Arial"/>
                <a:cs typeface="Arial"/>
                <a:sym typeface="Arial"/>
              </a:defRPr>
            </a:lvl4pPr>
            <a:lvl5pPr marL="0" marR="0" lvl="4" indent="0" algn="l" rtl="0">
              <a:lnSpc>
                <a:spcPct val="112500"/>
              </a:lnSpc>
              <a:spcBef>
                <a:spcPts val="0"/>
              </a:spcBef>
              <a:spcAft>
                <a:spcPts val="0"/>
              </a:spcAft>
              <a:buClr>
                <a:schemeClr val="lt1"/>
              </a:buClr>
              <a:buFont typeface="Arial"/>
              <a:buNone/>
              <a:defRPr sz="2100" b="1" i="0" u="none" strike="noStrike" cap="none">
                <a:solidFill>
                  <a:schemeClr val="lt1"/>
                </a:solidFill>
                <a:latin typeface="Arial"/>
                <a:ea typeface="Arial"/>
                <a:cs typeface="Arial"/>
                <a:sym typeface="Arial"/>
              </a:defRPr>
            </a:lvl5pPr>
            <a:lvl6pPr marL="342900" marR="0" lvl="5" indent="0" algn="l" rtl="0">
              <a:lnSpc>
                <a:spcPct val="112500"/>
              </a:lnSpc>
              <a:spcBef>
                <a:spcPts val="0"/>
              </a:spcBef>
              <a:spcAft>
                <a:spcPts val="0"/>
              </a:spcAft>
              <a:buClr>
                <a:schemeClr val="lt1"/>
              </a:buClr>
              <a:buFont typeface="Arial"/>
              <a:buNone/>
              <a:defRPr sz="2100" b="1" i="0" u="none" strike="noStrike" cap="none">
                <a:solidFill>
                  <a:schemeClr val="lt1"/>
                </a:solidFill>
                <a:latin typeface="Arial"/>
                <a:ea typeface="Arial"/>
                <a:cs typeface="Arial"/>
                <a:sym typeface="Arial"/>
              </a:defRPr>
            </a:lvl6pPr>
            <a:lvl7pPr marL="685800" marR="0" lvl="6" indent="0" algn="l" rtl="0">
              <a:lnSpc>
                <a:spcPct val="112500"/>
              </a:lnSpc>
              <a:spcBef>
                <a:spcPts val="0"/>
              </a:spcBef>
              <a:spcAft>
                <a:spcPts val="0"/>
              </a:spcAft>
              <a:buClr>
                <a:schemeClr val="lt1"/>
              </a:buClr>
              <a:buFont typeface="Arial"/>
              <a:buNone/>
              <a:defRPr sz="2100" b="1" i="0" u="none" strike="noStrike" cap="none">
                <a:solidFill>
                  <a:schemeClr val="lt1"/>
                </a:solidFill>
                <a:latin typeface="Arial"/>
                <a:ea typeface="Arial"/>
                <a:cs typeface="Arial"/>
                <a:sym typeface="Arial"/>
              </a:defRPr>
            </a:lvl7pPr>
            <a:lvl8pPr marL="1028700" marR="0" lvl="7" indent="0" algn="l" rtl="0">
              <a:lnSpc>
                <a:spcPct val="112500"/>
              </a:lnSpc>
              <a:spcBef>
                <a:spcPts val="0"/>
              </a:spcBef>
              <a:spcAft>
                <a:spcPts val="0"/>
              </a:spcAft>
              <a:buClr>
                <a:schemeClr val="lt1"/>
              </a:buClr>
              <a:buFont typeface="Arial"/>
              <a:buNone/>
              <a:defRPr sz="2100" b="1" i="0" u="none" strike="noStrike" cap="none">
                <a:solidFill>
                  <a:schemeClr val="lt1"/>
                </a:solidFill>
                <a:latin typeface="Arial"/>
                <a:ea typeface="Arial"/>
                <a:cs typeface="Arial"/>
                <a:sym typeface="Arial"/>
              </a:defRPr>
            </a:lvl8pPr>
            <a:lvl9pPr marL="1371600" marR="0" lvl="8" indent="0" algn="l" rtl="0">
              <a:lnSpc>
                <a:spcPct val="112500"/>
              </a:lnSpc>
              <a:spcBef>
                <a:spcPts val="0"/>
              </a:spcBef>
              <a:spcAft>
                <a:spcPts val="0"/>
              </a:spcAft>
              <a:buClr>
                <a:schemeClr val="lt1"/>
              </a:buClr>
              <a:buFont typeface="Arial"/>
              <a:buNone/>
              <a:defRPr sz="2100" b="1" i="0" u="none" strike="noStrike" cap="none">
                <a:solidFill>
                  <a:schemeClr val="lt1"/>
                </a:solidFill>
                <a:latin typeface="Arial"/>
                <a:ea typeface="Arial"/>
                <a:cs typeface="Arial"/>
                <a:sym typeface="Arial"/>
              </a:defRPr>
            </a:lvl9pPr>
          </a:lstStyle>
          <a:p>
            <a:endParaRPr/>
          </a:p>
        </p:txBody>
      </p:sp>
      <p:sp>
        <p:nvSpPr>
          <p:cNvPr id="134" name="Shape 134"/>
          <p:cNvSpPr txBox="1">
            <a:spLocks noGrp="1"/>
          </p:cNvSpPr>
          <p:nvPr>
            <p:ph type="body" idx="1"/>
          </p:nvPr>
        </p:nvSpPr>
        <p:spPr>
          <a:xfrm>
            <a:off x="925513" y="1555749"/>
            <a:ext cx="7292999" cy="5302399"/>
          </a:xfrm>
          <a:prstGeom prst="rect">
            <a:avLst/>
          </a:prstGeom>
          <a:noFill/>
          <a:ln>
            <a:noFill/>
          </a:ln>
        </p:spPr>
        <p:txBody>
          <a:bodyPr lIns="91425" tIns="91425" rIns="91425" bIns="91425" anchor="t" anchorCtr="0"/>
          <a:lstStyle>
            <a:lvl1pPr marL="158750" marR="0" lvl="0" indent="387350" algn="l" rtl="0">
              <a:lnSpc>
                <a:spcPct val="150000"/>
              </a:lnSpc>
              <a:spcBef>
                <a:spcPts val="0"/>
              </a:spcBef>
              <a:spcAft>
                <a:spcPts val="0"/>
              </a:spcAft>
              <a:buClr>
                <a:srgbClr val="807F83"/>
              </a:buClr>
              <a:buSzPct val="100000"/>
              <a:buFont typeface="Arial"/>
              <a:buChar char="•"/>
              <a:defRPr sz="1200" b="1" i="0" u="none" strike="noStrike" cap="none">
                <a:solidFill>
                  <a:srgbClr val="0081C6"/>
                </a:solidFill>
                <a:latin typeface="Century Schoolbook"/>
                <a:ea typeface="Century Schoolbook"/>
                <a:cs typeface="Century Schoolbook"/>
                <a:sym typeface="Century Schoolbook"/>
              </a:defRPr>
            </a:lvl1pPr>
            <a:lvl2pPr marL="366709" marR="0" lvl="1" indent="204790" algn="l" rtl="0">
              <a:lnSpc>
                <a:spcPct val="150000"/>
              </a:lnSpc>
              <a:spcBef>
                <a:spcPts val="0"/>
              </a:spcBef>
              <a:spcAft>
                <a:spcPts val="0"/>
              </a:spcAft>
              <a:buClr>
                <a:srgbClr val="807F83"/>
              </a:buClr>
              <a:buSzPct val="50000"/>
              <a:buFont typeface="Arial"/>
              <a:buChar char="–"/>
              <a:defRPr sz="1200" b="0" i="0" u="none" strike="noStrike" cap="none">
                <a:solidFill>
                  <a:srgbClr val="0081C6"/>
                </a:solidFill>
                <a:latin typeface="Century Schoolbook"/>
                <a:ea typeface="Century Schoolbook"/>
                <a:cs typeface="Century Schoolbook"/>
                <a:sym typeface="Century Schoolbook"/>
              </a:defRPr>
            </a:lvl2pPr>
            <a:lvl3pPr marL="550508" marR="0" lvl="2" indent="287691" algn="l" rtl="0">
              <a:lnSpc>
                <a:spcPct val="150000"/>
              </a:lnSpc>
              <a:spcBef>
                <a:spcPts val="0"/>
              </a:spcBef>
              <a:spcAft>
                <a:spcPts val="0"/>
              </a:spcAft>
              <a:buClr>
                <a:srgbClr val="807F83"/>
              </a:buClr>
              <a:buSzPct val="100000"/>
              <a:buFont typeface="Arial"/>
              <a:buChar char="•"/>
              <a:defRPr sz="1200" b="0" i="0" u="none" strike="noStrike" cap="none">
                <a:solidFill>
                  <a:srgbClr val="0081C6"/>
                </a:solidFill>
                <a:latin typeface="Century Schoolbook"/>
                <a:ea typeface="Century Schoolbook"/>
                <a:cs typeface="Century Schoolbook"/>
                <a:sym typeface="Century Schoolbook"/>
              </a:defRPr>
            </a:lvl3pPr>
            <a:lvl4pPr marL="727603" marR="0" lvl="3" indent="288396" algn="l" rtl="0">
              <a:lnSpc>
                <a:spcPct val="150000"/>
              </a:lnSpc>
              <a:spcBef>
                <a:spcPts val="0"/>
              </a:spcBef>
              <a:spcAft>
                <a:spcPts val="0"/>
              </a:spcAft>
              <a:buClr>
                <a:srgbClr val="807F83"/>
              </a:buClr>
              <a:buSzPct val="100000"/>
              <a:buFont typeface="Arial"/>
              <a:buChar char="–"/>
              <a:defRPr sz="1200" b="0" i="0" u="none" strike="noStrike" cap="none">
                <a:solidFill>
                  <a:srgbClr val="0081C6"/>
                </a:solidFill>
                <a:latin typeface="Century Schoolbook"/>
                <a:ea typeface="Century Schoolbook"/>
                <a:cs typeface="Century Schoolbook"/>
                <a:sym typeface="Century Schoolbook"/>
              </a:defRPr>
            </a:lvl4pPr>
            <a:lvl5pPr marL="905404" marR="0" lvl="4" indent="288395" algn="l" rtl="0">
              <a:lnSpc>
                <a:spcPct val="150000"/>
              </a:lnSpc>
              <a:spcBef>
                <a:spcPts val="0"/>
              </a:spcBef>
              <a:spcAft>
                <a:spcPts val="0"/>
              </a:spcAft>
              <a:buClr>
                <a:srgbClr val="807F83"/>
              </a:buClr>
              <a:buSzPct val="100000"/>
              <a:buFont typeface="Arial"/>
              <a:buChar char="•"/>
              <a:defRPr sz="1200" b="1" i="0" u="none" strike="noStrike" cap="none">
                <a:solidFill>
                  <a:schemeClr val="dk1"/>
                </a:solidFill>
                <a:latin typeface="Century Schoolbook"/>
                <a:ea typeface="Century Schoolbook"/>
                <a:cs typeface="Century Schoolbook"/>
                <a:sym typeface="Century Schoolbook"/>
              </a:defRPr>
            </a:lvl5pPr>
            <a:lvl6pPr marL="1362604" marR="0" lvl="5" indent="332845" algn="l" rtl="0">
              <a:lnSpc>
                <a:spcPct val="150000"/>
              </a:lnSpc>
              <a:spcBef>
                <a:spcPts val="0"/>
              </a:spcBef>
              <a:spcAft>
                <a:spcPts val="0"/>
              </a:spcAft>
              <a:buClr>
                <a:srgbClr val="807F83"/>
              </a:buClr>
              <a:buSzPct val="100000"/>
              <a:buFont typeface="Arial"/>
              <a:buChar char="•"/>
              <a:defRPr sz="1500" b="0" i="0" u="none" strike="noStrike" cap="none">
                <a:solidFill>
                  <a:schemeClr val="dk1"/>
                </a:solidFill>
                <a:latin typeface="Times"/>
                <a:ea typeface="Times"/>
                <a:cs typeface="Times"/>
                <a:sym typeface="Times"/>
              </a:defRPr>
            </a:lvl6pPr>
            <a:lvl7pPr marL="1819804" marR="0" lvl="6" indent="332845" algn="l" rtl="0">
              <a:lnSpc>
                <a:spcPct val="150000"/>
              </a:lnSpc>
              <a:spcBef>
                <a:spcPts val="0"/>
              </a:spcBef>
              <a:spcAft>
                <a:spcPts val="0"/>
              </a:spcAft>
              <a:buClr>
                <a:srgbClr val="807F83"/>
              </a:buClr>
              <a:buSzPct val="100000"/>
              <a:buFont typeface="Arial"/>
              <a:buChar char="•"/>
              <a:defRPr sz="1500" b="0" i="0" u="none" strike="noStrike" cap="none">
                <a:solidFill>
                  <a:schemeClr val="dk1"/>
                </a:solidFill>
                <a:latin typeface="Times"/>
                <a:ea typeface="Times"/>
                <a:cs typeface="Times"/>
                <a:sym typeface="Times"/>
              </a:defRPr>
            </a:lvl7pPr>
            <a:lvl8pPr marL="2277004" marR="0" lvl="7" indent="332845" algn="l" rtl="0">
              <a:lnSpc>
                <a:spcPct val="150000"/>
              </a:lnSpc>
              <a:spcBef>
                <a:spcPts val="0"/>
              </a:spcBef>
              <a:spcAft>
                <a:spcPts val="0"/>
              </a:spcAft>
              <a:buClr>
                <a:srgbClr val="807F83"/>
              </a:buClr>
              <a:buSzPct val="100000"/>
              <a:buFont typeface="Arial"/>
              <a:buChar char="•"/>
              <a:defRPr sz="1500" b="0" i="0" u="none" strike="noStrike" cap="none">
                <a:solidFill>
                  <a:schemeClr val="dk1"/>
                </a:solidFill>
                <a:latin typeface="Times"/>
                <a:ea typeface="Times"/>
                <a:cs typeface="Times"/>
                <a:sym typeface="Times"/>
              </a:defRPr>
            </a:lvl8pPr>
            <a:lvl9pPr marL="2734204" marR="0" lvl="8" indent="332845" algn="l" rtl="0">
              <a:lnSpc>
                <a:spcPct val="150000"/>
              </a:lnSpc>
              <a:spcBef>
                <a:spcPts val="0"/>
              </a:spcBef>
              <a:spcAft>
                <a:spcPts val="0"/>
              </a:spcAft>
              <a:buClr>
                <a:srgbClr val="807F83"/>
              </a:buClr>
              <a:buSzPct val="100000"/>
              <a:buFont typeface="Arial"/>
              <a:buChar char="•"/>
              <a:defRPr sz="1500" b="0" i="0" u="none" strike="noStrike" cap="none">
                <a:solidFill>
                  <a:schemeClr val="dk1"/>
                </a:solidFill>
                <a:latin typeface="Times"/>
                <a:ea typeface="Times"/>
                <a:cs typeface="Times"/>
                <a:sym typeface="Times"/>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5"/>
        <p:cNvGrpSpPr/>
        <p:nvPr/>
      </p:nvGrpSpPr>
      <p:grpSpPr>
        <a:xfrm>
          <a:off x="0" y="0"/>
          <a:ext cx="0" cy="0"/>
          <a:chOff x="0" y="0"/>
          <a:chExt cx="0" cy="0"/>
        </a:xfrm>
      </p:grpSpPr>
      <p:pic>
        <p:nvPicPr>
          <p:cNvPr id="136" name="Shape 136" descr="CSH_Color_No_tag.jpg"/>
          <p:cNvPicPr preferRelativeResize="0"/>
          <p:nvPr/>
        </p:nvPicPr>
        <p:blipFill rotWithShape="1">
          <a:blip r:embed="rId2">
            <a:alphaModFix/>
          </a:blip>
          <a:srcRect/>
          <a:stretch/>
        </p:blipFill>
        <p:spPr>
          <a:xfrm>
            <a:off x="6615241" y="5706535"/>
            <a:ext cx="2017586" cy="850406"/>
          </a:xfrm>
          <a:prstGeom prst="rect">
            <a:avLst/>
          </a:prstGeom>
          <a:noFill/>
          <a:ln>
            <a:noFill/>
          </a:ln>
        </p:spPr>
      </p:pic>
      <p:sp>
        <p:nvSpPr>
          <p:cNvPr id="137" name="Shape 137"/>
          <p:cNvSpPr/>
          <p:nvPr/>
        </p:nvSpPr>
        <p:spPr>
          <a:xfrm>
            <a:off x="685800" y="5715000"/>
            <a:ext cx="4952999" cy="11430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None/>
            </a:pPr>
            <a:endParaRPr sz="4000" b="1">
              <a:solidFill>
                <a:srgbClr val="FFFFFF"/>
              </a:solidFill>
              <a:latin typeface="Arial"/>
              <a:ea typeface="Arial"/>
              <a:cs typeface="Arial"/>
              <a:sym typeface="Arial"/>
            </a:endParaRPr>
          </a:p>
        </p:txBody>
      </p:sp>
      <p:sp>
        <p:nvSpPr>
          <p:cNvPr id="138" name="Shape 138"/>
          <p:cNvSpPr/>
          <p:nvPr/>
        </p:nvSpPr>
        <p:spPr>
          <a:xfrm>
            <a:off x="0" y="702733"/>
            <a:ext cx="6599766" cy="317500"/>
          </a:xfrm>
          <a:prstGeom prst="rect">
            <a:avLst/>
          </a:prstGeom>
          <a:solidFill>
            <a:schemeClr val="lt1">
              <a:alpha val="12941"/>
            </a:schemeClr>
          </a:solidFill>
          <a:ln>
            <a:noFill/>
          </a:ln>
        </p:spPr>
        <p:txBody>
          <a:bodyPr lIns="91425" tIns="45700" rIns="91425" bIns="45700" anchor="t" anchorCtr="0">
            <a:noAutofit/>
          </a:bodyPr>
          <a:lstStyle/>
          <a:p>
            <a:pPr marL="0" marR="0" lvl="0" indent="0" algn="r" rtl="0">
              <a:spcBef>
                <a:spcPts val="0"/>
              </a:spcBef>
              <a:spcAft>
                <a:spcPts val="0"/>
              </a:spcAft>
              <a:buNone/>
            </a:pPr>
            <a:endParaRPr sz="2400">
              <a:solidFill>
                <a:srgbClr val="FFFFFF"/>
              </a:solidFill>
              <a:latin typeface="Times"/>
              <a:ea typeface="Times"/>
              <a:cs typeface="Times"/>
              <a:sym typeface="Times"/>
            </a:endParaRPr>
          </a:p>
        </p:txBody>
      </p:sp>
      <p:sp>
        <p:nvSpPr>
          <p:cNvPr id="139" name="Shape 139"/>
          <p:cNvSpPr/>
          <p:nvPr/>
        </p:nvSpPr>
        <p:spPr>
          <a:xfrm>
            <a:off x="838200" y="1464733"/>
            <a:ext cx="8305799" cy="304799"/>
          </a:xfrm>
          <a:prstGeom prst="rect">
            <a:avLst/>
          </a:prstGeom>
          <a:solidFill>
            <a:schemeClr val="lt1">
              <a:alpha val="8627"/>
            </a:schemeClr>
          </a:solidFill>
          <a:ln>
            <a:noFill/>
          </a:ln>
        </p:spPr>
        <p:txBody>
          <a:bodyPr lIns="91425" tIns="45700" rIns="91425" bIns="45700" anchor="t" anchorCtr="0">
            <a:noAutofit/>
          </a:bodyPr>
          <a:lstStyle/>
          <a:p>
            <a:pPr marL="0" marR="0" lvl="0" indent="0" algn="r" rtl="0">
              <a:spcBef>
                <a:spcPts val="0"/>
              </a:spcBef>
              <a:spcAft>
                <a:spcPts val="0"/>
              </a:spcAft>
              <a:buNone/>
            </a:pPr>
            <a:endParaRPr sz="2400">
              <a:solidFill>
                <a:srgbClr val="FFFFFF"/>
              </a:solidFill>
              <a:latin typeface="Times"/>
              <a:ea typeface="Times"/>
              <a:cs typeface="Times"/>
              <a:sym typeface="Times"/>
            </a:endParaRPr>
          </a:p>
        </p:txBody>
      </p:sp>
      <p:sp>
        <p:nvSpPr>
          <p:cNvPr id="140" name="Shape 140"/>
          <p:cNvSpPr/>
          <p:nvPr/>
        </p:nvSpPr>
        <p:spPr>
          <a:xfrm>
            <a:off x="0" y="1540933"/>
            <a:ext cx="7620000" cy="76199"/>
          </a:xfrm>
          <a:prstGeom prst="rect">
            <a:avLst/>
          </a:prstGeom>
          <a:solidFill>
            <a:schemeClr val="lt1">
              <a:alpha val="10980"/>
            </a:schemeClr>
          </a:solidFill>
          <a:ln>
            <a:noFill/>
          </a:ln>
        </p:spPr>
        <p:txBody>
          <a:bodyPr lIns="91425" tIns="45700" rIns="91425" bIns="45700" anchor="t" anchorCtr="0">
            <a:noAutofit/>
          </a:bodyPr>
          <a:lstStyle/>
          <a:p>
            <a:pPr marL="0" marR="0" lvl="0" indent="0" algn="r" rtl="0">
              <a:spcBef>
                <a:spcPts val="0"/>
              </a:spcBef>
              <a:spcAft>
                <a:spcPts val="0"/>
              </a:spcAft>
              <a:buNone/>
            </a:pPr>
            <a:endParaRPr sz="2400">
              <a:solidFill>
                <a:srgbClr val="FFFFFF"/>
              </a:solidFill>
              <a:latin typeface="Times"/>
              <a:ea typeface="Times"/>
              <a:cs typeface="Times"/>
              <a:sym typeface="Times"/>
            </a:endParaRPr>
          </a:p>
        </p:txBody>
      </p:sp>
      <p:sp>
        <p:nvSpPr>
          <p:cNvPr id="141" name="Shape 141"/>
          <p:cNvSpPr/>
          <p:nvPr/>
        </p:nvSpPr>
        <p:spPr>
          <a:xfrm rot="10800000" flipH="1">
            <a:off x="0" y="0"/>
            <a:ext cx="6603999" cy="2057400"/>
          </a:xfrm>
          <a:prstGeom prst="rect">
            <a:avLst/>
          </a:prstGeom>
          <a:solidFill>
            <a:srgbClr val="F8971D"/>
          </a:solidFill>
          <a:ln>
            <a:noFill/>
          </a:ln>
        </p:spPr>
        <p:txBody>
          <a:bodyPr lIns="91425" tIns="45700" rIns="91425" bIns="45700" anchor="t" anchorCtr="0">
            <a:noAutofit/>
          </a:bodyPr>
          <a:lstStyle/>
          <a:p>
            <a:pPr marL="0" marR="0" lvl="0" indent="0" algn="r" rtl="0">
              <a:spcBef>
                <a:spcPts val="0"/>
              </a:spcBef>
              <a:spcAft>
                <a:spcPts val="0"/>
              </a:spcAft>
              <a:buNone/>
            </a:pPr>
            <a:endParaRPr sz="2400">
              <a:solidFill>
                <a:srgbClr val="FFFFFF"/>
              </a:solidFill>
              <a:latin typeface="Times"/>
              <a:ea typeface="Times"/>
              <a:cs typeface="Times"/>
              <a:sym typeface="Times"/>
            </a:endParaRPr>
          </a:p>
        </p:txBody>
      </p:sp>
      <p:sp>
        <p:nvSpPr>
          <p:cNvPr id="142" name="Shape 142"/>
          <p:cNvSpPr/>
          <p:nvPr/>
        </p:nvSpPr>
        <p:spPr>
          <a:xfrm rot="10800000" flipH="1">
            <a:off x="6087534" y="152401"/>
            <a:ext cx="3056466" cy="5393267"/>
          </a:xfrm>
          <a:prstGeom prst="rect">
            <a:avLst/>
          </a:prstGeom>
          <a:solidFill>
            <a:srgbClr val="0081C6">
              <a:alpha val="81960"/>
            </a:srgbClr>
          </a:solidFill>
          <a:ln>
            <a:noFill/>
          </a:ln>
        </p:spPr>
        <p:txBody>
          <a:bodyPr lIns="91425" tIns="45700" rIns="91425" bIns="45700" anchor="t" anchorCtr="0">
            <a:noAutofit/>
          </a:bodyPr>
          <a:lstStyle/>
          <a:p>
            <a:pPr marL="0" marR="0" lvl="0" indent="0" algn="r" rtl="0">
              <a:spcBef>
                <a:spcPts val="0"/>
              </a:spcBef>
              <a:spcAft>
                <a:spcPts val="0"/>
              </a:spcAft>
              <a:buNone/>
            </a:pPr>
            <a:endParaRPr sz="2400">
              <a:solidFill>
                <a:srgbClr val="FFFFFF"/>
              </a:solidFill>
              <a:latin typeface="Times"/>
              <a:ea typeface="Times"/>
              <a:cs typeface="Times"/>
              <a:sym typeface="Times"/>
            </a:endParaRPr>
          </a:p>
        </p:txBody>
      </p:sp>
      <p:sp>
        <p:nvSpPr>
          <p:cNvPr id="143" name="Shape 143"/>
          <p:cNvSpPr/>
          <p:nvPr/>
        </p:nvSpPr>
        <p:spPr>
          <a:xfrm rot="10800000" flipH="1">
            <a:off x="1" y="1828799"/>
            <a:ext cx="6087531" cy="4953000"/>
          </a:xfrm>
          <a:prstGeom prst="rect">
            <a:avLst/>
          </a:prstGeom>
          <a:solidFill>
            <a:srgbClr val="9FA1A4">
              <a:alpha val="47843"/>
            </a:srgbClr>
          </a:solidFill>
          <a:ln>
            <a:noFill/>
          </a:ln>
        </p:spPr>
        <p:txBody>
          <a:bodyPr lIns="91425" tIns="45700" rIns="91425" bIns="45700" anchor="t" anchorCtr="0">
            <a:noAutofit/>
          </a:bodyPr>
          <a:lstStyle/>
          <a:p>
            <a:pPr marL="0" marR="0" lvl="0" indent="0" algn="r" rtl="0">
              <a:spcBef>
                <a:spcPts val="0"/>
              </a:spcBef>
              <a:spcAft>
                <a:spcPts val="0"/>
              </a:spcAft>
              <a:buNone/>
            </a:pPr>
            <a:endParaRPr sz="2400">
              <a:solidFill>
                <a:srgbClr val="FFFFFF"/>
              </a:solidFill>
              <a:latin typeface="Times"/>
              <a:ea typeface="Times"/>
              <a:cs typeface="Times"/>
              <a:sym typeface="Times"/>
            </a:endParaRPr>
          </a:p>
        </p:txBody>
      </p:sp>
      <p:sp>
        <p:nvSpPr>
          <p:cNvPr id="144" name="Shape 144"/>
          <p:cNvSpPr/>
          <p:nvPr/>
        </p:nvSpPr>
        <p:spPr>
          <a:xfrm>
            <a:off x="6603999" y="2057193"/>
            <a:ext cx="2540000" cy="45718"/>
          </a:xfrm>
          <a:prstGeom prst="rect">
            <a:avLst/>
          </a:prstGeom>
          <a:solidFill>
            <a:schemeClr val="lt1">
              <a:alpha val="50980"/>
            </a:schemeClr>
          </a:solidFill>
          <a:ln>
            <a:noFill/>
          </a:ln>
        </p:spPr>
        <p:txBody>
          <a:bodyPr lIns="91425" tIns="45700" rIns="91425" bIns="45700" anchor="t" anchorCtr="0">
            <a:noAutofit/>
          </a:bodyPr>
          <a:lstStyle/>
          <a:p>
            <a:pPr marL="0" marR="0" lvl="0" indent="0" algn="r" rtl="0">
              <a:spcBef>
                <a:spcPts val="0"/>
              </a:spcBef>
              <a:spcAft>
                <a:spcPts val="0"/>
              </a:spcAft>
              <a:buNone/>
            </a:pPr>
            <a:endParaRPr sz="2400">
              <a:solidFill>
                <a:srgbClr val="FFFFFF"/>
              </a:solidFill>
              <a:latin typeface="Times"/>
              <a:ea typeface="Times"/>
              <a:cs typeface="Times"/>
              <a:sym typeface="Times"/>
            </a:endParaRPr>
          </a:p>
        </p:txBody>
      </p:sp>
      <p:sp>
        <p:nvSpPr>
          <p:cNvPr id="145" name="Shape 145"/>
          <p:cNvSpPr txBox="1">
            <a:spLocks noGrp="1"/>
          </p:cNvSpPr>
          <p:nvPr>
            <p:ph type="ctrTitle"/>
          </p:nvPr>
        </p:nvSpPr>
        <p:spPr>
          <a:xfrm>
            <a:off x="609602" y="1752600"/>
            <a:ext cx="4910667" cy="12954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800" b="0" i="0" u="none" strike="noStrike" cap="none">
                <a:solidFill>
                  <a:srgbClr val="0081C6"/>
                </a:solidFill>
                <a:latin typeface="Century Schoolbook"/>
                <a:ea typeface="Century Schoolbook"/>
                <a:cs typeface="Century Schoolbook"/>
                <a:sym typeface="Century Schoolbook"/>
              </a:defRPr>
            </a:lvl1pPr>
            <a:lvl2pPr marL="0" marR="0" lvl="1" indent="0" algn="l" rtl="0">
              <a:spcBef>
                <a:spcPts val="0"/>
              </a:spcBef>
              <a:spcAft>
                <a:spcPts val="0"/>
              </a:spcAft>
              <a:buNone/>
              <a:defRPr sz="28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28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28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2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2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2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2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2800" b="1" i="0" u="none" strike="noStrike" cap="none">
                <a:solidFill>
                  <a:schemeClr val="lt1"/>
                </a:solidFill>
                <a:latin typeface="Arial"/>
                <a:ea typeface="Arial"/>
                <a:cs typeface="Arial"/>
                <a:sym typeface="Arial"/>
              </a:defRPr>
            </a:lvl9pPr>
          </a:lstStyle>
          <a:p>
            <a:endParaRPr/>
          </a:p>
        </p:txBody>
      </p:sp>
      <p:sp>
        <p:nvSpPr>
          <p:cNvPr id="146" name="Shape 146"/>
          <p:cNvSpPr txBox="1">
            <a:spLocks noGrp="1"/>
          </p:cNvSpPr>
          <p:nvPr>
            <p:ph type="subTitle" idx="1"/>
          </p:nvPr>
        </p:nvSpPr>
        <p:spPr>
          <a:xfrm>
            <a:off x="609600" y="3200400"/>
            <a:ext cx="4902200" cy="990599"/>
          </a:xfrm>
          <a:prstGeom prst="rect">
            <a:avLst/>
          </a:prstGeom>
          <a:noFill/>
          <a:ln>
            <a:noFill/>
          </a:ln>
        </p:spPr>
        <p:txBody>
          <a:bodyPr lIns="91425" tIns="91425" rIns="91425" bIns="91425" anchor="t" anchorCtr="0"/>
          <a:lstStyle>
            <a:lvl1pPr marL="0" marR="0" lvl="0" indent="0" algn="l" rtl="0">
              <a:spcBef>
                <a:spcPts val="320"/>
              </a:spcBef>
              <a:spcAft>
                <a:spcPts val="0"/>
              </a:spcAft>
              <a:buClr>
                <a:srgbClr val="9FA1A4"/>
              </a:buClr>
              <a:buFont typeface="Noto Sans Symbols"/>
              <a:buNone/>
              <a:defRPr sz="1600" b="0" i="1" u="none" strike="noStrike" cap="none">
                <a:solidFill>
                  <a:srgbClr val="FEFEFE"/>
                </a:solidFill>
                <a:latin typeface="Century Schoolbook"/>
                <a:ea typeface="Century Schoolbook"/>
                <a:cs typeface="Century Schoolbook"/>
                <a:sym typeface="Century Schoolbook"/>
              </a:defRPr>
            </a:lvl1pPr>
            <a:lvl2pPr marL="736600" marR="0" lvl="1" indent="-234950" algn="l" rtl="0">
              <a:spcBef>
                <a:spcPts val="360"/>
              </a:spcBef>
              <a:spcAft>
                <a:spcPts val="0"/>
              </a:spcAft>
              <a:buClr>
                <a:srgbClr val="9FA1A4"/>
              </a:buClr>
              <a:buSzPct val="50000"/>
              <a:buFont typeface="Noto Sans Symbols"/>
              <a:buChar char="◻"/>
              <a:defRPr sz="1800" b="0" i="0" u="none" strike="noStrike" cap="none">
                <a:solidFill>
                  <a:srgbClr val="0081C6"/>
                </a:solidFill>
                <a:latin typeface="Century Schoolbook"/>
                <a:ea typeface="Century Schoolbook"/>
                <a:cs typeface="Century Schoolbook"/>
                <a:sym typeface="Century Schoolbook"/>
              </a:defRPr>
            </a:lvl2pPr>
            <a:lvl3pPr marL="1143000" marR="0" lvl="2" indent="-127000" algn="l" rtl="0">
              <a:spcBef>
                <a:spcPts val="320"/>
              </a:spcBef>
              <a:spcAft>
                <a:spcPts val="0"/>
              </a:spcAft>
              <a:buClr>
                <a:srgbClr val="D7D9DA"/>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3pPr>
            <a:lvl4pPr marL="1600200" marR="0" lvl="3" indent="-127000" algn="l" rtl="0">
              <a:spcBef>
                <a:spcPts val="320"/>
              </a:spcBef>
              <a:spcAft>
                <a:spcPts val="0"/>
              </a:spcAft>
              <a:buClr>
                <a:srgbClr val="EBECEC"/>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4pPr>
            <a:lvl5pPr marL="2114550" marR="0" lvl="4" indent="-184150" algn="l" rtl="0">
              <a:spcBef>
                <a:spcPts val="320"/>
              </a:spcBef>
              <a:spcAft>
                <a:spcPts val="0"/>
              </a:spcAft>
              <a:buClr>
                <a:srgbClr val="9FA1A4"/>
              </a:buClr>
              <a:buSzPct val="100000"/>
              <a:buFont typeface="Noto Sans Symbols"/>
              <a:buChar char="▪"/>
              <a:defRPr sz="1600" b="1" i="0" u="none" strike="noStrike" cap="none">
                <a:solidFill>
                  <a:schemeClr val="dk1"/>
                </a:solidFill>
                <a:latin typeface="Century Schoolbook"/>
                <a:ea typeface="Century Schoolbook"/>
                <a:cs typeface="Century Schoolbook"/>
                <a:sym typeface="Century Schoolbook"/>
              </a:defRPr>
            </a:lvl5pPr>
            <a:lvl6pPr marL="2514600" marR="0" lvl="5" indent="-228600" algn="l" rtl="0">
              <a:spcBef>
                <a:spcPts val="400"/>
              </a:spcBef>
              <a:spcAft>
                <a:spcPts val="0"/>
              </a:spcAft>
              <a:buNone/>
              <a:defRPr sz="2000" b="0" i="0" u="none" strike="noStrike" cap="none">
                <a:solidFill>
                  <a:schemeClr val="dk1"/>
                </a:solidFill>
                <a:latin typeface="Times"/>
                <a:ea typeface="Times"/>
                <a:cs typeface="Times"/>
                <a:sym typeface="Times"/>
              </a:defRPr>
            </a:lvl6pPr>
            <a:lvl7pPr marL="2971800" marR="0" lvl="6" indent="-228600" algn="l" rtl="0">
              <a:spcBef>
                <a:spcPts val="400"/>
              </a:spcBef>
              <a:spcAft>
                <a:spcPts val="0"/>
              </a:spcAft>
              <a:buNone/>
              <a:defRPr sz="2000" b="0" i="0" u="none" strike="noStrike" cap="none">
                <a:solidFill>
                  <a:schemeClr val="dk1"/>
                </a:solidFill>
                <a:latin typeface="Times"/>
                <a:ea typeface="Times"/>
                <a:cs typeface="Times"/>
                <a:sym typeface="Times"/>
              </a:defRPr>
            </a:lvl7pPr>
            <a:lvl8pPr marL="3429000" marR="0" lvl="7" indent="-228600" algn="l" rtl="0">
              <a:spcBef>
                <a:spcPts val="400"/>
              </a:spcBef>
              <a:spcAft>
                <a:spcPts val="0"/>
              </a:spcAft>
              <a:buNone/>
              <a:defRPr sz="2000" b="0" i="0" u="none" strike="noStrike" cap="none">
                <a:solidFill>
                  <a:schemeClr val="dk1"/>
                </a:solidFill>
                <a:latin typeface="Times"/>
                <a:ea typeface="Times"/>
                <a:cs typeface="Times"/>
                <a:sym typeface="Times"/>
              </a:defRPr>
            </a:lvl8pPr>
            <a:lvl9pPr marL="3886200" marR="0" lvl="8" indent="-228600" algn="l" rtl="0">
              <a:spcBef>
                <a:spcPts val="400"/>
              </a:spcBef>
              <a:spcAft>
                <a:spcPts val="0"/>
              </a:spcAft>
              <a:buNone/>
              <a:defRPr sz="2000" b="0" i="0" u="none" strike="noStrike" cap="none">
                <a:solidFill>
                  <a:schemeClr val="dk1"/>
                </a:solidFill>
                <a:latin typeface="Times"/>
                <a:ea typeface="Times"/>
                <a:cs typeface="Times"/>
                <a:sym typeface="Times"/>
              </a:defRPr>
            </a:lvl9pPr>
          </a:lstStyle>
          <a:p>
            <a:endParaRPr/>
          </a:p>
        </p:txBody>
      </p:sp>
      <p:sp>
        <p:nvSpPr>
          <p:cNvPr id="147" name="Shape 147"/>
          <p:cNvSpPr txBox="1"/>
          <p:nvPr/>
        </p:nvSpPr>
        <p:spPr>
          <a:xfrm>
            <a:off x="6502372" y="2590800"/>
            <a:ext cx="2235228" cy="9144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9FA1A4"/>
              </a:buClr>
              <a:buSzPct val="25000"/>
              <a:buFont typeface="Noto Sans Symbols"/>
              <a:buNone/>
            </a:pPr>
            <a:r>
              <a:rPr lang="en-US" sz="1600" b="0" i="0" cap="none">
                <a:solidFill>
                  <a:srgbClr val="FFFFFF"/>
                </a:solidFill>
                <a:latin typeface="Century Schoolbook"/>
                <a:ea typeface="Century Schoolbook"/>
                <a:cs typeface="Century Schoolbook"/>
                <a:sym typeface="Century Schoolbook"/>
              </a:rPr>
              <a:t>The Source for</a:t>
            </a:r>
          </a:p>
          <a:p>
            <a:pPr marL="0" marR="0" lvl="0" indent="0" algn="l" rtl="0">
              <a:spcBef>
                <a:spcPts val="320"/>
              </a:spcBef>
              <a:spcAft>
                <a:spcPts val="0"/>
              </a:spcAft>
              <a:buClr>
                <a:srgbClr val="9FA1A4"/>
              </a:buClr>
              <a:buSzPct val="25000"/>
              <a:buFont typeface="Noto Sans Symbols"/>
              <a:buNone/>
            </a:pPr>
            <a:r>
              <a:rPr lang="en-US" sz="1600" b="0" i="0" cap="none">
                <a:solidFill>
                  <a:srgbClr val="FFFFFF"/>
                </a:solidFill>
                <a:latin typeface="Century Schoolbook"/>
                <a:ea typeface="Century Schoolbook"/>
                <a:cs typeface="Century Schoolbook"/>
                <a:sym typeface="Century Schoolbook"/>
              </a:rPr>
              <a:t>Housing Solutions</a:t>
            </a:r>
          </a:p>
        </p:txBody>
      </p:sp>
      <p:sp>
        <p:nvSpPr>
          <p:cNvPr id="148" name="Shape 148"/>
          <p:cNvSpPr/>
          <p:nvPr/>
        </p:nvSpPr>
        <p:spPr>
          <a:xfrm rot="10800000" flipH="1">
            <a:off x="5715000" y="6705600"/>
            <a:ext cx="3429000" cy="152399"/>
          </a:xfrm>
          <a:prstGeom prst="rect">
            <a:avLst/>
          </a:prstGeom>
          <a:solidFill>
            <a:srgbClr val="8DC63F"/>
          </a:solidFill>
          <a:ln>
            <a:noFill/>
          </a:ln>
        </p:spPr>
        <p:txBody>
          <a:bodyPr lIns="91425" tIns="45700" rIns="91425" bIns="45700" anchor="t" anchorCtr="0">
            <a:noAutofit/>
          </a:bodyPr>
          <a:lstStyle/>
          <a:p>
            <a:pPr marL="0" marR="0" lvl="0" indent="0" algn="r" rtl="0">
              <a:spcBef>
                <a:spcPts val="0"/>
              </a:spcBef>
              <a:spcAft>
                <a:spcPts val="0"/>
              </a:spcAft>
              <a:buNone/>
            </a:pPr>
            <a:endParaRPr sz="2400">
              <a:solidFill>
                <a:srgbClr val="FFFFFF"/>
              </a:solidFill>
              <a:latin typeface="Times"/>
              <a:ea typeface="Times"/>
              <a:cs typeface="Times"/>
              <a:sym typeface="Times"/>
            </a:endParaRPr>
          </a:p>
        </p:txBody>
      </p:sp>
      <p:sp>
        <p:nvSpPr>
          <p:cNvPr id="149" name="Shape 149"/>
          <p:cNvSpPr txBox="1"/>
          <p:nvPr/>
        </p:nvSpPr>
        <p:spPr>
          <a:xfrm>
            <a:off x="8469" y="6291262"/>
            <a:ext cx="608753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a:solidFill>
                  <a:srgbClr val="000000"/>
                </a:solidFill>
                <a:latin typeface="Arial"/>
                <a:ea typeface="Arial"/>
                <a:cs typeface="Arial"/>
                <a:sym typeface="Arial"/>
              </a:rPr>
              <a:t>© All rights reserved. No utilization or reproduction of this material is allowed without the written permission of CSH.</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609600" y="228600"/>
            <a:ext cx="6019800" cy="533399"/>
          </a:xfrm>
          <a:prstGeom prst="rect">
            <a:avLst/>
          </a:prstGeom>
          <a:noFill/>
          <a:ln>
            <a:noFill/>
          </a:ln>
        </p:spPr>
        <p:txBody>
          <a:bodyPr lIns="91425" tIns="91425" rIns="91425" bIns="91425" anchor="ctr" anchorCtr="0"/>
          <a:lstStyle>
            <a:lvl1pPr marL="460375" marR="0" lvl="0" indent="-460375" algn="l" rtl="0">
              <a:spcBef>
                <a:spcPts val="0"/>
              </a:spcBef>
              <a:spcAft>
                <a:spcPts val="0"/>
              </a:spcAft>
              <a:buNone/>
              <a:defRPr sz="2800" b="0" i="0" u="none" strike="noStrike" cap="none">
                <a:solidFill>
                  <a:srgbClr val="FFFFFF"/>
                </a:solidFill>
                <a:latin typeface="Century Schoolbook"/>
                <a:ea typeface="Century Schoolbook"/>
                <a:cs typeface="Century Schoolbook"/>
                <a:sym typeface="Century Schoolbook"/>
              </a:defRPr>
            </a:lvl1pPr>
            <a:lvl2pPr marL="0" marR="0" lvl="1" indent="0" algn="l" rtl="0">
              <a:spcBef>
                <a:spcPts val="0"/>
              </a:spcBef>
              <a:spcAft>
                <a:spcPts val="0"/>
              </a:spcAft>
              <a:buNone/>
              <a:defRPr sz="28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28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28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2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2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2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2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2800" b="1" i="0" u="none" strike="noStrike" cap="none">
                <a:solidFill>
                  <a:schemeClr val="lt1"/>
                </a:solidFill>
                <a:latin typeface="Arial"/>
                <a:ea typeface="Arial"/>
                <a:cs typeface="Arial"/>
                <a:sym typeface="Arial"/>
              </a:defRPr>
            </a:lvl9pPr>
          </a:lstStyle>
          <a:p>
            <a:endParaRPr/>
          </a:p>
        </p:txBody>
      </p:sp>
      <p:sp>
        <p:nvSpPr>
          <p:cNvPr id="152" name="Shape 152"/>
          <p:cNvSpPr txBox="1">
            <a:spLocks noGrp="1"/>
          </p:cNvSpPr>
          <p:nvPr>
            <p:ph type="body" idx="1"/>
          </p:nvPr>
        </p:nvSpPr>
        <p:spPr>
          <a:xfrm>
            <a:off x="457200" y="1524000"/>
            <a:ext cx="7543799" cy="3581399"/>
          </a:xfrm>
          <a:prstGeom prst="rect">
            <a:avLst/>
          </a:prstGeom>
          <a:noFill/>
          <a:ln>
            <a:noFill/>
          </a:ln>
        </p:spPr>
        <p:txBody>
          <a:bodyPr lIns="91425" tIns="91425" rIns="91425" bIns="91425" anchor="t" anchorCtr="0"/>
          <a:lstStyle>
            <a:lvl1pPr marL="461963" marR="0" lvl="0" indent="-233362" algn="l" rtl="0">
              <a:spcBef>
                <a:spcPts val="360"/>
              </a:spcBef>
              <a:spcAft>
                <a:spcPts val="0"/>
              </a:spcAft>
              <a:buClr>
                <a:srgbClr val="9FA1A4"/>
              </a:buClr>
              <a:buSzPct val="100000"/>
              <a:buFont typeface="Noto Sans Symbols"/>
              <a:buChar char="▪"/>
              <a:defRPr sz="1800" b="1" i="0" u="none" strike="noStrike" cap="none">
                <a:solidFill>
                  <a:srgbClr val="0081C6"/>
                </a:solidFill>
                <a:latin typeface="Century Schoolbook"/>
                <a:ea typeface="Century Schoolbook"/>
                <a:cs typeface="Century Schoolbook"/>
                <a:sym typeface="Century Schoolbook"/>
              </a:defRPr>
            </a:lvl1pPr>
            <a:lvl2pPr marL="736600" marR="0" lvl="1" indent="-234950" algn="l" rtl="0">
              <a:spcBef>
                <a:spcPts val="360"/>
              </a:spcBef>
              <a:spcAft>
                <a:spcPts val="0"/>
              </a:spcAft>
              <a:buClr>
                <a:srgbClr val="9FA1A4"/>
              </a:buClr>
              <a:buSzPct val="50000"/>
              <a:buFont typeface="Noto Sans Symbols"/>
              <a:buChar char="◻"/>
              <a:defRPr sz="1800" b="0" i="0" u="none" strike="noStrike" cap="none">
                <a:solidFill>
                  <a:srgbClr val="0081C6"/>
                </a:solidFill>
                <a:latin typeface="Century Schoolbook"/>
                <a:ea typeface="Century Schoolbook"/>
                <a:cs typeface="Century Schoolbook"/>
                <a:sym typeface="Century Schoolbook"/>
              </a:defRPr>
            </a:lvl2pPr>
            <a:lvl3pPr marL="1143000" marR="0" lvl="2" indent="-127000" algn="l" rtl="0">
              <a:spcBef>
                <a:spcPts val="320"/>
              </a:spcBef>
              <a:spcAft>
                <a:spcPts val="0"/>
              </a:spcAft>
              <a:buClr>
                <a:srgbClr val="D7D9DA"/>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3pPr>
            <a:lvl4pPr marL="1600200" marR="0" lvl="3" indent="-127000" algn="l" rtl="0">
              <a:spcBef>
                <a:spcPts val="320"/>
              </a:spcBef>
              <a:spcAft>
                <a:spcPts val="0"/>
              </a:spcAft>
              <a:buClr>
                <a:srgbClr val="EBECEC"/>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4pPr>
            <a:lvl5pPr marL="2114550" marR="0" lvl="4" indent="-184150" algn="l" rtl="0">
              <a:spcBef>
                <a:spcPts val="320"/>
              </a:spcBef>
              <a:spcAft>
                <a:spcPts val="0"/>
              </a:spcAft>
              <a:buClr>
                <a:srgbClr val="9FA1A4"/>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5pPr>
            <a:lvl6pPr marL="2514600" marR="0" lvl="5" indent="-228600" algn="l" rtl="0">
              <a:spcBef>
                <a:spcPts val="400"/>
              </a:spcBef>
              <a:spcAft>
                <a:spcPts val="0"/>
              </a:spcAft>
              <a:buNone/>
              <a:defRPr sz="2000" b="0" i="0" u="none" strike="noStrike" cap="none">
                <a:solidFill>
                  <a:schemeClr val="dk1"/>
                </a:solidFill>
                <a:latin typeface="Times"/>
                <a:ea typeface="Times"/>
                <a:cs typeface="Times"/>
                <a:sym typeface="Times"/>
              </a:defRPr>
            </a:lvl6pPr>
            <a:lvl7pPr marL="2971800" marR="0" lvl="6" indent="-228600" algn="l" rtl="0">
              <a:spcBef>
                <a:spcPts val="400"/>
              </a:spcBef>
              <a:spcAft>
                <a:spcPts val="0"/>
              </a:spcAft>
              <a:buNone/>
              <a:defRPr sz="2000" b="0" i="0" u="none" strike="noStrike" cap="none">
                <a:solidFill>
                  <a:schemeClr val="dk1"/>
                </a:solidFill>
                <a:latin typeface="Times"/>
                <a:ea typeface="Times"/>
                <a:cs typeface="Times"/>
                <a:sym typeface="Times"/>
              </a:defRPr>
            </a:lvl7pPr>
            <a:lvl8pPr marL="3429000" marR="0" lvl="7" indent="-228600" algn="l" rtl="0">
              <a:spcBef>
                <a:spcPts val="400"/>
              </a:spcBef>
              <a:spcAft>
                <a:spcPts val="0"/>
              </a:spcAft>
              <a:buNone/>
              <a:defRPr sz="2000" b="0" i="0" u="none" strike="noStrike" cap="none">
                <a:solidFill>
                  <a:schemeClr val="dk1"/>
                </a:solidFill>
                <a:latin typeface="Times"/>
                <a:ea typeface="Times"/>
                <a:cs typeface="Times"/>
                <a:sym typeface="Times"/>
              </a:defRPr>
            </a:lvl8pPr>
            <a:lvl9pPr marL="3886200" marR="0" lvl="8" indent="-228600" algn="l" rtl="0">
              <a:spcBef>
                <a:spcPts val="400"/>
              </a:spcBef>
              <a:spcAft>
                <a:spcPts val="0"/>
              </a:spcAft>
              <a:buNone/>
              <a:defRPr sz="2000" b="0" i="0" u="none" strike="noStrike" cap="none">
                <a:solidFill>
                  <a:schemeClr val="dk1"/>
                </a:solidFill>
                <a:latin typeface="Times"/>
                <a:ea typeface="Times"/>
                <a:cs typeface="Times"/>
                <a:sym typeface="Times"/>
              </a:defRPr>
            </a:lvl9pPr>
          </a:lstStyle>
          <a:p>
            <a:endParaRPr/>
          </a:p>
        </p:txBody>
      </p:sp>
      <p:sp>
        <p:nvSpPr>
          <p:cNvPr id="153" name="Shape 153"/>
          <p:cNvSpPr txBox="1"/>
          <p:nvPr/>
        </p:nvSpPr>
        <p:spPr>
          <a:xfrm>
            <a:off x="8471" y="6291260"/>
            <a:ext cx="608753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a:solidFill>
                  <a:srgbClr val="000000"/>
                </a:solidFill>
                <a:latin typeface="Arial"/>
                <a:ea typeface="Arial"/>
                <a:cs typeface="Arial"/>
                <a:sym typeface="Arial"/>
              </a:rPr>
              <a:t>© All rights reserved. No utilization or reproduction of this material is allowed without the written permission of CSH.</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0"/>
        <p:cNvGrpSpPr/>
        <p:nvPr/>
      </p:nvGrpSpPr>
      <p:grpSpPr>
        <a:xfrm>
          <a:off x="0" y="0"/>
          <a:ext cx="0" cy="0"/>
          <a:chOff x="0" y="0"/>
          <a:chExt cx="0" cy="0"/>
        </a:xfrm>
      </p:grpSpPr>
      <p:pic>
        <p:nvPicPr>
          <p:cNvPr id="21" name="Shape 21" descr="CSH_Color_No_tag.jpg"/>
          <p:cNvPicPr preferRelativeResize="0"/>
          <p:nvPr/>
        </p:nvPicPr>
        <p:blipFill rotWithShape="1">
          <a:blip r:embed="rId2">
            <a:alphaModFix/>
          </a:blip>
          <a:srcRect/>
          <a:stretch/>
        </p:blipFill>
        <p:spPr>
          <a:xfrm>
            <a:off x="6615240" y="5706533"/>
            <a:ext cx="2017586" cy="850406"/>
          </a:xfrm>
          <a:prstGeom prst="rect">
            <a:avLst/>
          </a:prstGeom>
          <a:noFill/>
          <a:ln>
            <a:noFill/>
          </a:ln>
        </p:spPr>
      </p:pic>
      <p:sp>
        <p:nvSpPr>
          <p:cNvPr id="22" name="Shape 22"/>
          <p:cNvSpPr/>
          <p:nvPr/>
        </p:nvSpPr>
        <p:spPr>
          <a:xfrm>
            <a:off x="685800" y="5715000"/>
            <a:ext cx="4953000" cy="11430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Font typeface="Arial"/>
              <a:buNone/>
            </a:pPr>
            <a:endParaRPr sz="4000" b="1" i="0" u="none" strike="noStrike" cap="none">
              <a:solidFill>
                <a:srgbClr val="FFFFFF"/>
              </a:solidFill>
              <a:latin typeface="Arial"/>
              <a:ea typeface="Arial"/>
              <a:cs typeface="Arial"/>
              <a:sym typeface="Arial"/>
            </a:endParaRPr>
          </a:p>
        </p:txBody>
      </p:sp>
      <p:sp>
        <p:nvSpPr>
          <p:cNvPr id="23" name="Shape 23"/>
          <p:cNvSpPr/>
          <p:nvPr/>
        </p:nvSpPr>
        <p:spPr>
          <a:xfrm>
            <a:off x="0" y="702733"/>
            <a:ext cx="6599766" cy="317500"/>
          </a:xfrm>
          <a:prstGeom prst="rect">
            <a:avLst/>
          </a:prstGeom>
          <a:solidFill>
            <a:schemeClr val="lt1">
              <a:alpha val="12941"/>
            </a:schemeClr>
          </a:solid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Font typeface="Arial"/>
              <a:buNone/>
            </a:pPr>
            <a:endParaRPr sz="2400" b="0" i="0" u="none" strike="noStrike" cap="none">
              <a:solidFill>
                <a:srgbClr val="FFFFFF"/>
              </a:solidFill>
              <a:latin typeface="Times"/>
              <a:ea typeface="Times"/>
              <a:cs typeface="Times"/>
              <a:sym typeface="Times"/>
            </a:endParaRPr>
          </a:p>
        </p:txBody>
      </p:sp>
      <p:sp>
        <p:nvSpPr>
          <p:cNvPr id="24" name="Shape 24"/>
          <p:cNvSpPr/>
          <p:nvPr/>
        </p:nvSpPr>
        <p:spPr>
          <a:xfrm>
            <a:off x="838200" y="1464733"/>
            <a:ext cx="8305799" cy="304799"/>
          </a:xfrm>
          <a:prstGeom prst="rect">
            <a:avLst/>
          </a:prstGeom>
          <a:solidFill>
            <a:schemeClr val="lt1">
              <a:alpha val="8627"/>
            </a:schemeClr>
          </a:solid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Font typeface="Arial"/>
              <a:buNone/>
            </a:pPr>
            <a:endParaRPr sz="2400" b="0" i="0" u="none" strike="noStrike" cap="none">
              <a:solidFill>
                <a:srgbClr val="FFFFFF"/>
              </a:solidFill>
              <a:latin typeface="Times"/>
              <a:ea typeface="Times"/>
              <a:cs typeface="Times"/>
              <a:sym typeface="Times"/>
            </a:endParaRPr>
          </a:p>
        </p:txBody>
      </p:sp>
      <p:sp>
        <p:nvSpPr>
          <p:cNvPr id="25" name="Shape 25"/>
          <p:cNvSpPr/>
          <p:nvPr/>
        </p:nvSpPr>
        <p:spPr>
          <a:xfrm>
            <a:off x="0" y="1540933"/>
            <a:ext cx="7619999" cy="76199"/>
          </a:xfrm>
          <a:prstGeom prst="rect">
            <a:avLst/>
          </a:prstGeom>
          <a:solidFill>
            <a:schemeClr val="lt1">
              <a:alpha val="10980"/>
            </a:schemeClr>
          </a:solid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Font typeface="Arial"/>
              <a:buNone/>
            </a:pPr>
            <a:endParaRPr sz="2400" b="0" i="0" u="none" strike="noStrike" cap="none">
              <a:solidFill>
                <a:srgbClr val="FFFFFF"/>
              </a:solidFill>
              <a:latin typeface="Times"/>
              <a:ea typeface="Times"/>
              <a:cs typeface="Times"/>
              <a:sym typeface="Times"/>
            </a:endParaRPr>
          </a:p>
        </p:txBody>
      </p:sp>
      <p:sp>
        <p:nvSpPr>
          <p:cNvPr id="26" name="Shape 26"/>
          <p:cNvSpPr/>
          <p:nvPr/>
        </p:nvSpPr>
        <p:spPr>
          <a:xfrm rot="10800000" flipH="1">
            <a:off x="0" y="0"/>
            <a:ext cx="6603999" cy="2057400"/>
          </a:xfrm>
          <a:prstGeom prst="rect">
            <a:avLst/>
          </a:prstGeom>
          <a:solidFill>
            <a:srgbClr val="F8971D"/>
          </a:solid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Font typeface="Arial"/>
              <a:buNone/>
            </a:pPr>
            <a:endParaRPr sz="2400" b="0" i="0" u="none" strike="noStrike" cap="none">
              <a:solidFill>
                <a:srgbClr val="FFFFFF"/>
              </a:solidFill>
              <a:latin typeface="Times"/>
              <a:ea typeface="Times"/>
              <a:cs typeface="Times"/>
              <a:sym typeface="Times"/>
            </a:endParaRPr>
          </a:p>
        </p:txBody>
      </p:sp>
      <p:sp>
        <p:nvSpPr>
          <p:cNvPr id="27" name="Shape 27"/>
          <p:cNvSpPr/>
          <p:nvPr/>
        </p:nvSpPr>
        <p:spPr>
          <a:xfrm rot="10800000" flipH="1">
            <a:off x="6087533" y="152400"/>
            <a:ext cx="3056466" cy="5393267"/>
          </a:xfrm>
          <a:prstGeom prst="rect">
            <a:avLst/>
          </a:prstGeom>
          <a:solidFill>
            <a:srgbClr val="0081C6">
              <a:alpha val="81960"/>
            </a:srgbClr>
          </a:solid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Font typeface="Arial"/>
              <a:buNone/>
            </a:pPr>
            <a:endParaRPr sz="2400" b="0" i="0" u="none" strike="noStrike" cap="none">
              <a:solidFill>
                <a:srgbClr val="FFFFFF"/>
              </a:solidFill>
              <a:latin typeface="Times"/>
              <a:ea typeface="Times"/>
              <a:cs typeface="Times"/>
              <a:sym typeface="Times"/>
            </a:endParaRPr>
          </a:p>
        </p:txBody>
      </p:sp>
      <p:sp>
        <p:nvSpPr>
          <p:cNvPr id="28" name="Shape 28"/>
          <p:cNvSpPr/>
          <p:nvPr/>
        </p:nvSpPr>
        <p:spPr>
          <a:xfrm rot="10800000" flipH="1">
            <a:off x="0" y="1828799"/>
            <a:ext cx="6087532" cy="4953000"/>
          </a:xfrm>
          <a:prstGeom prst="rect">
            <a:avLst/>
          </a:prstGeom>
          <a:solidFill>
            <a:srgbClr val="9FA1A4">
              <a:alpha val="47843"/>
            </a:srgbClr>
          </a:solid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Font typeface="Arial"/>
              <a:buNone/>
            </a:pPr>
            <a:endParaRPr sz="2400" b="0" i="0" u="none" strike="noStrike" cap="none">
              <a:solidFill>
                <a:srgbClr val="FFFFFF"/>
              </a:solidFill>
              <a:latin typeface="Times"/>
              <a:ea typeface="Times"/>
              <a:cs typeface="Times"/>
              <a:sym typeface="Times"/>
            </a:endParaRPr>
          </a:p>
        </p:txBody>
      </p:sp>
      <p:sp>
        <p:nvSpPr>
          <p:cNvPr id="29" name="Shape 29"/>
          <p:cNvSpPr/>
          <p:nvPr/>
        </p:nvSpPr>
        <p:spPr>
          <a:xfrm>
            <a:off x="6604000" y="2057192"/>
            <a:ext cx="2540000" cy="45718"/>
          </a:xfrm>
          <a:prstGeom prst="rect">
            <a:avLst/>
          </a:prstGeom>
          <a:solidFill>
            <a:schemeClr val="lt1">
              <a:alpha val="50980"/>
            </a:schemeClr>
          </a:solid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Font typeface="Arial"/>
              <a:buNone/>
            </a:pPr>
            <a:endParaRPr sz="2400" b="0" i="0" u="none" strike="noStrike" cap="none">
              <a:solidFill>
                <a:srgbClr val="FFFFFF"/>
              </a:solidFill>
              <a:latin typeface="Times"/>
              <a:ea typeface="Times"/>
              <a:cs typeface="Times"/>
              <a:sym typeface="Times"/>
            </a:endParaRPr>
          </a:p>
        </p:txBody>
      </p:sp>
      <p:sp>
        <p:nvSpPr>
          <p:cNvPr id="30" name="Shape 30"/>
          <p:cNvSpPr txBox="1">
            <a:spLocks noGrp="1"/>
          </p:cNvSpPr>
          <p:nvPr>
            <p:ph type="ctrTitle"/>
          </p:nvPr>
        </p:nvSpPr>
        <p:spPr>
          <a:xfrm>
            <a:off x="609602" y="1752600"/>
            <a:ext cx="4910666" cy="12954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800" b="0" i="0" u="none" strike="noStrike" cap="none">
                <a:solidFill>
                  <a:srgbClr val="0081C6"/>
                </a:solidFill>
                <a:latin typeface="Century Schoolbook"/>
                <a:ea typeface="Century Schoolbook"/>
                <a:cs typeface="Century Schoolbook"/>
                <a:sym typeface="Century Schoolbook"/>
              </a:defRPr>
            </a:lvl1pPr>
            <a:lvl2pPr marL="0" marR="0" lvl="1" indent="0" algn="l" rtl="0">
              <a:spcBef>
                <a:spcPts val="0"/>
              </a:spcBef>
              <a:spcAft>
                <a:spcPts val="0"/>
              </a:spcAft>
              <a:buNone/>
              <a:defRPr sz="28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28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28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2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2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2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2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2800" b="1" i="0" u="none" strike="noStrike" cap="none">
                <a:solidFill>
                  <a:schemeClr val="lt1"/>
                </a:solidFill>
                <a:latin typeface="Arial"/>
                <a:ea typeface="Arial"/>
                <a:cs typeface="Arial"/>
                <a:sym typeface="Arial"/>
              </a:defRPr>
            </a:lvl9pPr>
          </a:lstStyle>
          <a:p>
            <a:endParaRPr/>
          </a:p>
        </p:txBody>
      </p:sp>
      <p:sp>
        <p:nvSpPr>
          <p:cNvPr id="31" name="Shape 31"/>
          <p:cNvSpPr txBox="1">
            <a:spLocks noGrp="1"/>
          </p:cNvSpPr>
          <p:nvPr>
            <p:ph type="subTitle" idx="1"/>
          </p:nvPr>
        </p:nvSpPr>
        <p:spPr>
          <a:xfrm>
            <a:off x="609600" y="3200400"/>
            <a:ext cx="4902200" cy="990599"/>
          </a:xfrm>
          <a:prstGeom prst="rect">
            <a:avLst/>
          </a:prstGeom>
          <a:noFill/>
          <a:ln>
            <a:noFill/>
          </a:ln>
        </p:spPr>
        <p:txBody>
          <a:bodyPr lIns="91425" tIns="91425" rIns="91425" bIns="91425" anchor="t" anchorCtr="0"/>
          <a:lstStyle>
            <a:lvl1pPr marL="0" marR="0" lvl="0" indent="0" algn="l" rtl="0">
              <a:spcBef>
                <a:spcPts val="320"/>
              </a:spcBef>
              <a:spcAft>
                <a:spcPts val="0"/>
              </a:spcAft>
              <a:buClr>
                <a:srgbClr val="9FA1A4"/>
              </a:buClr>
              <a:buFont typeface="Noto Sans Symbols"/>
              <a:buNone/>
              <a:defRPr sz="1600" b="0" i="1" u="none" strike="noStrike" cap="none">
                <a:solidFill>
                  <a:srgbClr val="FEFEFE"/>
                </a:solidFill>
                <a:latin typeface="Century Schoolbook"/>
                <a:ea typeface="Century Schoolbook"/>
                <a:cs typeface="Century Schoolbook"/>
                <a:sym typeface="Century Schoolbook"/>
              </a:defRPr>
            </a:lvl1pPr>
            <a:lvl2pPr marL="736600" marR="0" lvl="1" indent="-234950" algn="l" rtl="0">
              <a:spcBef>
                <a:spcPts val="360"/>
              </a:spcBef>
              <a:spcAft>
                <a:spcPts val="0"/>
              </a:spcAft>
              <a:buClr>
                <a:srgbClr val="9FA1A4"/>
              </a:buClr>
              <a:buSzPct val="50000"/>
              <a:buFont typeface="Noto Sans Symbols"/>
              <a:buChar char="◻"/>
              <a:defRPr sz="1800" b="0" i="0" u="none" strike="noStrike" cap="none">
                <a:solidFill>
                  <a:srgbClr val="0081C6"/>
                </a:solidFill>
                <a:latin typeface="Century Schoolbook"/>
                <a:ea typeface="Century Schoolbook"/>
                <a:cs typeface="Century Schoolbook"/>
                <a:sym typeface="Century Schoolbook"/>
              </a:defRPr>
            </a:lvl2pPr>
            <a:lvl3pPr marL="1143000" marR="0" lvl="2" indent="-127000" algn="l" rtl="0">
              <a:spcBef>
                <a:spcPts val="320"/>
              </a:spcBef>
              <a:spcAft>
                <a:spcPts val="0"/>
              </a:spcAft>
              <a:buClr>
                <a:srgbClr val="D7D9DA"/>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3pPr>
            <a:lvl4pPr marL="1600200" marR="0" lvl="3" indent="-127000" algn="l" rtl="0">
              <a:spcBef>
                <a:spcPts val="320"/>
              </a:spcBef>
              <a:spcAft>
                <a:spcPts val="0"/>
              </a:spcAft>
              <a:buClr>
                <a:srgbClr val="EBECEC"/>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4pPr>
            <a:lvl5pPr marL="2114550" marR="0" lvl="4" indent="-184150" algn="l" rtl="0">
              <a:spcBef>
                <a:spcPts val="320"/>
              </a:spcBef>
              <a:spcAft>
                <a:spcPts val="0"/>
              </a:spcAft>
              <a:buClr>
                <a:srgbClr val="9FA1A4"/>
              </a:buClr>
              <a:buSzPct val="100000"/>
              <a:buFont typeface="Noto Sans Symbols"/>
              <a:buChar char="▪"/>
              <a:defRPr sz="1600" b="1" i="0" u="none" strike="noStrike" cap="none">
                <a:solidFill>
                  <a:schemeClr val="dk1"/>
                </a:solidFill>
                <a:latin typeface="Century Schoolbook"/>
                <a:ea typeface="Century Schoolbook"/>
                <a:cs typeface="Century Schoolbook"/>
                <a:sym typeface="Century Schoolbook"/>
              </a:defRPr>
            </a:lvl5pPr>
            <a:lvl6pPr marL="2514600" marR="0" lvl="5" indent="-228600" algn="l" rtl="0">
              <a:spcBef>
                <a:spcPts val="400"/>
              </a:spcBef>
              <a:spcAft>
                <a:spcPts val="0"/>
              </a:spcAft>
              <a:buNone/>
              <a:defRPr sz="2000" b="0" i="0" u="none" strike="noStrike" cap="none">
                <a:solidFill>
                  <a:schemeClr val="dk1"/>
                </a:solidFill>
                <a:latin typeface="Times"/>
                <a:ea typeface="Times"/>
                <a:cs typeface="Times"/>
                <a:sym typeface="Times"/>
              </a:defRPr>
            </a:lvl6pPr>
            <a:lvl7pPr marL="2971800" marR="0" lvl="6" indent="-228600" algn="l" rtl="0">
              <a:spcBef>
                <a:spcPts val="400"/>
              </a:spcBef>
              <a:spcAft>
                <a:spcPts val="0"/>
              </a:spcAft>
              <a:buNone/>
              <a:defRPr sz="2000" b="0" i="0" u="none" strike="noStrike" cap="none">
                <a:solidFill>
                  <a:schemeClr val="dk1"/>
                </a:solidFill>
                <a:latin typeface="Times"/>
                <a:ea typeface="Times"/>
                <a:cs typeface="Times"/>
                <a:sym typeface="Times"/>
              </a:defRPr>
            </a:lvl7pPr>
            <a:lvl8pPr marL="3429000" marR="0" lvl="7" indent="-228600" algn="l" rtl="0">
              <a:spcBef>
                <a:spcPts val="400"/>
              </a:spcBef>
              <a:spcAft>
                <a:spcPts val="0"/>
              </a:spcAft>
              <a:buNone/>
              <a:defRPr sz="2000" b="0" i="0" u="none" strike="noStrike" cap="none">
                <a:solidFill>
                  <a:schemeClr val="dk1"/>
                </a:solidFill>
                <a:latin typeface="Times"/>
                <a:ea typeface="Times"/>
                <a:cs typeface="Times"/>
                <a:sym typeface="Times"/>
              </a:defRPr>
            </a:lvl8pPr>
            <a:lvl9pPr marL="3886200" marR="0" lvl="8" indent="-228600" algn="l" rtl="0">
              <a:spcBef>
                <a:spcPts val="400"/>
              </a:spcBef>
              <a:spcAft>
                <a:spcPts val="0"/>
              </a:spcAft>
              <a:buNone/>
              <a:defRPr sz="2000" b="0" i="0" u="none" strike="noStrike" cap="none">
                <a:solidFill>
                  <a:schemeClr val="dk1"/>
                </a:solidFill>
                <a:latin typeface="Times"/>
                <a:ea typeface="Times"/>
                <a:cs typeface="Times"/>
                <a:sym typeface="Times"/>
              </a:defRPr>
            </a:lvl9pPr>
          </a:lstStyle>
          <a:p>
            <a:endParaRPr/>
          </a:p>
        </p:txBody>
      </p:sp>
      <p:sp>
        <p:nvSpPr>
          <p:cNvPr id="32" name="Shape 32"/>
          <p:cNvSpPr txBox="1"/>
          <p:nvPr/>
        </p:nvSpPr>
        <p:spPr>
          <a:xfrm>
            <a:off x="6502371" y="2590800"/>
            <a:ext cx="2235229" cy="914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9FA1A4"/>
              </a:buClr>
              <a:buSzPct val="25000"/>
              <a:buFont typeface="Noto Sans Symbols"/>
              <a:buNone/>
            </a:pPr>
            <a:r>
              <a:rPr lang="en-US" sz="1600" b="0" i="0" u="none" strike="noStrike" cap="none">
                <a:solidFill>
                  <a:srgbClr val="FFFFFF"/>
                </a:solidFill>
                <a:latin typeface="Century Schoolbook"/>
                <a:ea typeface="Century Schoolbook"/>
                <a:cs typeface="Century Schoolbook"/>
                <a:sym typeface="Century Schoolbook"/>
              </a:rPr>
              <a:t>The Source for</a:t>
            </a:r>
          </a:p>
          <a:p>
            <a:pPr marL="0" marR="0" lvl="0" indent="0" algn="l" rtl="0">
              <a:lnSpc>
                <a:spcPct val="100000"/>
              </a:lnSpc>
              <a:spcBef>
                <a:spcPts val="320"/>
              </a:spcBef>
              <a:spcAft>
                <a:spcPts val="0"/>
              </a:spcAft>
              <a:buClr>
                <a:srgbClr val="9FA1A4"/>
              </a:buClr>
              <a:buSzPct val="25000"/>
              <a:buFont typeface="Noto Sans Symbols"/>
              <a:buNone/>
            </a:pPr>
            <a:r>
              <a:rPr lang="en-US" sz="1600" b="0" i="0" u="none" strike="noStrike" cap="none">
                <a:solidFill>
                  <a:srgbClr val="FFFFFF"/>
                </a:solidFill>
                <a:latin typeface="Century Schoolbook"/>
                <a:ea typeface="Century Schoolbook"/>
                <a:cs typeface="Century Schoolbook"/>
                <a:sym typeface="Century Schoolbook"/>
              </a:rPr>
              <a:t>Housing Solutions</a:t>
            </a:r>
          </a:p>
        </p:txBody>
      </p:sp>
      <p:sp>
        <p:nvSpPr>
          <p:cNvPr id="33" name="Shape 33"/>
          <p:cNvSpPr/>
          <p:nvPr/>
        </p:nvSpPr>
        <p:spPr>
          <a:xfrm rot="10800000" flipH="1">
            <a:off x="5715000" y="6705600"/>
            <a:ext cx="3429000" cy="152399"/>
          </a:xfrm>
          <a:prstGeom prst="rect">
            <a:avLst/>
          </a:prstGeom>
          <a:solidFill>
            <a:srgbClr val="8DC63F"/>
          </a:solid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Font typeface="Arial"/>
              <a:buNone/>
            </a:pPr>
            <a:endParaRPr sz="2400" b="0" i="0" u="none" strike="noStrike" cap="none">
              <a:solidFill>
                <a:srgbClr val="FFFFFF"/>
              </a:solidFill>
              <a:latin typeface="Times"/>
              <a:ea typeface="Times"/>
              <a:cs typeface="Times"/>
              <a:sym typeface="Times"/>
            </a:endParaRPr>
          </a:p>
        </p:txBody>
      </p:sp>
      <p:sp>
        <p:nvSpPr>
          <p:cNvPr id="34" name="Shape 34"/>
          <p:cNvSpPr txBox="1"/>
          <p:nvPr/>
        </p:nvSpPr>
        <p:spPr>
          <a:xfrm>
            <a:off x="8469" y="6291262"/>
            <a:ext cx="6087530" cy="40010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 All rights reserved. No utilization or reproduction of this material is allowed without the written permission of CSH.</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722315" y="3394076"/>
            <a:ext cx="8421686" cy="1362075"/>
          </a:xfrm>
          <a:prstGeom prst="rect">
            <a:avLst/>
          </a:prstGeom>
          <a:noFill/>
          <a:ln>
            <a:noFill/>
          </a:ln>
        </p:spPr>
        <p:txBody>
          <a:bodyPr lIns="91425" tIns="91425" rIns="91425" bIns="91425" anchor="t" anchorCtr="0"/>
          <a:lstStyle>
            <a:lvl1pPr marL="3175" marR="0" lvl="0" indent="-3175" algn="l" rtl="0">
              <a:spcBef>
                <a:spcPts val="0"/>
              </a:spcBef>
              <a:spcAft>
                <a:spcPts val="0"/>
              </a:spcAft>
              <a:buNone/>
              <a:defRPr sz="2400" b="0" i="0" u="none" strike="noStrike" cap="none">
                <a:solidFill>
                  <a:srgbClr val="9FA1A4"/>
                </a:solidFill>
                <a:latin typeface="Century Schoolbook"/>
                <a:ea typeface="Century Schoolbook"/>
                <a:cs typeface="Century Schoolbook"/>
                <a:sym typeface="Century Schoolbook"/>
              </a:defRPr>
            </a:lvl1pPr>
            <a:lvl2pPr marL="0" marR="0" lvl="1" indent="0" algn="l" rtl="0">
              <a:spcBef>
                <a:spcPts val="0"/>
              </a:spcBef>
              <a:spcAft>
                <a:spcPts val="0"/>
              </a:spcAft>
              <a:buNone/>
              <a:defRPr sz="28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28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28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2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2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2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2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2800" b="1" i="0" u="none" strike="noStrike" cap="none">
                <a:solidFill>
                  <a:schemeClr val="lt1"/>
                </a:solidFill>
                <a:latin typeface="Arial"/>
                <a:ea typeface="Arial"/>
                <a:cs typeface="Arial"/>
                <a:sym typeface="Arial"/>
              </a:defRPr>
            </a:lvl9pPr>
          </a:lstStyle>
          <a:p>
            <a:endParaRPr/>
          </a:p>
        </p:txBody>
      </p:sp>
      <p:sp>
        <p:nvSpPr>
          <p:cNvPr id="156" name="Shape 156"/>
          <p:cNvSpPr txBox="1">
            <a:spLocks noGrp="1"/>
          </p:cNvSpPr>
          <p:nvPr>
            <p:ph type="body" idx="1"/>
          </p:nvPr>
        </p:nvSpPr>
        <p:spPr>
          <a:xfrm>
            <a:off x="722312" y="1871663"/>
            <a:ext cx="7772400" cy="1371599"/>
          </a:xfrm>
          <a:prstGeom prst="rect">
            <a:avLst/>
          </a:prstGeom>
          <a:noFill/>
          <a:ln>
            <a:noFill/>
          </a:ln>
        </p:spPr>
        <p:txBody>
          <a:bodyPr lIns="91425" tIns="91425" rIns="91425" bIns="91425" anchor="b" anchorCtr="0"/>
          <a:lstStyle>
            <a:lvl1pPr marL="0" marR="0" lvl="0" indent="0" algn="l" rtl="0">
              <a:spcBef>
                <a:spcPts val="320"/>
              </a:spcBef>
              <a:spcAft>
                <a:spcPts val="0"/>
              </a:spcAft>
              <a:buClr>
                <a:srgbClr val="9FA1A4"/>
              </a:buClr>
              <a:buFont typeface="Noto Sans Symbols"/>
              <a:buNone/>
              <a:defRPr sz="1600" b="0" i="1" u="none" strike="noStrike" cap="none">
                <a:solidFill>
                  <a:srgbClr val="0081C6"/>
                </a:solidFill>
                <a:latin typeface="Century Schoolbook"/>
                <a:ea typeface="Century Schoolbook"/>
                <a:cs typeface="Century Schoolbook"/>
                <a:sym typeface="Century Schoolbook"/>
              </a:defRPr>
            </a:lvl1pPr>
            <a:lvl2pPr marL="457200" marR="0" lvl="1" indent="0" algn="l" rtl="0">
              <a:spcBef>
                <a:spcPts val="360"/>
              </a:spcBef>
              <a:spcAft>
                <a:spcPts val="0"/>
              </a:spcAft>
              <a:buClr>
                <a:srgbClr val="9FA1A4"/>
              </a:buClr>
              <a:buFont typeface="Noto Sans Symbols"/>
              <a:buNone/>
              <a:defRPr sz="1800" b="0" i="0" u="none" strike="noStrike" cap="none">
                <a:solidFill>
                  <a:srgbClr val="0081C6"/>
                </a:solidFill>
                <a:latin typeface="Century Schoolbook"/>
                <a:ea typeface="Century Schoolbook"/>
                <a:cs typeface="Century Schoolbook"/>
                <a:sym typeface="Century Schoolbook"/>
              </a:defRPr>
            </a:lvl2pPr>
            <a:lvl3pPr marL="914400" marR="0" lvl="2" indent="0" algn="l" rtl="0">
              <a:spcBef>
                <a:spcPts val="320"/>
              </a:spcBef>
              <a:spcAft>
                <a:spcPts val="0"/>
              </a:spcAft>
              <a:buClr>
                <a:srgbClr val="D7D9DA"/>
              </a:buClr>
              <a:buFont typeface="Noto Sans Symbols"/>
              <a:buNone/>
              <a:defRPr sz="1600" b="0" i="0" u="none" strike="noStrike" cap="none">
                <a:solidFill>
                  <a:srgbClr val="0081C6"/>
                </a:solidFill>
                <a:latin typeface="Century Schoolbook"/>
                <a:ea typeface="Century Schoolbook"/>
                <a:cs typeface="Century Schoolbook"/>
                <a:sym typeface="Century Schoolbook"/>
              </a:defRPr>
            </a:lvl3pPr>
            <a:lvl4pPr marL="1371600" marR="0" lvl="3" indent="0" algn="l" rtl="0">
              <a:spcBef>
                <a:spcPts val="280"/>
              </a:spcBef>
              <a:spcAft>
                <a:spcPts val="0"/>
              </a:spcAft>
              <a:buClr>
                <a:srgbClr val="EBECEC"/>
              </a:buClr>
              <a:buFont typeface="Noto Sans Symbols"/>
              <a:buNone/>
              <a:defRPr sz="1400" b="0" i="0" u="none" strike="noStrike" cap="none">
                <a:solidFill>
                  <a:srgbClr val="0081C6"/>
                </a:solidFill>
                <a:latin typeface="Century Schoolbook"/>
                <a:ea typeface="Century Schoolbook"/>
                <a:cs typeface="Century Schoolbook"/>
                <a:sym typeface="Century Schoolbook"/>
              </a:defRPr>
            </a:lvl4pPr>
            <a:lvl5pPr marL="1828800" marR="0" lvl="4" indent="0" algn="l" rtl="0">
              <a:spcBef>
                <a:spcPts val="280"/>
              </a:spcBef>
              <a:spcAft>
                <a:spcPts val="0"/>
              </a:spcAft>
              <a:buClr>
                <a:srgbClr val="9FA1A4"/>
              </a:buClr>
              <a:buFont typeface="Noto Sans Symbols"/>
              <a:buNone/>
              <a:defRPr sz="1400" b="1" i="0" u="none" strike="noStrike" cap="none">
                <a:solidFill>
                  <a:schemeClr val="dk1"/>
                </a:solidFill>
                <a:latin typeface="Century Schoolbook"/>
                <a:ea typeface="Century Schoolbook"/>
                <a:cs typeface="Century Schoolbook"/>
                <a:sym typeface="Century Schoolbook"/>
              </a:defRPr>
            </a:lvl5pPr>
            <a:lvl6pPr marL="2286000" marR="0" lvl="5" indent="0" algn="l" rtl="0">
              <a:spcBef>
                <a:spcPts val="280"/>
              </a:spcBef>
              <a:spcAft>
                <a:spcPts val="0"/>
              </a:spcAft>
              <a:buClr>
                <a:schemeClr val="dk1"/>
              </a:buClr>
              <a:buFont typeface="Times"/>
              <a:buNone/>
              <a:defRPr sz="1400" b="0" i="0" u="none" strike="noStrike" cap="none">
                <a:solidFill>
                  <a:schemeClr val="dk1"/>
                </a:solidFill>
                <a:latin typeface="Times"/>
                <a:ea typeface="Times"/>
                <a:cs typeface="Times"/>
                <a:sym typeface="Times"/>
              </a:defRPr>
            </a:lvl6pPr>
            <a:lvl7pPr marL="2743200" marR="0" lvl="6" indent="0" algn="l" rtl="0">
              <a:spcBef>
                <a:spcPts val="280"/>
              </a:spcBef>
              <a:spcAft>
                <a:spcPts val="0"/>
              </a:spcAft>
              <a:buClr>
                <a:schemeClr val="dk1"/>
              </a:buClr>
              <a:buFont typeface="Times"/>
              <a:buNone/>
              <a:defRPr sz="1400" b="0" i="0" u="none" strike="noStrike" cap="none">
                <a:solidFill>
                  <a:schemeClr val="dk1"/>
                </a:solidFill>
                <a:latin typeface="Times"/>
                <a:ea typeface="Times"/>
                <a:cs typeface="Times"/>
                <a:sym typeface="Times"/>
              </a:defRPr>
            </a:lvl7pPr>
            <a:lvl8pPr marL="3200400" marR="0" lvl="7" indent="0" algn="l" rtl="0">
              <a:spcBef>
                <a:spcPts val="280"/>
              </a:spcBef>
              <a:spcAft>
                <a:spcPts val="0"/>
              </a:spcAft>
              <a:buClr>
                <a:schemeClr val="dk1"/>
              </a:buClr>
              <a:buFont typeface="Times"/>
              <a:buNone/>
              <a:defRPr sz="1400" b="0" i="0" u="none" strike="noStrike" cap="none">
                <a:solidFill>
                  <a:schemeClr val="dk1"/>
                </a:solidFill>
                <a:latin typeface="Times"/>
                <a:ea typeface="Times"/>
                <a:cs typeface="Times"/>
                <a:sym typeface="Times"/>
              </a:defRPr>
            </a:lvl8pPr>
            <a:lvl9pPr marL="3657600" marR="0" lvl="8" indent="0" algn="l" rtl="0">
              <a:spcBef>
                <a:spcPts val="280"/>
              </a:spcBef>
              <a:spcAft>
                <a:spcPts val="0"/>
              </a:spcAft>
              <a:buClr>
                <a:schemeClr val="dk1"/>
              </a:buClr>
              <a:buFont typeface="Times"/>
              <a:buNone/>
              <a:defRPr sz="1400" b="0" i="0" u="none" strike="noStrike" cap="none">
                <a:solidFill>
                  <a:schemeClr val="dk1"/>
                </a:solidFill>
                <a:latin typeface="Times"/>
                <a:ea typeface="Times"/>
                <a:cs typeface="Times"/>
                <a:sym typeface="Times"/>
              </a:defRPr>
            </a:lvl9pPr>
          </a:lstStyle>
          <a:p>
            <a:endParaRPr/>
          </a:p>
        </p:txBody>
      </p:sp>
      <p:sp>
        <p:nvSpPr>
          <p:cNvPr id="157" name="Shape 157"/>
          <p:cNvSpPr txBox="1"/>
          <p:nvPr/>
        </p:nvSpPr>
        <p:spPr>
          <a:xfrm>
            <a:off x="8471" y="6291260"/>
            <a:ext cx="608753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a:solidFill>
                  <a:srgbClr val="000000"/>
                </a:solidFill>
                <a:latin typeface="Arial"/>
                <a:ea typeface="Arial"/>
                <a:cs typeface="Arial"/>
                <a:sym typeface="Arial"/>
              </a:rPr>
              <a:t>© All rights reserved. No utilization or reproduction of this material is allowed without the written permission of CSH.</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609600" y="228600"/>
            <a:ext cx="6019800" cy="533399"/>
          </a:xfrm>
          <a:prstGeom prst="rect">
            <a:avLst/>
          </a:prstGeom>
          <a:noFill/>
          <a:ln>
            <a:noFill/>
          </a:ln>
        </p:spPr>
        <p:txBody>
          <a:bodyPr lIns="91425" tIns="91425" rIns="91425" bIns="91425" anchor="ctr" anchorCtr="0"/>
          <a:lstStyle>
            <a:lvl1pPr marL="460375" marR="0" lvl="0" indent="-460375" algn="l" rtl="0">
              <a:spcBef>
                <a:spcPts val="0"/>
              </a:spcBef>
              <a:spcAft>
                <a:spcPts val="0"/>
              </a:spcAft>
              <a:buNone/>
              <a:defRPr sz="2800" b="0" i="0" u="none" strike="noStrike" cap="none">
                <a:solidFill>
                  <a:srgbClr val="FFFFFF"/>
                </a:solidFill>
                <a:latin typeface="Century Schoolbook"/>
                <a:ea typeface="Century Schoolbook"/>
                <a:cs typeface="Century Schoolbook"/>
                <a:sym typeface="Century Schoolbook"/>
              </a:defRPr>
            </a:lvl1pPr>
            <a:lvl2pPr marL="0" marR="0" lvl="1" indent="0" algn="l" rtl="0">
              <a:spcBef>
                <a:spcPts val="0"/>
              </a:spcBef>
              <a:spcAft>
                <a:spcPts val="0"/>
              </a:spcAft>
              <a:buNone/>
              <a:defRPr sz="28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28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28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2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2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2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2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2800" b="1" i="0" u="none" strike="noStrike" cap="none">
                <a:solidFill>
                  <a:schemeClr val="lt1"/>
                </a:solidFill>
                <a:latin typeface="Arial"/>
                <a:ea typeface="Arial"/>
                <a:cs typeface="Arial"/>
                <a:sym typeface="Arial"/>
              </a:defRPr>
            </a:lvl9pPr>
          </a:lstStyle>
          <a:p>
            <a:endParaRPr/>
          </a:p>
        </p:txBody>
      </p:sp>
      <p:sp>
        <p:nvSpPr>
          <p:cNvPr id="160" name="Shape 160"/>
          <p:cNvSpPr txBox="1">
            <a:spLocks noGrp="1"/>
          </p:cNvSpPr>
          <p:nvPr>
            <p:ph type="body" idx="1"/>
          </p:nvPr>
        </p:nvSpPr>
        <p:spPr>
          <a:xfrm>
            <a:off x="912814" y="1981200"/>
            <a:ext cx="3887787" cy="4114800"/>
          </a:xfrm>
          <a:prstGeom prst="rect">
            <a:avLst/>
          </a:prstGeom>
          <a:noFill/>
          <a:ln>
            <a:noFill/>
          </a:ln>
        </p:spPr>
        <p:txBody>
          <a:bodyPr lIns="91425" tIns="91425" rIns="91425" bIns="91425" anchor="t" anchorCtr="0"/>
          <a:lstStyle>
            <a:lvl1pPr marL="398463" marR="0" lvl="0" indent="-296863" algn="l" rtl="0">
              <a:spcBef>
                <a:spcPts val="320"/>
              </a:spcBef>
              <a:spcAft>
                <a:spcPts val="0"/>
              </a:spcAft>
              <a:buClr>
                <a:srgbClr val="9FA1A4"/>
              </a:buClr>
              <a:buSzPct val="100000"/>
              <a:buFont typeface="Noto Sans Symbols"/>
              <a:buChar char="▪"/>
              <a:defRPr sz="1600" b="1" i="0" u="none" strike="noStrike" cap="none">
                <a:solidFill>
                  <a:srgbClr val="FEFEFE"/>
                </a:solidFill>
                <a:latin typeface="Century Schoolbook"/>
                <a:ea typeface="Century Schoolbook"/>
                <a:cs typeface="Century Schoolbook"/>
                <a:sym typeface="Century Schoolbook"/>
              </a:defRPr>
            </a:lvl1pPr>
            <a:lvl2pPr marL="736600" marR="0" lvl="1" indent="-241300" algn="l" rtl="0">
              <a:spcBef>
                <a:spcPts val="320"/>
              </a:spcBef>
              <a:spcAft>
                <a:spcPts val="0"/>
              </a:spcAft>
              <a:buClr>
                <a:srgbClr val="9FA1A4"/>
              </a:buClr>
              <a:buSzPct val="50000"/>
              <a:buFont typeface="Noto Sans Symbols"/>
              <a:buChar char="◻"/>
              <a:defRPr sz="1600" b="0" i="0" u="none" strike="noStrike" cap="none">
                <a:solidFill>
                  <a:srgbClr val="FEFEFE"/>
                </a:solidFill>
                <a:latin typeface="Century Schoolbook"/>
                <a:ea typeface="Century Schoolbook"/>
                <a:cs typeface="Century Schoolbook"/>
                <a:sym typeface="Century Schoolbook"/>
              </a:defRPr>
            </a:lvl2pPr>
            <a:lvl3pPr marL="1143000" marR="0" lvl="2" indent="-127000" algn="l" rtl="0">
              <a:spcBef>
                <a:spcPts val="320"/>
              </a:spcBef>
              <a:spcAft>
                <a:spcPts val="0"/>
              </a:spcAft>
              <a:buClr>
                <a:srgbClr val="D7D9DA"/>
              </a:buClr>
              <a:buSzPct val="100000"/>
              <a:buFont typeface="Noto Sans Symbols"/>
              <a:buChar char="▪"/>
              <a:defRPr sz="1600" b="0" i="0" u="none" strike="noStrike" cap="none">
                <a:solidFill>
                  <a:srgbClr val="FEFEFE"/>
                </a:solidFill>
                <a:latin typeface="Century Schoolbook"/>
                <a:ea typeface="Century Schoolbook"/>
                <a:cs typeface="Century Schoolbook"/>
                <a:sym typeface="Century Schoolbook"/>
              </a:defRPr>
            </a:lvl3pPr>
            <a:lvl4pPr marL="1600200" marR="0" lvl="3" indent="-127000" algn="l" rtl="0">
              <a:spcBef>
                <a:spcPts val="320"/>
              </a:spcBef>
              <a:spcAft>
                <a:spcPts val="0"/>
              </a:spcAft>
              <a:buClr>
                <a:srgbClr val="EBECEC"/>
              </a:buClr>
              <a:buSzPct val="100000"/>
              <a:buFont typeface="Noto Sans Symbols"/>
              <a:buChar char="▪"/>
              <a:defRPr sz="1600" b="0" i="0" u="none" strike="noStrike" cap="none">
                <a:solidFill>
                  <a:srgbClr val="FEFEFE"/>
                </a:solidFill>
                <a:latin typeface="Century Schoolbook"/>
                <a:ea typeface="Century Schoolbook"/>
                <a:cs typeface="Century Schoolbook"/>
                <a:sym typeface="Century Schoolbook"/>
              </a:defRPr>
            </a:lvl4pPr>
            <a:lvl5pPr marL="2114550" marR="0" lvl="4" indent="-184150" algn="l" rtl="0">
              <a:spcBef>
                <a:spcPts val="320"/>
              </a:spcBef>
              <a:spcAft>
                <a:spcPts val="0"/>
              </a:spcAft>
              <a:buClr>
                <a:srgbClr val="9FA1A4"/>
              </a:buClr>
              <a:buSzPct val="100000"/>
              <a:buFont typeface="Noto Sans Symbols"/>
              <a:buChar char="▪"/>
              <a:defRPr sz="1600" b="0" i="0" u="none" strike="noStrike" cap="none">
                <a:solidFill>
                  <a:srgbClr val="FEFEFE"/>
                </a:solidFill>
                <a:latin typeface="Century Schoolbook"/>
                <a:ea typeface="Century Schoolbook"/>
                <a:cs typeface="Century Schoolbook"/>
                <a:sym typeface="Century Schoolbook"/>
              </a:defRPr>
            </a:lvl5pPr>
            <a:lvl6pPr marL="2514600" marR="0" lvl="5" indent="-228600" algn="l" rtl="0">
              <a:spcBef>
                <a:spcPts val="360"/>
              </a:spcBef>
              <a:spcAft>
                <a:spcPts val="0"/>
              </a:spcAft>
              <a:buNone/>
              <a:defRPr sz="1800" b="0" i="0" u="none" strike="noStrike" cap="none">
                <a:solidFill>
                  <a:schemeClr val="dk1"/>
                </a:solidFill>
                <a:latin typeface="Times"/>
                <a:ea typeface="Times"/>
                <a:cs typeface="Times"/>
                <a:sym typeface="Times"/>
              </a:defRPr>
            </a:lvl6pPr>
            <a:lvl7pPr marL="2971800" marR="0" lvl="6" indent="-228600" algn="l" rtl="0">
              <a:spcBef>
                <a:spcPts val="360"/>
              </a:spcBef>
              <a:spcAft>
                <a:spcPts val="0"/>
              </a:spcAft>
              <a:buNone/>
              <a:defRPr sz="1800" b="0" i="0" u="none" strike="noStrike" cap="none">
                <a:solidFill>
                  <a:schemeClr val="dk1"/>
                </a:solidFill>
                <a:latin typeface="Times"/>
                <a:ea typeface="Times"/>
                <a:cs typeface="Times"/>
                <a:sym typeface="Times"/>
              </a:defRPr>
            </a:lvl7pPr>
            <a:lvl8pPr marL="3429000" marR="0" lvl="7" indent="-228600" algn="l" rtl="0">
              <a:spcBef>
                <a:spcPts val="360"/>
              </a:spcBef>
              <a:spcAft>
                <a:spcPts val="0"/>
              </a:spcAft>
              <a:buNone/>
              <a:defRPr sz="1800" b="0" i="0" u="none" strike="noStrike" cap="none">
                <a:solidFill>
                  <a:schemeClr val="dk1"/>
                </a:solidFill>
                <a:latin typeface="Times"/>
                <a:ea typeface="Times"/>
                <a:cs typeface="Times"/>
                <a:sym typeface="Times"/>
              </a:defRPr>
            </a:lvl8pPr>
            <a:lvl9pPr marL="3886200" marR="0" lvl="8" indent="-228600" algn="l" rtl="0">
              <a:spcBef>
                <a:spcPts val="360"/>
              </a:spcBef>
              <a:spcAft>
                <a:spcPts val="0"/>
              </a:spcAft>
              <a:buNone/>
              <a:defRPr sz="1800" b="0" i="0" u="none" strike="noStrike" cap="none">
                <a:solidFill>
                  <a:schemeClr val="dk1"/>
                </a:solidFill>
                <a:latin typeface="Times"/>
                <a:ea typeface="Times"/>
                <a:cs typeface="Times"/>
                <a:sym typeface="Times"/>
              </a:defRPr>
            </a:lvl9pPr>
          </a:lstStyle>
          <a:p>
            <a:endParaRPr/>
          </a:p>
        </p:txBody>
      </p:sp>
      <p:sp>
        <p:nvSpPr>
          <p:cNvPr id="161" name="Shape 161"/>
          <p:cNvSpPr txBox="1">
            <a:spLocks noGrp="1"/>
          </p:cNvSpPr>
          <p:nvPr>
            <p:ph type="body" idx="2"/>
          </p:nvPr>
        </p:nvSpPr>
        <p:spPr>
          <a:xfrm>
            <a:off x="4875212" y="1981200"/>
            <a:ext cx="3963987" cy="4114800"/>
          </a:xfrm>
          <a:prstGeom prst="rect">
            <a:avLst/>
          </a:prstGeom>
          <a:noFill/>
          <a:ln>
            <a:noFill/>
          </a:ln>
        </p:spPr>
        <p:txBody>
          <a:bodyPr lIns="91425" tIns="91425" rIns="91425" bIns="91425" anchor="t" anchorCtr="0"/>
          <a:lstStyle>
            <a:lvl1pPr marL="461963" marR="0" lvl="0" indent="-246062" algn="l" rtl="0">
              <a:spcBef>
                <a:spcPts val="320"/>
              </a:spcBef>
              <a:spcAft>
                <a:spcPts val="0"/>
              </a:spcAft>
              <a:buClr>
                <a:srgbClr val="9FA1A4"/>
              </a:buClr>
              <a:buSzPct val="100000"/>
              <a:buFont typeface="Noto Sans Symbols"/>
              <a:buChar char="▪"/>
              <a:defRPr sz="1600" b="1" i="0" u="none" strike="noStrike" cap="none">
                <a:solidFill>
                  <a:srgbClr val="595959"/>
                </a:solidFill>
                <a:latin typeface="Century Schoolbook"/>
                <a:ea typeface="Century Schoolbook"/>
                <a:cs typeface="Century Schoolbook"/>
                <a:sym typeface="Century Schoolbook"/>
              </a:defRPr>
            </a:lvl1pPr>
            <a:lvl2pPr marL="736600" marR="0" lvl="1" indent="-241300" algn="l" rtl="0">
              <a:spcBef>
                <a:spcPts val="320"/>
              </a:spcBef>
              <a:spcAft>
                <a:spcPts val="0"/>
              </a:spcAft>
              <a:buClr>
                <a:srgbClr val="9FA1A4"/>
              </a:buClr>
              <a:buSzPct val="50000"/>
              <a:buFont typeface="Noto Sans Symbols"/>
              <a:buChar char="◻"/>
              <a:defRPr sz="1600" b="0" i="0" u="none" strike="noStrike" cap="none">
                <a:solidFill>
                  <a:srgbClr val="595959"/>
                </a:solidFill>
                <a:latin typeface="Century Schoolbook"/>
                <a:ea typeface="Century Schoolbook"/>
                <a:cs typeface="Century Schoolbook"/>
                <a:sym typeface="Century Schoolbook"/>
              </a:defRPr>
            </a:lvl2pPr>
            <a:lvl3pPr marL="1143000" marR="0" lvl="2" indent="-127000" algn="l" rtl="0">
              <a:spcBef>
                <a:spcPts val="320"/>
              </a:spcBef>
              <a:spcAft>
                <a:spcPts val="0"/>
              </a:spcAft>
              <a:buClr>
                <a:srgbClr val="D7D9DA"/>
              </a:buClr>
              <a:buSzPct val="100000"/>
              <a:buFont typeface="Noto Sans Symbols"/>
              <a:buChar char="▪"/>
              <a:defRPr sz="1600" b="0" i="0" u="none" strike="noStrike" cap="none">
                <a:solidFill>
                  <a:srgbClr val="595959"/>
                </a:solidFill>
                <a:latin typeface="Century Schoolbook"/>
                <a:ea typeface="Century Schoolbook"/>
                <a:cs typeface="Century Schoolbook"/>
                <a:sym typeface="Century Schoolbook"/>
              </a:defRPr>
            </a:lvl3pPr>
            <a:lvl4pPr marL="1600200" marR="0" lvl="3" indent="-127000" algn="l" rtl="0">
              <a:spcBef>
                <a:spcPts val="320"/>
              </a:spcBef>
              <a:spcAft>
                <a:spcPts val="0"/>
              </a:spcAft>
              <a:buClr>
                <a:srgbClr val="EBECEC"/>
              </a:buClr>
              <a:buSzPct val="100000"/>
              <a:buFont typeface="Noto Sans Symbols"/>
              <a:buChar char="▪"/>
              <a:defRPr sz="1600" b="0" i="0" u="none" strike="noStrike" cap="none">
                <a:solidFill>
                  <a:srgbClr val="595959"/>
                </a:solidFill>
                <a:latin typeface="Century Schoolbook"/>
                <a:ea typeface="Century Schoolbook"/>
                <a:cs typeface="Century Schoolbook"/>
                <a:sym typeface="Century Schoolbook"/>
              </a:defRPr>
            </a:lvl4pPr>
            <a:lvl5pPr marL="2114550" marR="0" lvl="4" indent="-184150" algn="l" rtl="0">
              <a:spcBef>
                <a:spcPts val="320"/>
              </a:spcBef>
              <a:spcAft>
                <a:spcPts val="0"/>
              </a:spcAft>
              <a:buClr>
                <a:srgbClr val="9FA1A4"/>
              </a:buClr>
              <a:buSzPct val="100000"/>
              <a:buFont typeface="Noto Sans Symbols"/>
              <a:buChar char="▪"/>
              <a:defRPr sz="1600" b="0" i="0" u="none" strike="noStrike" cap="none">
                <a:solidFill>
                  <a:srgbClr val="595959"/>
                </a:solidFill>
                <a:latin typeface="Century Schoolbook"/>
                <a:ea typeface="Century Schoolbook"/>
                <a:cs typeface="Century Schoolbook"/>
                <a:sym typeface="Century Schoolbook"/>
              </a:defRPr>
            </a:lvl5pPr>
            <a:lvl6pPr marL="2514600" marR="0" lvl="5" indent="-228600" algn="l" rtl="0">
              <a:spcBef>
                <a:spcPts val="360"/>
              </a:spcBef>
              <a:spcAft>
                <a:spcPts val="0"/>
              </a:spcAft>
              <a:buNone/>
              <a:defRPr sz="1800" b="0" i="0" u="none" strike="noStrike" cap="none">
                <a:solidFill>
                  <a:schemeClr val="dk1"/>
                </a:solidFill>
                <a:latin typeface="Times"/>
                <a:ea typeface="Times"/>
                <a:cs typeface="Times"/>
                <a:sym typeface="Times"/>
              </a:defRPr>
            </a:lvl6pPr>
            <a:lvl7pPr marL="2971800" marR="0" lvl="6" indent="-228600" algn="l" rtl="0">
              <a:spcBef>
                <a:spcPts val="360"/>
              </a:spcBef>
              <a:spcAft>
                <a:spcPts val="0"/>
              </a:spcAft>
              <a:buNone/>
              <a:defRPr sz="1800" b="0" i="0" u="none" strike="noStrike" cap="none">
                <a:solidFill>
                  <a:schemeClr val="dk1"/>
                </a:solidFill>
                <a:latin typeface="Times"/>
                <a:ea typeface="Times"/>
                <a:cs typeface="Times"/>
                <a:sym typeface="Times"/>
              </a:defRPr>
            </a:lvl7pPr>
            <a:lvl8pPr marL="3429000" marR="0" lvl="7" indent="-228600" algn="l" rtl="0">
              <a:spcBef>
                <a:spcPts val="360"/>
              </a:spcBef>
              <a:spcAft>
                <a:spcPts val="0"/>
              </a:spcAft>
              <a:buNone/>
              <a:defRPr sz="1800" b="0" i="0" u="none" strike="noStrike" cap="none">
                <a:solidFill>
                  <a:schemeClr val="dk1"/>
                </a:solidFill>
                <a:latin typeface="Times"/>
                <a:ea typeface="Times"/>
                <a:cs typeface="Times"/>
                <a:sym typeface="Times"/>
              </a:defRPr>
            </a:lvl8pPr>
            <a:lvl9pPr marL="3886200" marR="0" lvl="8" indent="-228600" algn="l" rtl="0">
              <a:spcBef>
                <a:spcPts val="360"/>
              </a:spcBef>
              <a:spcAft>
                <a:spcPts val="0"/>
              </a:spcAft>
              <a:buNone/>
              <a:defRPr sz="1800" b="0" i="0" u="none" strike="noStrike" cap="none">
                <a:solidFill>
                  <a:schemeClr val="dk1"/>
                </a:solidFill>
                <a:latin typeface="Times"/>
                <a:ea typeface="Times"/>
                <a:cs typeface="Times"/>
                <a:sym typeface="Times"/>
              </a:defRPr>
            </a:lvl9pPr>
          </a:lstStyle>
          <a:p>
            <a:endParaRPr/>
          </a:p>
        </p:txBody>
      </p:sp>
      <p:sp>
        <p:nvSpPr>
          <p:cNvPr id="162" name="Shape 162"/>
          <p:cNvSpPr txBox="1"/>
          <p:nvPr/>
        </p:nvSpPr>
        <p:spPr>
          <a:xfrm>
            <a:off x="8471" y="6291260"/>
            <a:ext cx="608753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a:solidFill>
                  <a:srgbClr val="000000"/>
                </a:solidFill>
                <a:latin typeface="Arial"/>
                <a:ea typeface="Arial"/>
                <a:cs typeface="Arial"/>
                <a:sym typeface="Arial"/>
              </a:rPr>
              <a:t>© All rights reserved. No utilization or reproduction of this material is allowed without the written permission of CSH.</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photo page">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609600" y="228600"/>
            <a:ext cx="6019800" cy="533399"/>
          </a:xfrm>
          <a:prstGeom prst="rect">
            <a:avLst/>
          </a:prstGeom>
          <a:noFill/>
          <a:ln>
            <a:noFill/>
          </a:ln>
        </p:spPr>
        <p:txBody>
          <a:bodyPr lIns="91425" tIns="91425" rIns="91425" bIns="91425" anchor="ctr" anchorCtr="0"/>
          <a:lstStyle>
            <a:lvl1pPr marL="460375" marR="0" lvl="0" indent="-460375" algn="l" rtl="0">
              <a:spcBef>
                <a:spcPts val="0"/>
              </a:spcBef>
              <a:spcAft>
                <a:spcPts val="0"/>
              </a:spcAft>
              <a:buNone/>
              <a:defRPr sz="2800" b="0" i="0" u="none" strike="noStrike" cap="none">
                <a:solidFill>
                  <a:schemeClr val="lt1"/>
                </a:solidFill>
                <a:latin typeface="Century Schoolbook"/>
                <a:ea typeface="Century Schoolbook"/>
                <a:cs typeface="Century Schoolbook"/>
                <a:sym typeface="Century Schoolbook"/>
              </a:defRPr>
            </a:lvl1pPr>
            <a:lvl2pPr marL="0" marR="0" lvl="1" indent="0" algn="l" rtl="0">
              <a:spcBef>
                <a:spcPts val="0"/>
              </a:spcBef>
              <a:spcAft>
                <a:spcPts val="0"/>
              </a:spcAft>
              <a:buNone/>
              <a:defRPr sz="28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28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28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2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2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2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2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2800" b="1" i="0" u="none" strike="noStrike" cap="none">
                <a:solidFill>
                  <a:schemeClr val="lt1"/>
                </a:solidFill>
                <a:latin typeface="Arial"/>
                <a:ea typeface="Arial"/>
                <a:cs typeface="Arial"/>
                <a:sym typeface="Arial"/>
              </a:defRPr>
            </a:lvl9pPr>
          </a:lstStyle>
          <a:p>
            <a:endParaRPr/>
          </a:p>
        </p:txBody>
      </p:sp>
      <p:sp>
        <p:nvSpPr>
          <p:cNvPr id="165" name="Shape 165"/>
          <p:cNvSpPr txBox="1">
            <a:spLocks noGrp="1"/>
          </p:cNvSpPr>
          <p:nvPr>
            <p:ph type="sldNum" idx="12"/>
          </p:nvPr>
        </p:nvSpPr>
        <p:spPr>
          <a:xfrm>
            <a:off x="609600" y="6248401"/>
            <a:ext cx="26670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000" b="0" i="1">
                <a:solidFill>
                  <a:srgbClr val="9FA1A4"/>
                </a:solidFill>
                <a:latin typeface="Century Schoolbook"/>
                <a:ea typeface="Century Schoolbook"/>
                <a:cs typeface="Century Schoolbook"/>
                <a:sym typeface="Century Schoolbook"/>
              </a:rPr>
              <a:t>‹#›</a:t>
            </a:fld>
            <a:endParaRPr lang="en-US" sz="1000" b="0" i="1">
              <a:solidFill>
                <a:srgbClr val="9FA1A4"/>
              </a:solidFill>
              <a:latin typeface="Century Schoolbook"/>
              <a:ea typeface="Century Schoolbook"/>
              <a:cs typeface="Century Schoolbook"/>
              <a:sym typeface="Century Schoolbook"/>
            </a:endParaRPr>
          </a:p>
        </p:txBody>
      </p:sp>
      <p:sp>
        <p:nvSpPr>
          <p:cNvPr id="166" name="Shape 166"/>
          <p:cNvSpPr txBox="1"/>
          <p:nvPr/>
        </p:nvSpPr>
        <p:spPr>
          <a:xfrm>
            <a:off x="1828800" y="5330826"/>
            <a:ext cx="5486400" cy="566739"/>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1400" b="0" i="1">
                <a:solidFill>
                  <a:srgbClr val="0081C6"/>
                </a:solidFill>
                <a:latin typeface="Century Schoolbook"/>
                <a:ea typeface="Century Schoolbook"/>
                <a:cs typeface="Century Schoolbook"/>
                <a:sym typeface="Century Schoolbook"/>
              </a:rPr>
              <a:t>Click to edit Master title style</a:t>
            </a:r>
          </a:p>
        </p:txBody>
      </p:sp>
      <p:sp>
        <p:nvSpPr>
          <p:cNvPr id="167" name="Shape 167"/>
          <p:cNvSpPr>
            <a:spLocks noGrp="1"/>
          </p:cNvSpPr>
          <p:nvPr>
            <p:ph type="pic" idx="2"/>
          </p:nvPr>
        </p:nvSpPr>
        <p:spPr>
          <a:xfrm>
            <a:off x="1828800" y="1333500"/>
            <a:ext cx="5448299" cy="3924299"/>
          </a:xfrm>
          <a:prstGeom prst="rect">
            <a:avLst/>
          </a:prstGeom>
          <a:noFill/>
          <a:ln w="63500" cap="flat" cmpd="sng">
            <a:solidFill>
              <a:srgbClr val="EBECEC"/>
            </a:solidFill>
            <a:prstDash val="solid"/>
            <a:round/>
            <a:headEnd type="none" w="med" len="med"/>
            <a:tailEnd type="none" w="med" len="med"/>
          </a:ln>
        </p:spPr>
        <p:txBody>
          <a:bodyPr lIns="91425" tIns="91425" rIns="91425" bIns="91425" anchor="t" anchorCtr="0"/>
          <a:lstStyle>
            <a:lvl1pPr marL="0" marR="0" lvl="0" indent="0" algn="l" rtl="0">
              <a:spcBef>
                <a:spcPts val="280"/>
              </a:spcBef>
              <a:spcAft>
                <a:spcPts val="0"/>
              </a:spcAft>
              <a:buClr>
                <a:srgbClr val="9FA1A4"/>
              </a:buClr>
              <a:buFont typeface="Noto Sans Symbols"/>
              <a:buNone/>
              <a:defRPr sz="1400" b="0" i="0" u="none" strike="noStrike" cap="none">
                <a:solidFill>
                  <a:srgbClr val="9FA1A4"/>
                </a:solidFill>
                <a:latin typeface="Century Schoolbook"/>
                <a:ea typeface="Century Schoolbook"/>
                <a:cs typeface="Century Schoolbook"/>
                <a:sym typeface="Century Schoolbook"/>
              </a:defRPr>
            </a:lvl1pPr>
            <a:lvl2pPr marL="457200" marR="0" lvl="1" indent="0" algn="l" rtl="0">
              <a:spcBef>
                <a:spcPts val="560"/>
              </a:spcBef>
              <a:spcAft>
                <a:spcPts val="0"/>
              </a:spcAft>
              <a:buClr>
                <a:srgbClr val="9FA1A4"/>
              </a:buClr>
              <a:buFont typeface="Noto Sans Symbols"/>
              <a:buNone/>
              <a:defRPr sz="2800" b="0" i="0" u="none" strike="noStrike" cap="none">
                <a:solidFill>
                  <a:srgbClr val="0081C6"/>
                </a:solidFill>
                <a:latin typeface="Century Schoolbook"/>
                <a:ea typeface="Century Schoolbook"/>
                <a:cs typeface="Century Schoolbook"/>
                <a:sym typeface="Century Schoolbook"/>
              </a:defRPr>
            </a:lvl2pPr>
            <a:lvl3pPr marL="914400" marR="0" lvl="2" indent="0" algn="l" rtl="0">
              <a:spcBef>
                <a:spcPts val="480"/>
              </a:spcBef>
              <a:spcAft>
                <a:spcPts val="0"/>
              </a:spcAft>
              <a:buClr>
                <a:srgbClr val="D7D9DA"/>
              </a:buClr>
              <a:buFont typeface="Noto Sans Symbols"/>
              <a:buNone/>
              <a:defRPr sz="2400" b="0" i="0" u="none" strike="noStrike" cap="none">
                <a:solidFill>
                  <a:srgbClr val="0081C6"/>
                </a:solidFill>
                <a:latin typeface="Century Schoolbook"/>
                <a:ea typeface="Century Schoolbook"/>
                <a:cs typeface="Century Schoolbook"/>
                <a:sym typeface="Century Schoolbook"/>
              </a:defRPr>
            </a:lvl3pPr>
            <a:lvl4pPr marL="1371600" marR="0" lvl="3" indent="0" algn="l" rtl="0">
              <a:spcBef>
                <a:spcPts val="400"/>
              </a:spcBef>
              <a:spcAft>
                <a:spcPts val="0"/>
              </a:spcAft>
              <a:buClr>
                <a:srgbClr val="EBECEC"/>
              </a:buClr>
              <a:buFont typeface="Noto Sans Symbols"/>
              <a:buNone/>
              <a:defRPr sz="2000" b="0" i="0" u="none" strike="noStrike" cap="none">
                <a:solidFill>
                  <a:srgbClr val="0081C6"/>
                </a:solidFill>
                <a:latin typeface="Century Schoolbook"/>
                <a:ea typeface="Century Schoolbook"/>
                <a:cs typeface="Century Schoolbook"/>
                <a:sym typeface="Century Schoolbook"/>
              </a:defRPr>
            </a:lvl4pPr>
            <a:lvl5pPr marL="1828800" marR="0" lvl="4" indent="0" algn="l" rtl="0">
              <a:spcBef>
                <a:spcPts val="400"/>
              </a:spcBef>
              <a:spcAft>
                <a:spcPts val="0"/>
              </a:spcAft>
              <a:buClr>
                <a:srgbClr val="9FA1A4"/>
              </a:buClr>
              <a:buFont typeface="Noto Sans Symbols"/>
              <a:buNone/>
              <a:defRPr sz="2000" b="1" i="0" u="none" strike="noStrike" cap="none">
                <a:solidFill>
                  <a:schemeClr val="dk1"/>
                </a:solidFill>
                <a:latin typeface="Century Schoolbook"/>
                <a:ea typeface="Century Schoolbook"/>
                <a:cs typeface="Century Schoolbook"/>
                <a:sym typeface="Century Schoolbook"/>
              </a:defRPr>
            </a:lvl5pPr>
            <a:lvl6pPr marL="2286000" marR="0" lvl="5" indent="0" algn="l" rtl="0">
              <a:spcBef>
                <a:spcPts val="400"/>
              </a:spcBef>
              <a:spcAft>
                <a:spcPts val="0"/>
              </a:spcAft>
              <a:buClr>
                <a:schemeClr val="dk1"/>
              </a:buClr>
              <a:buFont typeface="Times"/>
              <a:buNone/>
              <a:defRPr sz="2000" b="0" i="0" u="none" strike="noStrike" cap="none">
                <a:solidFill>
                  <a:schemeClr val="dk1"/>
                </a:solidFill>
                <a:latin typeface="Times"/>
                <a:ea typeface="Times"/>
                <a:cs typeface="Times"/>
                <a:sym typeface="Times"/>
              </a:defRPr>
            </a:lvl6pPr>
            <a:lvl7pPr marL="2743200" marR="0" lvl="6" indent="0" algn="l" rtl="0">
              <a:spcBef>
                <a:spcPts val="400"/>
              </a:spcBef>
              <a:spcAft>
                <a:spcPts val="0"/>
              </a:spcAft>
              <a:buClr>
                <a:schemeClr val="dk1"/>
              </a:buClr>
              <a:buFont typeface="Times"/>
              <a:buNone/>
              <a:defRPr sz="2000" b="0" i="0" u="none" strike="noStrike" cap="none">
                <a:solidFill>
                  <a:schemeClr val="dk1"/>
                </a:solidFill>
                <a:latin typeface="Times"/>
                <a:ea typeface="Times"/>
                <a:cs typeface="Times"/>
                <a:sym typeface="Times"/>
              </a:defRPr>
            </a:lvl7pPr>
            <a:lvl8pPr marL="3200400" marR="0" lvl="7" indent="0" algn="l" rtl="0">
              <a:spcBef>
                <a:spcPts val="400"/>
              </a:spcBef>
              <a:spcAft>
                <a:spcPts val="0"/>
              </a:spcAft>
              <a:buClr>
                <a:schemeClr val="dk1"/>
              </a:buClr>
              <a:buFont typeface="Times"/>
              <a:buNone/>
              <a:defRPr sz="2000" b="0" i="0" u="none" strike="noStrike" cap="none">
                <a:solidFill>
                  <a:schemeClr val="dk1"/>
                </a:solidFill>
                <a:latin typeface="Times"/>
                <a:ea typeface="Times"/>
                <a:cs typeface="Times"/>
                <a:sym typeface="Times"/>
              </a:defRPr>
            </a:lvl8pPr>
            <a:lvl9pPr marL="3657600" marR="0" lvl="8" indent="0" algn="l" rtl="0">
              <a:spcBef>
                <a:spcPts val="400"/>
              </a:spcBef>
              <a:spcAft>
                <a:spcPts val="0"/>
              </a:spcAft>
              <a:buClr>
                <a:schemeClr val="dk1"/>
              </a:buClr>
              <a:buFont typeface="Times"/>
              <a:buNone/>
              <a:defRPr sz="2000" b="0" i="0" u="none" strike="noStrike" cap="none">
                <a:solidFill>
                  <a:schemeClr val="dk1"/>
                </a:solidFill>
                <a:latin typeface="Times"/>
                <a:ea typeface="Times"/>
                <a:cs typeface="Times"/>
                <a:sym typeface="Times"/>
              </a:defRPr>
            </a:lvl9pPr>
          </a:lstStyle>
          <a:p>
            <a:endParaRPr/>
          </a:p>
        </p:txBody>
      </p:sp>
      <p:sp>
        <p:nvSpPr>
          <p:cNvPr id="168" name="Shape 168"/>
          <p:cNvSpPr txBox="1">
            <a:spLocks noGrp="1"/>
          </p:cNvSpPr>
          <p:nvPr>
            <p:ph type="body" idx="1"/>
          </p:nvPr>
        </p:nvSpPr>
        <p:spPr>
          <a:xfrm>
            <a:off x="1828800" y="5897564"/>
            <a:ext cx="5486400" cy="500063"/>
          </a:xfrm>
          <a:prstGeom prst="rect">
            <a:avLst/>
          </a:prstGeom>
          <a:noFill/>
          <a:ln>
            <a:noFill/>
          </a:ln>
        </p:spPr>
        <p:txBody>
          <a:bodyPr lIns="91425" tIns="91425" rIns="91425" bIns="91425" anchor="t" anchorCtr="0"/>
          <a:lstStyle>
            <a:lvl1pPr marL="0" marR="0" lvl="0" indent="0" algn="l" rtl="0">
              <a:spcBef>
                <a:spcPts val="200"/>
              </a:spcBef>
              <a:spcAft>
                <a:spcPts val="0"/>
              </a:spcAft>
              <a:buClr>
                <a:srgbClr val="9FA1A4"/>
              </a:buClr>
              <a:buFont typeface="Noto Sans Symbols"/>
              <a:buNone/>
              <a:defRPr sz="1000" b="0" i="0" u="none" strike="noStrike" cap="none">
                <a:solidFill>
                  <a:srgbClr val="FEFEFE"/>
                </a:solidFill>
                <a:latin typeface="Century Schoolbook"/>
                <a:ea typeface="Century Schoolbook"/>
                <a:cs typeface="Century Schoolbook"/>
                <a:sym typeface="Century Schoolbook"/>
              </a:defRPr>
            </a:lvl1pPr>
            <a:lvl2pPr marL="457200" marR="0" lvl="1" indent="0" algn="l" rtl="0">
              <a:spcBef>
                <a:spcPts val="240"/>
              </a:spcBef>
              <a:spcAft>
                <a:spcPts val="0"/>
              </a:spcAft>
              <a:buClr>
                <a:srgbClr val="9FA1A4"/>
              </a:buClr>
              <a:buFont typeface="Noto Sans Symbols"/>
              <a:buNone/>
              <a:defRPr sz="1200" b="0" i="0" u="none" strike="noStrike" cap="none">
                <a:solidFill>
                  <a:srgbClr val="0081C6"/>
                </a:solidFill>
                <a:latin typeface="Century Schoolbook"/>
                <a:ea typeface="Century Schoolbook"/>
                <a:cs typeface="Century Schoolbook"/>
                <a:sym typeface="Century Schoolbook"/>
              </a:defRPr>
            </a:lvl2pPr>
            <a:lvl3pPr marL="914400" marR="0" lvl="2" indent="0" algn="l" rtl="0">
              <a:spcBef>
                <a:spcPts val="200"/>
              </a:spcBef>
              <a:spcAft>
                <a:spcPts val="0"/>
              </a:spcAft>
              <a:buClr>
                <a:srgbClr val="D7D9DA"/>
              </a:buClr>
              <a:buFont typeface="Noto Sans Symbols"/>
              <a:buNone/>
              <a:defRPr sz="1000" b="0" i="0" u="none" strike="noStrike" cap="none">
                <a:solidFill>
                  <a:srgbClr val="0081C6"/>
                </a:solidFill>
                <a:latin typeface="Century Schoolbook"/>
                <a:ea typeface="Century Schoolbook"/>
                <a:cs typeface="Century Schoolbook"/>
                <a:sym typeface="Century Schoolbook"/>
              </a:defRPr>
            </a:lvl3pPr>
            <a:lvl4pPr marL="1371600" marR="0" lvl="3" indent="0" algn="l" rtl="0">
              <a:spcBef>
                <a:spcPts val="180"/>
              </a:spcBef>
              <a:spcAft>
                <a:spcPts val="0"/>
              </a:spcAft>
              <a:buClr>
                <a:srgbClr val="EBECEC"/>
              </a:buClr>
              <a:buFont typeface="Noto Sans Symbols"/>
              <a:buNone/>
              <a:defRPr sz="900" b="0" i="0" u="none" strike="noStrike" cap="none">
                <a:solidFill>
                  <a:srgbClr val="0081C6"/>
                </a:solidFill>
                <a:latin typeface="Century Schoolbook"/>
                <a:ea typeface="Century Schoolbook"/>
                <a:cs typeface="Century Schoolbook"/>
                <a:sym typeface="Century Schoolbook"/>
              </a:defRPr>
            </a:lvl4pPr>
            <a:lvl5pPr marL="1828800" marR="0" lvl="4" indent="0" algn="l" rtl="0">
              <a:spcBef>
                <a:spcPts val="180"/>
              </a:spcBef>
              <a:spcAft>
                <a:spcPts val="0"/>
              </a:spcAft>
              <a:buClr>
                <a:srgbClr val="9FA1A4"/>
              </a:buClr>
              <a:buFont typeface="Noto Sans Symbols"/>
              <a:buNone/>
              <a:defRPr sz="900" b="1" i="0" u="none" strike="noStrike" cap="none">
                <a:solidFill>
                  <a:schemeClr val="dk1"/>
                </a:solidFill>
                <a:latin typeface="Century Schoolbook"/>
                <a:ea typeface="Century Schoolbook"/>
                <a:cs typeface="Century Schoolbook"/>
                <a:sym typeface="Century Schoolbook"/>
              </a:defRPr>
            </a:lvl5pPr>
            <a:lvl6pPr marL="2286000" marR="0" lvl="5"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6pPr>
            <a:lvl7pPr marL="2743200" marR="0" lvl="6"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7pPr>
            <a:lvl8pPr marL="3200400" marR="0" lvl="7"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8pPr>
            <a:lvl9pPr marL="3657600" marR="0" lvl="8"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9pPr>
          </a:lstStyle>
          <a:p>
            <a:endParaRPr/>
          </a:p>
        </p:txBody>
      </p:sp>
      <p:sp>
        <p:nvSpPr>
          <p:cNvPr id="169" name="Shape 169"/>
          <p:cNvSpPr txBox="1"/>
          <p:nvPr/>
        </p:nvSpPr>
        <p:spPr>
          <a:xfrm>
            <a:off x="8471" y="6291260"/>
            <a:ext cx="608753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a:solidFill>
                  <a:srgbClr val="000000"/>
                </a:solidFill>
                <a:latin typeface="Arial"/>
                <a:ea typeface="Arial"/>
                <a:cs typeface="Arial"/>
                <a:sym typeface="Arial"/>
              </a:rPr>
              <a:t>© All rights reserved. No utilization or reproduction of this material is allowed without the written permission of CSH.</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0"/>
        <p:cNvGrpSpPr/>
        <p:nvPr/>
      </p:nvGrpSpPr>
      <p:grpSpPr>
        <a:xfrm>
          <a:off x="0" y="0"/>
          <a:ext cx="0" cy="0"/>
          <a:chOff x="0" y="0"/>
          <a:chExt cx="0" cy="0"/>
        </a:xfrm>
      </p:grpSpPr>
      <p:sp>
        <p:nvSpPr>
          <p:cNvPr id="171" name="Shape 171"/>
          <p:cNvSpPr txBox="1">
            <a:spLocks noGrp="1"/>
          </p:cNvSpPr>
          <p:nvPr>
            <p:ph type="sldNum" idx="12"/>
          </p:nvPr>
        </p:nvSpPr>
        <p:spPr>
          <a:xfrm>
            <a:off x="609600" y="6248401"/>
            <a:ext cx="26670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000" b="0" i="1">
                <a:solidFill>
                  <a:srgbClr val="9FA1A4"/>
                </a:solidFill>
                <a:latin typeface="Century Schoolbook"/>
                <a:ea typeface="Century Schoolbook"/>
                <a:cs typeface="Century Schoolbook"/>
                <a:sym typeface="Century Schoolbook"/>
              </a:rPr>
              <a:t>‹#›</a:t>
            </a:fld>
            <a:endParaRPr lang="en-US" sz="1000" b="0" i="1">
              <a:solidFill>
                <a:srgbClr val="9FA1A4"/>
              </a:solidFill>
              <a:latin typeface="Century Schoolbook"/>
              <a:ea typeface="Century Schoolbook"/>
              <a:cs typeface="Century Schoolbook"/>
              <a:sym typeface="Century Schoolbook"/>
            </a:endParaRPr>
          </a:p>
        </p:txBody>
      </p:sp>
      <p:sp>
        <p:nvSpPr>
          <p:cNvPr id="172" name="Shape 172"/>
          <p:cNvSpPr txBox="1"/>
          <p:nvPr/>
        </p:nvSpPr>
        <p:spPr>
          <a:xfrm>
            <a:off x="8471" y="6291260"/>
            <a:ext cx="608753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a:solidFill>
                  <a:srgbClr val="000000"/>
                </a:solidFill>
                <a:latin typeface="Arial"/>
                <a:ea typeface="Arial"/>
                <a:cs typeface="Arial"/>
                <a:sym typeface="Arial"/>
              </a:rPr>
              <a:t>© All rights reserved. No utilization or reproduction of this material is allowed without the written permission of CSH.</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152400" y="-23949"/>
            <a:ext cx="5791199" cy="1066799"/>
          </a:xfrm>
          <a:prstGeom prst="rect">
            <a:avLst/>
          </a:prstGeom>
          <a:noFill/>
          <a:ln>
            <a:noFill/>
          </a:ln>
        </p:spPr>
        <p:txBody>
          <a:bodyPr lIns="91425" tIns="91425" rIns="91425" bIns="91425" anchor="ctr" anchorCtr="0"/>
          <a:lstStyle>
            <a:lvl1pPr marL="460375" marR="0" lvl="0" indent="-460375" algn="l" rtl="0">
              <a:spcBef>
                <a:spcPts val="0"/>
              </a:spcBef>
              <a:spcAft>
                <a:spcPts val="0"/>
              </a:spcAft>
              <a:buNone/>
              <a:defRPr sz="2800" b="0" i="0" u="none" strike="noStrike" cap="none">
                <a:solidFill>
                  <a:schemeClr val="lt1"/>
                </a:solidFill>
                <a:latin typeface="Century Schoolbook"/>
                <a:ea typeface="Century Schoolbook"/>
                <a:cs typeface="Century Schoolbook"/>
                <a:sym typeface="Century Schoolbook"/>
              </a:defRPr>
            </a:lvl1pPr>
            <a:lvl2pPr marL="0" marR="0" lvl="1" indent="0" algn="l" rtl="0">
              <a:spcBef>
                <a:spcPts val="0"/>
              </a:spcBef>
              <a:spcAft>
                <a:spcPts val="0"/>
              </a:spcAft>
              <a:buNone/>
              <a:defRPr sz="28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28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28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2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2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2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2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2800" b="1" i="0" u="none" strike="noStrike" cap="none">
                <a:solidFill>
                  <a:schemeClr val="lt1"/>
                </a:solidFill>
                <a:latin typeface="Arial"/>
                <a:ea typeface="Arial"/>
                <a:cs typeface="Arial"/>
                <a:sym typeface="Arial"/>
              </a:defRPr>
            </a:lvl9pPr>
          </a:lstStyle>
          <a:p>
            <a:endParaRPr/>
          </a:p>
        </p:txBody>
      </p:sp>
      <p:sp>
        <p:nvSpPr>
          <p:cNvPr id="175" name="Shape 175"/>
          <p:cNvSpPr>
            <a:spLocks noGrp="1"/>
          </p:cNvSpPr>
          <p:nvPr>
            <p:ph type="clipArt" idx="2"/>
          </p:nvPr>
        </p:nvSpPr>
        <p:spPr>
          <a:xfrm>
            <a:off x="912812" y="1981200"/>
            <a:ext cx="3810000" cy="4114800"/>
          </a:xfrm>
          <a:prstGeom prst="rect">
            <a:avLst/>
          </a:prstGeom>
          <a:noFill/>
          <a:ln>
            <a:noFill/>
          </a:ln>
        </p:spPr>
        <p:txBody>
          <a:bodyPr lIns="91425" tIns="91425" rIns="91425" bIns="91425" anchor="t" anchorCtr="0"/>
          <a:lstStyle>
            <a:lvl1pPr marL="461963" marR="0" lvl="0" indent="-233362" algn="l" rtl="0">
              <a:spcBef>
                <a:spcPts val="360"/>
              </a:spcBef>
              <a:spcAft>
                <a:spcPts val="0"/>
              </a:spcAft>
              <a:buClr>
                <a:srgbClr val="9FA1A4"/>
              </a:buClr>
              <a:buSzPct val="100000"/>
              <a:buFont typeface="Noto Sans Symbols"/>
              <a:buChar char="▪"/>
              <a:defRPr sz="1800" b="1" i="0" u="none" strike="noStrike" cap="none">
                <a:solidFill>
                  <a:srgbClr val="0081C6"/>
                </a:solidFill>
                <a:latin typeface="Century Schoolbook"/>
                <a:ea typeface="Century Schoolbook"/>
                <a:cs typeface="Century Schoolbook"/>
                <a:sym typeface="Century Schoolbook"/>
              </a:defRPr>
            </a:lvl1pPr>
            <a:lvl2pPr marL="736600" marR="0" lvl="1" indent="-234950" algn="l" rtl="0">
              <a:spcBef>
                <a:spcPts val="360"/>
              </a:spcBef>
              <a:spcAft>
                <a:spcPts val="0"/>
              </a:spcAft>
              <a:buClr>
                <a:srgbClr val="9FA1A4"/>
              </a:buClr>
              <a:buSzPct val="50000"/>
              <a:buFont typeface="Noto Sans Symbols"/>
              <a:buChar char="◻"/>
              <a:defRPr sz="1800" b="0" i="0" u="none" strike="noStrike" cap="none">
                <a:solidFill>
                  <a:srgbClr val="0081C6"/>
                </a:solidFill>
                <a:latin typeface="Century Schoolbook"/>
                <a:ea typeface="Century Schoolbook"/>
                <a:cs typeface="Century Schoolbook"/>
                <a:sym typeface="Century Schoolbook"/>
              </a:defRPr>
            </a:lvl2pPr>
            <a:lvl3pPr marL="1143000" marR="0" lvl="2" indent="-127000" algn="l" rtl="0">
              <a:spcBef>
                <a:spcPts val="320"/>
              </a:spcBef>
              <a:spcAft>
                <a:spcPts val="0"/>
              </a:spcAft>
              <a:buClr>
                <a:srgbClr val="D7D9DA"/>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3pPr>
            <a:lvl4pPr marL="1600200" marR="0" lvl="3" indent="-127000" algn="l" rtl="0">
              <a:spcBef>
                <a:spcPts val="320"/>
              </a:spcBef>
              <a:spcAft>
                <a:spcPts val="0"/>
              </a:spcAft>
              <a:buClr>
                <a:srgbClr val="EBECEC"/>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4pPr>
            <a:lvl5pPr marL="2114550" marR="0" lvl="4" indent="-184150" algn="l" rtl="0">
              <a:spcBef>
                <a:spcPts val="320"/>
              </a:spcBef>
              <a:spcAft>
                <a:spcPts val="0"/>
              </a:spcAft>
              <a:buClr>
                <a:srgbClr val="9FA1A4"/>
              </a:buClr>
              <a:buSzPct val="100000"/>
              <a:buFont typeface="Noto Sans Symbols"/>
              <a:buChar char="▪"/>
              <a:defRPr sz="1600" b="1" i="0" u="none" strike="noStrike" cap="none">
                <a:solidFill>
                  <a:schemeClr val="dk1"/>
                </a:solidFill>
                <a:latin typeface="Century Schoolbook"/>
                <a:ea typeface="Century Schoolbook"/>
                <a:cs typeface="Century Schoolbook"/>
                <a:sym typeface="Century Schoolbook"/>
              </a:defRPr>
            </a:lvl5pPr>
            <a:lvl6pPr marL="2514600" marR="0" lvl="5" indent="-228600" algn="l" rtl="0">
              <a:spcBef>
                <a:spcPts val="400"/>
              </a:spcBef>
              <a:spcAft>
                <a:spcPts val="0"/>
              </a:spcAft>
              <a:buNone/>
              <a:defRPr sz="2000" b="0" i="0" u="none" strike="noStrike" cap="none">
                <a:solidFill>
                  <a:schemeClr val="dk1"/>
                </a:solidFill>
                <a:latin typeface="Times"/>
                <a:ea typeface="Times"/>
                <a:cs typeface="Times"/>
                <a:sym typeface="Times"/>
              </a:defRPr>
            </a:lvl6pPr>
            <a:lvl7pPr marL="2971800" marR="0" lvl="6" indent="-228600" algn="l" rtl="0">
              <a:spcBef>
                <a:spcPts val="400"/>
              </a:spcBef>
              <a:spcAft>
                <a:spcPts val="0"/>
              </a:spcAft>
              <a:buNone/>
              <a:defRPr sz="2000" b="0" i="0" u="none" strike="noStrike" cap="none">
                <a:solidFill>
                  <a:schemeClr val="dk1"/>
                </a:solidFill>
                <a:latin typeface="Times"/>
                <a:ea typeface="Times"/>
                <a:cs typeface="Times"/>
                <a:sym typeface="Times"/>
              </a:defRPr>
            </a:lvl7pPr>
            <a:lvl8pPr marL="3429000" marR="0" lvl="7" indent="-228600" algn="l" rtl="0">
              <a:spcBef>
                <a:spcPts val="400"/>
              </a:spcBef>
              <a:spcAft>
                <a:spcPts val="0"/>
              </a:spcAft>
              <a:buNone/>
              <a:defRPr sz="2000" b="0" i="0" u="none" strike="noStrike" cap="none">
                <a:solidFill>
                  <a:schemeClr val="dk1"/>
                </a:solidFill>
                <a:latin typeface="Times"/>
                <a:ea typeface="Times"/>
                <a:cs typeface="Times"/>
                <a:sym typeface="Times"/>
              </a:defRPr>
            </a:lvl8pPr>
            <a:lvl9pPr marL="3886200" marR="0" lvl="8" indent="-228600" algn="l" rtl="0">
              <a:spcBef>
                <a:spcPts val="400"/>
              </a:spcBef>
              <a:spcAft>
                <a:spcPts val="0"/>
              </a:spcAft>
              <a:buNone/>
              <a:defRPr sz="2000" b="0" i="0" u="none" strike="noStrike" cap="none">
                <a:solidFill>
                  <a:schemeClr val="dk1"/>
                </a:solidFill>
                <a:latin typeface="Times"/>
                <a:ea typeface="Times"/>
                <a:cs typeface="Times"/>
                <a:sym typeface="Times"/>
              </a:defRPr>
            </a:lvl9pPr>
          </a:lstStyle>
          <a:p>
            <a:endParaRPr/>
          </a:p>
        </p:txBody>
      </p:sp>
      <p:sp>
        <p:nvSpPr>
          <p:cNvPr id="176" name="Shape 176"/>
          <p:cNvSpPr txBox="1">
            <a:spLocks noGrp="1"/>
          </p:cNvSpPr>
          <p:nvPr>
            <p:ph type="body" idx="1"/>
          </p:nvPr>
        </p:nvSpPr>
        <p:spPr>
          <a:xfrm>
            <a:off x="4875212" y="1981200"/>
            <a:ext cx="3810000" cy="4114800"/>
          </a:xfrm>
          <a:prstGeom prst="rect">
            <a:avLst/>
          </a:prstGeom>
          <a:noFill/>
          <a:ln>
            <a:noFill/>
          </a:ln>
        </p:spPr>
        <p:txBody>
          <a:bodyPr lIns="91425" tIns="91425" rIns="91425" bIns="91425" anchor="t" anchorCtr="0"/>
          <a:lstStyle>
            <a:lvl1pPr marL="461963" marR="0" lvl="0" indent="-233362" algn="l" rtl="0">
              <a:spcBef>
                <a:spcPts val="360"/>
              </a:spcBef>
              <a:spcAft>
                <a:spcPts val="0"/>
              </a:spcAft>
              <a:buClr>
                <a:srgbClr val="9FA1A4"/>
              </a:buClr>
              <a:buSzPct val="100000"/>
              <a:buFont typeface="Noto Sans Symbols"/>
              <a:buChar char="▪"/>
              <a:defRPr sz="1800" b="1" i="0" u="none" strike="noStrike" cap="none">
                <a:solidFill>
                  <a:srgbClr val="0081C6"/>
                </a:solidFill>
                <a:latin typeface="Century Schoolbook"/>
                <a:ea typeface="Century Schoolbook"/>
                <a:cs typeface="Century Schoolbook"/>
                <a:sym typeface="Century Schoolbook"/>
              </a:defRPr>
            </a:lvl1pPr>
            <a:lvl2pPr marL="736600" marR="0" lvl="1" indent="-234950" algn="l" rtl="0">
              <a:spcBef>
                <a:spcPts val="360"/>
              </a:spcBef>
              <a:spcAft>
                <a:spcPts val="0"/>
              </a:spcAft>
              <a:buClr>
                <a:srgbClr val="9FA1A4"/>
              </a:buClr>
              <a:buSzPct val="50000"/>
              <a:buFont typeface="Noto Sans Symbols"/>
              <a:buChar char="◻"/>
              <a:defRPr sz="1800" b="0" i="0" u="none" strike="noStrike" cap="none">
                <a:solidFill>
                  <a:srgbClr val="0081C6"/>
                </a:solidFill>
                <a:latin typeface="Century Schoolbook"/>
                <a:ea typeface="Century Schoolbook"/>
                <a:cs typeface="Century Schoolbook"/>
                <a:sym typeface="Century Schoolbook"/>
              </a:defRPr>
            </a:lvl2pPr>
            <a:lvl3pPr marL="1143000" marR="0" lvl="2" indent="-127000" algn="l" rtl="0">
              <a:spcBef>
                <a:spcPts val="320"/>
              </a:spcBef>
              <a:spcAft>
                <a:spcPts val="0"/>
              </a:spcAft>
              <a:buClr>
                <a:srgbClr val="D7D9DA"/>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3pPr>
            <a:lvl4pPr marL="1600200" marR="0" lvl="3" indent="-127000" algn="l" rtl="0">
              <a:spcBef>
                <a:spcPts val="320"/>
              </a:spcBef>
              <a:spcAft>
                <a:spcPts val="0"/>
              </a:spcAft>
              <a:buClr>
                <a:srgbClr val="EBECEC"/>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4pPr>
            <a:lvl5pPr marL="2114550" marR="0" lvl="4" indent="-184150" algn="l" rtl="0">
              <a:spcBef>
                <a:spcPts val="320"/>
              </a:spcBef>
              <a:spcAft>
                <a:spcPts val="0"/>
              </a:spcAft>
              <a:buClr>
                <a:srgbClr val="9FA1A4"/>
              </a:buClr>
              <a:buSzPct val="100000"/>
              <a:buFont typeface="Noto Sans Symbols"/>
              <a:buChar char="▪"/>
              <a:defRPr sz="1600" b="1" i="0" u="none" strike="noStrike" cap="none">
                <a:solidFill>
                  <a:schemeClr val="dk1"/>
                </a:solidFill>
                <a:latin typeface="Century Schoolbook"/>
                <a:ea typeface="Century Schoolbook"/>
                <a:cs typeface="Century Schoolbook"/>
                <a:sym typeface="Century Schoolbook"/>
              </a:defRPr>
            </a:lvl5pPr>
            <a:lvl6pPr marL="2514600" marR="0" lvl="5" indent="-228600" algn="l" rtl="0">
              <a:spcBef>
                <a:spcPts val="400"/>
              </a:spcBef>
              <a:spcAft>
                <a:spcPts val="0"/>
              </a:spcAft>
              <a:buNone/>
              <a:defRPr sz="2000" b="0" i="0" u="none" strike="noStrike" cap="none">
                <a:solidFill>
                  <a:schemeClr val="dk1"/>
                </a:solidFill>
                <a:latin typeface="Times"/>
                <a:ea typeface="Times"/>
                <a:cs typeface="Times"/>
                <a:sym typeface="Times"/>
              </a:defRPr>
            </a:lvl6pPr>
            <a:lvl7pPr marL="2971800" marR="0" lvl="6" indent="-228600" algn="l" rtl="0">
              <a:spcBef>
                <a:spcPts val="400"/>
              </a:spcBef>
              <a:spcAft>
                <a:spcPts val="0"/>
              </a:spcAft>
              <a:buNone/>
              <a:defRPr sz="2000" b="0" i="0" u="none" strike="noStrike" cap="none">
                <a:solidFill>
                  <a:schemeClr val="dk1"/>
                </a:solidFill>
                <a:latin typeface="Times"/>
                <a:ea typeface="Times"/>
                <a:cs typeface="Times"/>
                <a:sym typeface="Times"/>
              </a:defRPr>
            </a:lvl7pPr>
            <a:lvl8pPr marL="3429000" marR="0" lvl="7" indent="-228600" algn="l" rtl="0">
              <a:spcBef>
                <a:spcPts val="400"/>
              </a:spcBef>
              <a:spcAft>
                <a:spcPts val="0"/>
              </a:spcAft>
              <a:buNone/>
              <a:defRPr sz="2000" b="0" i="0" u="none" strike="noStrike" cap="none">
                <a:solidFill>
                  <a:schemeClr val="dk1"/>
                </a:solidFill>
                <a:latin typeface="Times"/>
                <a:ea typeface="Times"/>
                <a:cs typeface="Times"/>
                <a:sym typeface="Times"/>
              </a:defRPr>
            </a:lvl8pPr>
            <a:lvl9pPr marL="3886200" marR="0" lvl="8" indent="-228600" algn="l" rtl="0">
              <a:spcBef>
                <a:spcPts val="400"/>
              </a:spcBef>
              <a:spcAft>
                <a:spcPts val="0"/>
              </a:spcAft>
              <a:buNone/>
              <a:defRPr sz="2000" b="0" i="0" u="none" strike="noStrike" cap="none">
                <a:solidFill>
                  <a:schemeClr val="dk1"/>
                </a:solidFill>
                <a:latin typeface="Times"/>
                <a:ea typeface="Times"/>
                <a:cs typeface="Times"/>
                <a:sym typeface="Times"/>
              </a:defRPr>
            </a:lvl9pPr>
          </a:lstStyle>
          <a:p>
            <a:endParaRPr/>
          </a:p>
        </p:txBody>
      </p:sp>
      <p:sp>
        <p:nvSpPr>
          <p:cNvPr id="177" name="Shape 177"/>
          <p:cNvSpPr txBox="1">
            <a:spLocks noGrp="1"/>
          </p:cNvSpPr>
          <p:nvPr>
            <p:ph type="sldNum" idx="12"/>
          </p:nvPr>
        </p:nvSpPr>
        <p:spPr>
          <a:xfrm>
            <a:off x="0" y="6400800"/>
            <a:ext cx="609599" cy="4572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000" b="0" i="1">
                <a:solidFill>
                  <a:srgbClr val="9FA1A4"/>
                </a:solidFill>
                <a:latin typeface="Century Schoolbook"/>
                <a:ea typeface="Century Schoolbook"/>
                <a:cs typeface="Century Schoolbook"/>
                <a:sym typeface="Century Schoolbook"/>
              </a:rPr>
              <a:t>‹#›</a:t>
            </a:fld>
            <a:endParaRPr lang="en-US" sz="1000" b="0" i="1">
              <a:solidFill>
                <a:srgbClr val="9FA1A4"/>
              </a:solidFill>
              <a:latin typeface="Century Schoolbook"/>
              <a:ea typeface="Century Schoolbook"/>
              <a:cs typeface="Century Schoolbook"/>
              <a:sym typeface="Century Schoolbook"/>
            </a:endParaRPr>
          </a:p>
        </p:txBody>
      </p:sp>
      <p:sp>
        <p:nvSpPr>
          <p:cNvPr id="178" name="Shape 178"/>
          <p:cNvSpPr txBox="1"/>
          <p:nvPr/>
        </p:nvSpPr>
        <p:spPr>
          <a:xfrm>
            <a:off x="8471" y="6291260"/>
            <a:ext cx="608753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a:solidFill>
                  <a:srgbClr val="000000"/>
                </a:solidFill>
                <a:latin typeface="Arial"/>
                <a:ea typeface="Arial"/>
                <a:cs typeface="Arial"/>
                <a:sym typeface="Arial"/>
              </a:rPr>
              <a:t>© All rights reserved. No utilization or reproduction of this material is allowed without the written permission of CSH.</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609600" y="228600"/>
            <a:ext cx="6019800" cy="533399"/>
          </a:xfrm>
          <a:prstGeom prst="rect">
            <a:avLst/>
          </a:prstGeom>
          <a:noFill/>
          <a:ln>
            <a:noFill/>
          </a:ln>
        </p:spPr>
        <p:txBody>
          <a:bodyPr lIns="91425" tIns="91425" rIns="91425" bIns="91425" anchor="ctr" anchorCtr="0"/>
          <a:lstStyle>
            <a:lvl1pPr marL="460375" marR="0" lvl="0" indent="-460375" algn="l" rtl="0">
              <a:spcBef>
                <a:spcPts val="0"/>
              </a:spcBef>
              <a:spcAft>
                <a:spcPts val="0"/>
              </a:spcAft>
              <a:buNone/>
              <a:defRPr sz="2800" b="0" i="0" u="none" strike="noStrike" cap="none">
                <a:solidFill>
                  <a:srgbClr val="FFFFFF"/>
                </a:solidFill>
                <a:latin typeface="Century Schoolbook"/>
                <a:ea typeface="Century Schoolbook"/>
                <a:cs typeface="Century Schoolbook"/>
                <a:sym typeface="Century Schoolbook"/>
              </a:defRPr>
            </a:lvl1pPr>
            <a:lvl2pPr marL="0" marR="0" lvl="1" indent="0" algn="l" rtl="0">
              <a:spcBef>
                <a:spcPts val="0"/>
              </a:spcBef>
              <a:spcAft>
                <a:spcPts val="0"/>
              </a:spcAft>
              <a:buNone/>
              <a:defRPr sz="28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28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28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2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2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2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2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2800" b="1" i="0" u="none" strike="noStrike" cap="none">
                <a:solidFill>
                  <a:schemeClr val="lt1"/>
                </a:solidFill>
                <a:latin typeface="Arial"/>
                <a:ea typeface="Arial"/>
                <a:cs typeface="Arial"/>
                <a:sym typeface="Arial"/>
              </a:defRPr>
            </a:lvl9pPr>
          </a:lstStyle>
          <a:p>
            <a:endParaRPr/>
          </a:p>
        </p:txBody>
      </p:sp>
      <p:sp>
        <p:nvSpPr>
          <p:cNvPr id="250" name="Shape 250"/>
          <p:cNvSpPr txBox="1">
            <a:spLocks noGrp="1"/>
          </p:cNvSpPr>
          <p:nvPr>
            <p:ph type="body" idx="1"/>
          </p:nvPr>
        </p:nvSpPr>
        <p:spPr>
          <a:xfrm>
            <a:off x="457200" y="1524000"/>
            <a:ext cx="7543799" cy="3581399"/>
          </a:xfrm>
          <a:prstGeom prst="rect">
            <a:avLst/>
          </a:prstGeom>
          <a:noFill/>
          <a:ln>
            <a:noFill/>
          </a:ln>
        </p:spPr>
        <p:txBody>
          <a:bodyPr lIns="91425" tIns="91425" rIns="91425" bIns="91425" anchor="t" anchorCtr="0"/>
          <a:lstStyle>
            <a:lvl1pPr marL="461963" marR="0" lvl="0" indent="-233362" algn="l" rtl="0">
              <a:spcBef>
                <a:spcPts val="360"/>
              </a:spcBef>
              <a:spcAft>
                <a:spcPts val="0"/>
              </a:spcAft>
              <a:buClr>
                <a:srgbClr val="9FA1A4"/>
              </a:buClr>
              <a:buSzPct val="100000"/>
              <a:buFont typeface="Noto Sans Symbols"/>
              <a:buChar char="▪"/>
              <a:defRPr sz="1800" b="1" i="0" u="none" strike="noStrike" cap="none">
                <a:solidFill>
                  <a:srgbClr val="0081C6"/>
                </a:solidFill>
                <a:latin typeface="Century Schoolbook"/>
                <a:ea typeface="Century Schoolbook"/>
                <a:cs typeface="Century Schoolbook"/>
                <a:sym typeface="Century Schoolbook"/>
              </a:defRPr>
            </a:lvl1pPr>
            <a:lvl2pPr marL="736600" marR="0" lvl="1" indent="-234950" algn="l" rtl="0">
              <a:spcBef>
                <a:spcPts val="360"/>
              </a:spcBef>
              <a:spcAft>
                <a:spcPts val="0"/>
              </a:spcAft>
              <a:buClr>
                <a:srgbClr val="9FA1A4"/>
              </a:buClr>
              <a:buSzPct val="50000"/>
              <a:buFont typeface="Noto Sans Symbols"/>
              <a:buChar char="◻"/>
              <a:defRPr sz="1800" b="0" i="0" u="none" strike="noStrike" cap="none">
                <a:solidFill>
                  <a:srgbClr val="0081C6"/>
                </a:solidFill>
                <a:latin typeface="Century Schoolbook"/>
                <a:ea typeface="Century Schoolbook"/>
                <a:cs typeface="Century Schoolbook"/>
                <a:sym typeface="Century Schoolbook"/>
              </a:defRPr>
            </a:lvl2pPr>
            <a:lvl3pPr marL="1143000" marR="0" lvl="2" indent="-127000" algn="l" rtl="0">
              <a:spcBef>
                <a:spcPts val="320"/>
              </a:spcBef>
              <a:spcAft>
                <a:spcPts val="0"/>
              </a:spcAft>
              <a:buClr>
                <a:srgbClr val="D7D9DA"/>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3pPr>
            <a:lvl4pPr marL="1600200" marR="0" lvl="3" indent="-127000" algn="l" rtl="0">
              <a:spcBef>
                <a:spcPts val="320"/>
              </a:spcBef>
              <a:spcAft>
                <a:spcPts val="0"/>
              </a:spcAft>
              <a:buClr>
                <a:srgbClr val="EBECEC"/>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4pPr>
            <a:lvl5pPr marL="2114550" marR="0" lvl="4" indent="-184150" algn="l" rtl="0">
              <a:spcBef>
                <a:spcPts val="320"/>
              </a:spcBef>
              <a:spcAft>
                <a:spcPts val="0"/>
              </a:spcAft>
              <a:buClr>
                <a:srgbClr val="9FA1A4"/>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5pPr>
            <a:lvl6pPr marL="2514600" marR="0" lvl="5" indent="-228600" algn="l" rtl="0">
              <a:spcBef>
                <a:spcPts val="400"/>
              </a:spcBef>
              <a:spcAft>
                <a:spcPts val="0"/>
              </a:spcAft>
              <a:buNone/>
              <a:defRPr sz="2000" b="0" i="0" u="none" strike="noStrike" cap="none">
                <a:solidFill>
                  <a:schemeClr val="dk1"/>
                </a:solidFill>
                <a:latin typeface="Times"/>
                <a:ea typeface="Times"/>
                <a:cs typeface="Times"/>
                <a:sym typeface="Times"/>
              </a:defRPr>
            </a:lvl6pPr>
            <a:lvl7pPr marL="2971800" marR="0" lvl="6" indent="-228600" algn="l" rtl="0">
              <a:spcBef>
                <a:spcPts val="400"/>
              </a:spcBef>
              <a:spcAft>
                <a:spcPts val="0"/>
              </a:spcAft>
              <a:buNone/>
              <a:defRPr sz="2000" b="0" i="0" u="none" strike="noStrike" cap="none">
                <a:solidFill>
                  <a:schemeClr val="dk1"/>
                </a:solidFill>
                <a:latin typeface="Times"/>
                <a:ea typeface="Times"/>
                <a:cs typeface="Times"/>
                <a:sym typeface="Times"/>
              </a:defRPr>
            </a:lvl7pPr>
            <a:lvl8pPr marL="3429000" marR="0" lvl="7" indent="-228600" algn="l" rtl="0">
              <a:spcBef>
                <a:spcPts val="400"/>
              </a:spcBef>
              <a:spcAft>
                <a:spcPts val="0"/>
              </a:spcAft>
              <a:buNone/>
              <a:defRPr sz="2000" b="0" i="0" u="none" strike="noStrike" cap="none">
                <a:solidFill>
                  <a:schemeClr val="dk1"/>
                </a:solidFill>
                <a:latin typeface="Times"/>
                <a:ea typeface="Times"/>
                <a:cs typeface="Times"/>
                <a:sym typeface="Times"/>
              </a:defRPr>
            </a:lvl8pPr>
            <a:lvl9pPr marL="3886200" marR="0" lvl="8" indent="-228600" algn="l" rtl="0">
              <a:spcBef>
                <a:spcPts val="400"/>
              </a:spcBef>
              <a:spcAft>
                <a:spcPts val="0"/>
              </a:spcAft>
              <a:buNone/>
              <a:defRPr sz="2000" b="0" i="0" u="none" strike="noStrike" cap="none">
                <a:solidFill>
                  <a:schemeClr val="dk1"/>
                </a:solidFill>
                <a:latin typeface="Times"/>
                <a:ea typeface="Times"/>
                <a:cs typeface="Times"/>
                <a:sym typeface="Times"/>
              </a:defRPr>
            </a:lvl9pPr>
          </a:lstStyle>
          <a:p>
            <a:endParaRPr/>
          </a:p>
        </p:txBody>
      </p:sp>
      <p:sp>
        <p:nvSpPr>
          <p:cNvPr id="251" name="Shape 251"/>
          <p:cNvSpPr txBox="1"/>
          <p:nvPr/>
        </p:nvSpPr>
        <p:spPr>
          <a:xfrm>
            <a:off x="8471" y="6291260"/>
            <a:ext cx="608753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a:solidFill>
                  <a:srgbClr val="000000"/>
                </a:solidFill>
                <a:latin typeface="Arial"/>
                <a:ea typeface="Arial"/>
                <a:cs typeface="Arial"/>
                <a:sym typeface="Arial"/>
              </a:rPr>
              <a:t>© All rights reserved. No utilization or reproduction of this material is allowed without the written permission of CSH.</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52"/>
        <p:cNvGrpSpPr/>
        <p:nvPr/>
      </p:nvGrpSpPr>
      <p:grpSpPr>
        <a:xfrm>
          <a:off x="0" y="0"/>
          <a:ext cx="0" cy="0"/>
          <a:chOff x="0" y="0"/>
          <a:chExt cx="0" cy="0"/>
        </a:xfrm>
      </p:grpSpPr>
      <p:pic>
        <p:nvPicPr>
          <p:cNvPr id="253" name="Shape 253" descr="CSH_Color_No_tag.jpg"/>
          <p:cNvPicPr preferRelativeResize="0"/>
          <p:nvPr/>
        </p:nvPicPr>
        <p:blipFill rotWithShape="1">
          <a:blip r:embed="rId2">
            <a:alphaModFix/>
          </a:blip>
          <a:srcRect/>
          <a:stretch/>
        </p:blipFill>
        <p:spPr>
          <a:xfrm>
            <a:off x="6615241" y="5706535"/>
            <a:ext cx="2017586" cy="850406"/>
          </a:xfrm>
          <a:prstGeom prst="rect">
            <a:avLst/>
          </a:prstGeom>
          <a:noFill/>
          <a:ln>
            <a:noFill/>
          </a:ln>
        </p:spPr>
      </p:pic>
      <p:sp>
        <p:nvSpPr>
          <p:cNvPr id="254" name="Shape 254"/>
          <p:cNvSpPr/>
          <p:nvPr/>
        </p:nvSpPr>
        <p:spPr>
          <a:xfrm>
            <a:off x="685800" y="5715000"/>
            <a:ext cx="4952999" cy="11430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None/>
            </a:pPr>
            <a:endParaRPr sz="4000" b="1" i="0" u="none" strike="noStrike" cap="none">
              <a:solidFill>
                <a:srgbClr val="FFFFFF"/>
              </a:solidFill>
              <a:latin typeface="Arial"/>
              <a:ea typeface="Arial"/>
              <a:cs typeface="Arial"/>
              <a:sym typeface="Arial"/>
            </a:endParaRPr>
          </a:p>
        </p:txBody>
      </p:sp>
      <p:sp>
        <p:nvSpPr>
          <p:cNvPr id="255" name="Shape 255"/>
          <p:cNvSpPr/>
          <p:nvPr/>
        </p:nvSpPr>
        <p:spPr>
          <a:xfrm>
            <a:off x="0" y="702733"/>
            <a:ext cx="6599766" cy="317500"/>
          </a:xfrm>
          <a:prstGeom prst="rect">
            <a:avLst/>
          </a:prstGeom>
          <a:solidFill>
            <a:schemeClr val="lt1">
              <a:alpha val="12941"/>
            </a:schemeClr>
          </a:solidFill>
          <a:ln>
            <a:noFill/>
          </a:ln>
        </p:spPr>
        <p:txBody>
          <a:bodyPr lIns="91425" tIns="45700" rIns="91425" bIns="45700" anchor="t" anchorCtr="0">
            <a:noAutofit/>
          </a:bodyPr>
          <a:lstStyle/>
          <a:p>
            <a:pPr marL="0" marR="0" lvl="0" indent="0" algn="r" rtl="0">
              <a:spcBef>
                <a:spcPts val="0"/>
              </a:spcBef>
              <a:spcAft>
                <a:spcPts val="0"/>
              </a:spcAft>
              <a:buNone/>
            </a:pPr>
            <a:endParaRPr sz="2400" b="0" i="0" u="none" strike="noStrike" cap="none">
              <a:solidFill>
                <a:srgbClr val="FFFFFF"/>
              </a:solidFill>
              <a:latin typeface="Times"/>
              <a:ea typeface="Times"/>
              <a:cs typeface="Times"/>
              <a:sym typeface="Times"/>
            </a:endParaRPr>
          </a:p>
        </p:txBody>
      </p:sp>
      <p:sp>
        <p:nvSpPr>
          <p:cNvPr id="256" name="Shape 256"/>
          <p:cNvSpPr/>
          <p:nvPr/>
        </p:nvSpPr>
        <p:spPr>
          <a:xfrm>
            <a:off x="838200" y="1464733"/>
            <a:ext cx="8305799" cy="304799"/>
          </a:xfrm>
          <a:prstGeom prst="rect">
            <a:avLst/>
          </a:prstGeom>
          <a:solidFill>
            <a:schemeClr val="lt1">
              <a:alpha val="8627"/>
            </a:schemeClr>
          </a:solidFill>
          <a:ln>
            <a:noFill/>
          </a:ln>
        </p:spPr>
        <p:txBody>
          <a:bodyPr lIns="91425" tIns="45700" rIns="91425" bIns="45700" anchor="t" anchorCtr="0">
            <a:noAutofit/>
          </a:bodyPr>
          <a:lstStyle/>
          <a:p>
            <a:pPr marL="0" marR="0" lvl="0" indent="0" algn="r" rtl="0">
              <a:spcBef>
                <a:spcPts val="0"/>
              </a:spcBef>
              <a:spcAft>
                <a:spcPts val="0"/>
              </a:spcAft>
              <a:buNone/>
            </a:pPr>
            <a:endParaRPr sz="2400" b="0" i="0" u="none" strike="noStrike" cap="none">
              <a:solidFill>
                <a:srgbClr val="FFFFFF"/>
              </a:solidFill>
              <a:latin typeface="Times"/>
              <a:ea typeface="Times"/>
              <a:cs typeface="Times"/>
              <a:sym typeface="Times"/>
            </a:endParaRPr>
          </a:p>
        </p:txBody>
      </p:sp>
      <p:sp>
        <p:nvSpPr>
          <p:cNvPr id="257" name="Shape 257"/>
          <p:cNvSpPr/>
          <p:nvPr/>
        </p:nvSpPr>
        <p:spPr>
          <a:xfrm>
            <a:off x="0" y="1540933"/>
            <a:ext cx="7620000" cy="76199"/>
          </a:xfrm>
          <a:prstGeom prst="rect">
            <a:avLst/>
          </a:prstGeom>
          <a:solidFill>
            <a:schemeClr val="lt1">
              <a:alpha val="10980"/>
            </a:schemeClr>
          </a:solidFill>
          <a:ln>
            <a:noFill/>
          </a:ln>
        </p:spPr>
        <p:txBody>
          <a:bodyPr lIns="91425" tIns="45700" rIns="91425" bIns="45700" anchor="t" anchorCtr="0">
            <a:noAutofit/>
          </a:bodyPr>
          <a:lstStyle/>
          <a:p>
            <a:pPr marL="0" marR="0" lvl="0" indent="0" algn="r" rtl="0">
              <a:spcBef>
                <a:spcPts val="0"/>
              </a:spcBef>
              <a:spcAft>
                <a:spcPts val="0"/>
              </a:spcAft>
              <a:buNone/>
            </a:pPr>
            <a:endParaRPr sz="2400" b="0" i="0" u="none" strike="noStrike" cap="none">
              <a:solidFill>
                <a:srgbClr val="FFFFFF"/>
              </a:solidFill>
              <a:latin typeface="Times"/>
              <a:ea typeface="Times"/>
              <a:cs typeface="Times"/>
              <a:sym typeface="Times"/>
            </a:endParaRPr>
          </a:p>
        </p:txBody>
      </p:sp>
      <p:sp>
        <p:nvSpPr>
          <p:cNvPr id="258" name="Shape 258"/>
          <p:cNvSpPr/>
          <p:nvPr/>
        </p:nvSpPr>
        <p:spPr>
          <a:xfrm rot="10800000" flipH="1">
            <a:off x="0" y="0"/>
            <a:ext cx="6603999" cy="2057400"/>
          </a:xfrm>
          <a:prstGeom prst="rect">
            <a:avLst/>
          </a:prstGeom>
          <a:solidFill>
            <a:srgbClr val="F8971D"/>
          </a:solidFill>
          <a:ln>
            <a:noFill/>
          </a:ln>
        </p:spPr>
        <p:txBody>
          <a:bodyPr lIns="91425" tIns="45700" rIns="91425" bIns="45700" anchor="t" anchorCtr="0">
            <a:noAutofit/>
          </a:bodyPr>
          <a:lstStyle/>
          <a:p>
            <a:pPr marL="0" marR="0" lvl="0" indent="0" algn="r" rtl="0">
              <a:spcBef>
                <a:spcPts val="0"/>
              </a:spcBef>
              <a:spcAft>
                <a:spcPts val="0"/>
              </a:spcAft>
              <a:buNone/>
            </a:pPr>
            <a:endParaRPr sz="2400" b="0" i="0" u="none" strike="noStrike" cap="none">
              <a:solidFill>
                <a:srgbClr val="FFFFFF"/>
              </a:solidFill>
              <a:latin typeface="Times"/>
              <a:ea typeface="Times"/>
              <a:cs typeface="Times"/>
              <a:sym typeface="Times"/>
            </a:endParaRPr>
          </a:p>
        </p:txBody>
      </p:sp>
      <p:sp>
        <p:nvSpPr>
          <p:cNvPr id="259" name="Shape 259"/>
          <p:cNvSpPr/>
          <p:nvPr/>
        </p:nvSpPr>
        <p:spPr>
          <a:xfrm rot="10800000" flipH="1">
            <a:off x="6087534" y="152401"/>
            <a:ext cx="3056466" cy="5393267"/>
          </a:xfrm>
          <a:prstGeom prst="rect">
            <a:avLst/>
          </a:prstGeom>
          <a:solidFill>
            <a:srgbClr val="0081C6">
              <a:alpha val="81960"/>
            </a:srgbClr>
          </a:solidFill>
          <a:ln>
            <a:noFill/>
          </a:ln>
        </p:spPr>
        <p:txBody>
          <a:bodyPr lIns="91425" tIns="45700" rIns="91425" bIns="45700" anchor="t" anchorCtr="0">
            <a:noAutofit/>
          </a:bodyPr>
          <a:lstStyle/>
          <a:p>
            <a:pPr marL="0" marR="0" lvl="0" indent="0" algn="r" rtl="0">
              <a:spcBef>
                <a:spcPts val="0"/>
              </a:spcBef>
              <a:spcAft>
                <a:spcPts val="0"/>
              </a:spcAft>
              <a:buNone/>
            </a:pPr>
            <a:endParaRPr sz="2400" b="0" i="0" u="none" strike="noStrike" cap="none">
              <a:solidFill>
                <a:srgbClr val="FFFFFF"/>
              </a:solidFill>
              <a:latin typeface="Times"/>
              <a:ea typeface="Times"/>
              <a:cs typeface="Times"/>
              <a:sym typeface="Times"/>
            </a:endParaRPr>
          </a:p>
        </p:txBody>
      </p:sp>
      <p:sp>
        <p:nvSpPr>
          <p:cNvPr id="260" name="Shape 260"/>
          <p:cNvSpPr/>
          <p:nvPr/>
        </p:nvSpPr>
        <p:spPr>
          <a:xfrm rot="10800000" flipH="1">
            <a:off x="1" y="1828799"/>
            <a:ext cx="6087531" cy="4953000"/>
          </a:xfrm>
          <a:prstGeom prst="rect">
            <a:avLst/>
          </a:prstGeom>
          <a:solidFill>
            <a:srgbClr val="9FA1A4">
              <a:alpha val="47843"/>
            </a:srgbClr>
          </a:solidFill>
          <a:ln>
            <a:noFill/>
          </a:ln>
        </p:spPr>
        <p:txBody>
          <a:bodyPr lIns="91425" tIns="45700" rIns="91425" bIns="45700" anchor="t" anchorCtr="0">
            <a:noAutofit/>
          </a:bodyPr>
          <a:lstStyle/>
          <a:p>
            <a:pPr marL="0" marR="0" lvl="0" indent="0" algn="r" rtl="0">
              <a:spcBef>
                <a:spcPts val="0"/>
              </a:spcBef>
              <a:spcAft>
                <a:spcPts val="0"/>
              </a:spcAft>
              <a:buNone/>
            </a:pPr>
            <a:endParaRPr sz="2400" b="0" i="0" u="none" strike="noStrike" cap="none">
              <a:solidFill>
                <a:srgbClr val="FFFFFF"/>
              </a:solidFill>
              <a:latin typeface="Times"/>
              <a:ea typeface="Times"/>
              <a:cs typeface="Times"/>
              <a:sym typeface="Times"/>
            </a:endParaRPr>
          </a:p>
        </p:txBody>
      </p:sp>
      <p:sp>
        <p:nvSpPr>
          <p:cNvPr id="261" name="Shape 261"/>
          <p:cNvSpPr/>
          <p:nvPr/>
        </p:nvSpPr>
        <p:spPr>
          <a:xfrm>
            <a:off x="6603999" y="2057193"/>
            <a:ext cx="2540000" cy="45718"/>
          </a:xfrm>
          <a:prstGeom prst="rect">
            <a:avLst/>
          </a:prstGeom>
          <a:solidFill>
            <a:schemeClr val="lt1">
              <a:alpha val="50980"/>
            </a:schemeClr>
          </a:solidFill>
          <a:ln>
            <a:noFill/>
          </a:ln>
        </p:spPr>
        <p:txBody>
          <a:bodyPr lIns="91425" tIns="45700" rIns="91425" bIns="45700" anchor="t" anchorCtr="0">
            <a:noAutofit/>
          </a:bodyPr>
          <a:lstStyle/>
          <a:p>
            <a:pPr marL="0" marR="0" lvl="0" indent="0" algn="r" rtl="0">
              <a:spcBef>
                <a:spcPts val="0"/>
              </a:spcBef>
              <a:spcAft>
                <a:spcPts val="0"/>
              </a:spcAft>
              <a:buNone/>
            </a:pPr>
            <a:endParaRPr sz="2400" b="0" i="0" u="none" strike="noStrike" cap="none">
              <a:solidFill>
                <a:srgbClr val="FFFFFF"/>
              </a:solidFill>
              <a:latin typeface="Times"/>
              <a:ea typeface="Times"/>
              <a:cs typeface="Times"/>
              <a:sym typeface="Times"/>
            </a:endParaRPr>
          </a:p>
        </p:txBody>
      </p:sp>
      <p:sp>
        <p:nvSpPr>
          <p:cNvPr id="262" name="Shape 262"/>
          <p:cNvSpPr txBox="1">
            <a:spLocks noGrp="1"/>
          </p:cNvSpPr>
          <p:nvPr>
            <p:ph type="ctrTitle"/>
          </p:nvPr>
        </p:nvSpPr>
        <p:spPr>
          <a:xfrm>
            <a:off x="609602" y="1752600"/>
            <a:ext cx="4910667" cy="12954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800" b="0" i="0" u="none" strike="noStrike" cap="none">
                <a:solidFill>
                  <a:srgbClr val="0081C6"/>
                </a:solidFill>
                <a:latin typeface="Century Schoolbook"/>
                <a:ea typeface="Century Schoolbook"/>
                <a:cs typeface="Century Schoolbook"/>
                <a:sym typeface="Century Schoolbook"/>
              </a:defRPr>
            </a:lvl1pPr>
            <a:lvl2pPr marL="0" marR="0" lvl="1" indent="0" algn="l" rtl="0">
              <a:spcBef>
                <a:spcPts val="0"/>
              </a:spcBef>
              <a:spcAft>
                <a:spcPts val="0"/>
              </a:spcAft>
              <a:buNone/>
              <a:defRPr sz="28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28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28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2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2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2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2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2800" b="1" i="0" u="none" strike="noStrike" cap="none">
                <a:solidFill>
                  <a:schemeClr val="lt1"/>
                </a:solidFill>
                <a:latin typeface="Arial"/>
                <a:ea typeface="Arial"/>
                <a:cs typeface="Arial"/>
                <a:sym typeface="Arial"/>
              </a:defRPr>
            </a:lvl9pPr>
          </a:lstStyle>
          <a:p>
            <a:endParaRPr/>
          </a:p>
        </p:txBody>
      </p:sp>
      <p:sp>
        <p:nvSpPr>
          <p:cNvPr id="263" name="Shape 263"/>
          <p:cNvSpPr txBox="1">
            <a:spLocks noGrp="1"/>
          </p:cNvSpPr>
          <p:nvPr>
            <p:ph type="subTitle" idx="1"/>
          </p:nvPr>
        </p:nvSpPr>
        <p:spPr>
          <a:xfrm>
            <a:off x="609600" y="3200400"/>
            <a:ext cx="4902200" cy="990599"/>
          </a:xfrm>
          <a:prstGeom prst="rect">
            <a:avLst/>
          </a:prstGeom>
          <a:noFill/>
          <a:ln>
            <a:noFill/>
          </a:ln>
        </p:spPr>
        <p:txBody>
          <a:bodyPr lIns="91425" tIns="91425" rIns="91425" bIns="91425" anchor="t" anchorCtr="0"/>
          <a:lstStyle>
            <a:lvl1pPr marL="0" marR="0" lvl="0" indent="0" algn="l" rtl="0">
              <a:spcBef>
                <a:spcPts val="320"/>
              </a:spcBef>
              <a:spcAft>
                <a:spcPts val="0"/>
              </a:spcAft>
              <a:buClr>
                <a:srgbClr val="9FA1A4"/>
              </a:buClr>
              <a:buFont typeface="Noto Sans Symbols"/>
              <a:buNone/>
              <a:defRPr sz="1600" b="0" i="1" u="none" strike="noStrike" cap="none">
                <a:solidFill>
                  <a:srgbClr val="FEFEFE"/>
                </a:solidFill>
                <a:latin typeface="Century Schoolbook"/>
                <a:ea typeface="Century Schoolbook"/>
                <a:cs typeface="Century Schoolbook"/>
                <a:sym typeface="Century Schoolbook"/>
              </a:defRPr>
            </a:lvl1pPr>
            <a:lvl2pPr marL="736600" marR="0" lvl="1" indent="-234950" algn="l" rtl="0">
              <a:spcBef>
                <a:spcPts val="360"/>
              </a:spcBef>
              <a:spcAft>
                <a:spcPts val="0"/>
              </a:spcAft>
              <a:buClr>
                <a:srgbClr val="9FA1A4"/>
              </a:buClr>
              <a:buSzPct val="50000"/>
              <a:buFont typeface="Noto Sans Symbols"/>
              <a:buChar char="◻"/>
              <a:defRPr sz="1800" b="0" i="0" u="none" strike="noStrike" cap="none">
                <a:solidFill>
                  <a:srgbClr val="0081C6"/>
                </a:solidFill>
                <a:latin typeface="Century Schoolbook"/>
                <a:ea typeface="Century Schoolbook"/>
                <a:cs typeface="Century Schoolbook"/>
                <a:sym typeface="Century Schoolbook"/>
              </a:defRPr>
            </a:lvl2pPr>
            <a:lvl3pPr marL="1143000" marR="0" lvl="2" indent="-127000" algn="l" rtl="0">
              <a:spcBef>
                <a:spcPts val="320"/>
              </a:spcBef>
              <a:spcAft>
                <a:spcPts val="0"/>
              </a:spcAft>
              <a:buClr>
                <a:srgbClr val="D7D9DA"/>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3pPr>
            <a:lvl4pPr marL="1600200" marR="0" lvl="3" indent="-127000" algn="l" rtl="0">
              <a:spcBef>
                <a:spcPts val="320"/>
              </a:spcBef>
              <a:spcAft>
                <a:spcPts val="0"/>
              </a:spcAft>
              <a:buClr>
                <a:srgbClr val="EBECEC"/>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4pPr>
            <a:lvl5pPr marL="2114550" marR="0" lvl="4" indent="-184150" algn="l" rtl="0">
              <a:spcBef>
                <a:spcPts val="320"/>
              </a:spcBef>
              <a:spcAft>
                <a:spcPts val="0"/>
              </a:spcAft>
              <a:buClr>
                <a:srgbClr val="9FA1A4"/>
              </a:buClr>
              <a:buSzPct val="100000"/>
              <a:buFont typeface="Noto Sans Symbols"/>
              <a:buChar char="▪"/>
              <a:defRPr sz="1600" b="1" i="0" u="none" strike="noStrike" cap="none">
                <a:solidFill>
                  <a:schemeClr val="dk1"/>
                </a:solidFill>
                <a:latin typeface="Century Schoolbook"/>
                <a:ea typeface="Century Schoolbook"/>
                <a:cs typeface="Century Schoolbook"/>
                <a:sym typeface="Century Schoolbook"/>
              </a:defRPr>
            </a:lvl5pPr>
            <a:lvl6pPr marL="2514600" marR="0" lvl="5" indent="-228600" algn="l" rtl="0">
              <a:spcBef>
                <a:spcPts val="400"/>
              </a:spcBef>
              <a:spcAft>
                <a:spcPts val="0"/>
              </a:spcAft>
              <a:buNone/>
              <a:defRPr sz="2000" b="0" i="0" u="none" strike="noStrike" cap="none">
                <a:solidFill>
                  <a:schemeClr val="dk1"/>
                </a:solidFill>
                <a:latin typeface="Times"/>
                <a:ea typeface="Times"/>
                <a:cs typeface="Times"/>
                <a:sym typeface="Times"/>
              </a:defRPr>
            </a:lvl6pPr>
            <a:lvl7pPr marL="2971800" marR="0" lvl="6" indent="-228600" algn="l" rtl="0">
              <a:spcBef>
                <a:spcPts val="400"/>
              </a:spcBef>
              <a:spcAft>
                <a:spcPts val="0"/>
              </a:spcAft>
              <a:buNone/>
              <a:defRPr sz="2000" b="0" i="0" u="none" strike="noStrike" cap="none">
                <a:solidFill>
                  <a:schemeClr val="dk1"/>
                </a:solidFill>
                <a:latin typeface="Times"/>
                <a:ea typeface="Times"/>
                <a:cs typeface="Times"/>
                <a:sym typeface="Times"/>
              </a:defRPr>
            </a:lvl7pPr>
            <a:lvl8pPr marL="3429000" marR="0" lvl="7" indent="-228600" algn="l" rtl="0">
              <a:spcBef>
                <a:spcPts val="400"/>
              </a:spcBef>
              <a:spcAft>
                <a:spcPts val="0"/>
              </a:spcAft>
              <a:buNone/>
              <a:defRPr sz="2000" b="0" i="0" u="none" strike="noStrike" cap="none">
                <a:solidFill>
                  <a:schemeClr val="dk1"/>
                </a:solidFill>
                <a:latin typeface="Times"/>
                <a:ea typeface="Times"/>
                <a:cs typeface="Times"/>
                <a:sym typeface="Times"/>
              </a:defRPr>
            </a:lvl8pPr>
            <a:lvl9pPr marL="3886200" marR="0" lvl="8" indent="-228600" algn="l" rtl="0">
              <a:spcBef>
                <a:spcPts val="400"/>
              </a:spcBef>
              <a:spcAft>
                <a:spcPts val="0"/>
              </a:spcAft>
              <a:buNone/>
              <a:defRPr sz="2000" b="0" i="0" u="none" strike="noStrike" cap="none">
                <a:solidFill>
                  <a:schemeClr val="dk1"/>
                </a:solidFill>
                <a:latin typeface="Times"/>
                <a:ea typeface="Times"/>
                <a:cs typeface="Times"/>
                <a:sym typeface="Times"/>
              </a:defRPr>
            </a:lvl9pPr>
          </a:lstStyle>
          <a:p>
            <a:endParaRPr/>
          </a:p>
        </p:txBody>
      </p:sp>
      <p:sp>
        <p:nvSpPr>
          <p:cNvPr id="264" name="Shape 264"/>
          <p:cNvSpPr txBox="1"/>
          <p:nvPr/>
        </p:nvSpPr>
        <p:spPr>
          <a:xfrm>
            <a:off x="6502372" y="2590800"/>
            <a:ext cx="2235228" cy="9144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9FA1A4"/>
              </a:buClr>
              <a:buSzPct val="25000"/>
              <a:buFont typeface="Noto Sans Symbols"/>
              <a:buNone/>
            </a:pPr>
            <a:r>
              <a:rPr lang="en-US" sz="1600" b="0" i="0" u="none" strike="noStrike" cap="none">
                <a:solidFill>
                  <a:srgbClr val="FFFFFF"/>
                </a:solidFill>
                <a:latin typeface="Century Schoolbook"/>
                <a:ea typeface="Century Schoolbook"/>
                <a:cs typeface="Century Schoolbook"/>
                <a:sym typeface="Century Schoolbook"/>
              </a:rPr>
              <a:t>The Source for</a:t>
            </a:r>
          </a:p>
          <a:p>
            <a:pPr marL="0" marR="0" lvl="0" indent="0" algn="l" rtl="0">
              <a:spcBef>
                <a:spcPts val="320"/>
              </a:spcBef>
              <a:spcAft>
                <a:spcPts val="0"/>
              </a:spcAft>
              <a:buClr>
                <a:srgbClr val="9FA1A4"/>
              </a:buClr>
              <a:buSzPct val="25000"/>
              <a:buFont typeface="Noto Sans Symbols"/>
              <a:buNone/>
            </a:pPr>
            <a:r>
              <a:rPr lang="en-US" sz="1600" b="0" i="0" u="none" strike="noStrike" cap="none">
                <a:solidFill>
                  <a:srgbClr val="FFFFFF"/>
                </a:solidFill>
                <a:latin typeface="Century Schoolbook"/>
                <a:ea typeface="Century Schoolbook"/>
                <a:cs typeface="Century Schoolbook"/>
                <a:sym typeface="Century Schoolbook"/>
              </a:rPr>
              <a:t>Housing Solutions</a:t>
            </a:r>
          </a:p>
        </p:txBody>
      </p:sp>
      <p:sp>
        <p:nvSpPr>
          <p:cNvPr id="265" name="Shape 265"/>
          <p:cNvSpPr/>
          <p:nvPr/>
        </p:nvSpPr>
        <p:spPr>
          <a:xfrm rot="10800000" flipH="1">
            <a:off x="5715000" y="6705600"/>
            <a:ext cx="3429000" cy="152399"/>
          </a:xfrm>
          <a:prstGeom prst="rect">
            <a:avLst/>
          </a:prstGeom>
          <a:solidFill>
            <a:srgbClr val="8DC63F"/>
          </a:solidFill>
          <a:ln>
            <a:noFill/>
          </a:ln>
        </p:spPr>
        <p:txBody>
          <a:bodyPr lIns="91425" tIns="45700" rIns="91425" bIns="45700" anchor="t" anchorCtr="0">
            <a:noAutofit/>
          </a:bodyPr>
          <a:lstStyle/>
          <a:p>
            <a:pPr marL="0" marR="0" lvl="0" indent="0" algn="r" rtl="0">
              <a:spcBef>
                <a:spcPts val="0"/>
              </a:spcBef>
              <a:spcAft>
                <a:spcPts val="0"/>
              </a:spcAft>
              <a:buNone/>
            </a:pPr>
            <a:endParaRPr sz="2400" b="0" i="0" u="none" strike="noStrike" cap="none">
              <a:solidFill>
                <a:srgbClr val="FFFFFF"/>
              </a:solidFill>
              <a:latin typeface="Times"/>
              <a:ea typeface="Times"/>
              <a:cs typeface="Times"/>
              <a:sym typeface="Times"/>
            </a:endParaRPr>
          </a:p>
        </p:txBody>
      </p:sp>
      <p:sp>
        <p:nvSpPr>
          <p:cNvPr id="266" name="Shape 266"/>
          <p:cNvSpPr txBox="1"/>
          <p:nvPr/>
        </p:nvSpPr>
        <p:spPr>
          <a:xfrm>
            <a:off x="8469" y="6291262"/>
            <a:ext cx="608753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a:solidFill>
                  <a:srgbClr val="000000"/>
                </a:solidFill>
                <a:latin typeface="Arial"/>
                <a:ea typeface="Arial"/>
                <a:cs typeface="Arial"/>
                <a:sym typeface="Arial"/>
              </a:rPr>
              <a:t>© All rights reserved. No utilization or reproduction of this material is allowed without the written permission of CSH.</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722315" y="3394076"/>
            <a:ext cx="8421686" cy="1362075"/>
          </a:xfrm>
          <a:prstGeom prst="rect">
            <a:avLst/>
          </a:prstGeom>
          <a:noFill/>
          <a:ln>
            <a:noFill/>
          </a:ln>
        </p:spPr>
        <p:txBody>
          <a:bodyPr lIns="91425" tIns="91425" rIns="91425" bIns="91425" anchor="t" anchorCtr="0"/>
          <a:lstStyle>
            <a:lvl1pPr marL="3175" marR="0" lvl="0" indent="-3175" algn="l" rtl="0">
              <a:spcBef>
                <a:spcPts val="0"/>
              </a:spcBef>
              <a:spcAft>
                <a:spcPts val="0"/>
              </a:spcAft>
              <a:buNone/>
              <a:defRPr sz="2400" b="0" i="0" u="none" strike="noStrike" cap="none">
                <a:solidFill>
                  <a:srgbClr val="9FA1A4"/>
                </a:solidFill>
                <a:latin typeface="Century Schoolbook"/>
                <a:ea typeface="Century Schoolbook"/>
                <a:cs typeface="Century Schoolbook"/>
                <a:sym typeface="Century Schoolbook"/>
              </a:defRPr>
            </a:lvl1pPr>
            <a:lvl2pPr marL="0" marR="0" lvl="1" indent="0" algn="l" rtl="0">
              <a:spcBef>
                <a:spcPts val="0"/>
              </a:spcBef>
              <a:spcAft>
                <a:spcPts val="0"/>
              </a:spcAft>
              <a:buNone/>
              <a:defRPr sz="28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28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28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2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2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2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2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2800" b="1" i="0" u="none" strike="noStrike" cap="none">
                <a:solidFill>
                  <a:schemeClr val="lt1"/>
                </a:solidFill>
                <a:latin typeface="Arial"/>
                <a:ea typeface="Arial"/>
                <a:cs typeface="Arial"/>
                <a:sym typeface="Arial"/>
              </a:defRPr>
            </a:lvl9pPr>
          </a:lstStyle>
          <a:p>
            <a:endParaRPr/>
          </a:p>
        </p:txBody>
      </p:sp>
      <p:sp>
        <p:nvSpPr>
          <p:cNvPr id="269" name="Shape 269"/>
          <p:cNvSpPr txBox="1">
            <a:spLocks noGrp="1"/>
          </p:cNvSpPr>
          <p:nvPr>
            <p:ph type="body" idx="1"/>
          </p:nvPr>
        </p:nvSpPr>
        <p:spPr>
          <a:xfrm>
            <a:off x="722312" y="1871663"/>
            <a:ext cx="7772400" cy="1371599"/>
          </a:xfrm>
          <a:prstGeom prst="rect">
            <a:avLst/>
          </a:prstGeom>
          <a:noFill/>
          <a:ln>
            <a:noFill/>
          </a:ln>
        </p:spPr>
        <p:txBody>
          <a:bodyPr lIns="91425" tIns="91425" rIns="91425" bIns="91425" anchor="b" anchorCtr="0"/>
          <a:lstStyle>
            <a:lvl1pPr marL="0" marR="0" lvl="0" indent="0" algn="l" rtl="0">
              <a:spcBef>
                <a:spcPts val="320"/>
              </a:spcBef>
              <a:spcAft>
                <a:spcPts val="0"/>
              </a:spcAft>
              <a:buClr>
                <a:srgbClr val="9FA1A4"/>
              </a:buClr>
              <a:buFont typeface="Noto Sans Symbols"/>
              <a:buNone/>
              <a:defRPr sz="1600" b="0" i="1" u="none" strike="noStrike" cap="none">
                <a:solidFill>
                  <a:srgbClr val="0081C6"/>
                </a:solidFill>
                <a:latin typeface="Century Schoolbook"/>
                <a:ea typeface="Century Schoolbook"/>
                <a:cs typeface="Century Schoolbook"/>
                <a:sym typeface="Century Schoolbook"/>
              </a:defRPr>
            </a:lvl1pPr>
            <a:lvl2pPr marL="457200" marR="0" lvl="1" indent="0" algn="l" rtl="0">
              <a:spcBef>
                <a:spcPts val="360"/>
              </a:spcBef>
              <a:spcAft>
                <a:spcPts val="0"/>
              </a:spcAft>
              <a:buClr>
                <a:srgbClr val="9FA1A4"/>
              </a:buClr>
              <a:buFont typeface="Noto Sans Symbols"/>
              <a:buNone/>
              <a:defRPr sz="1800" b="0" i="0" u="none" strike="noStrike" cap="none">
                <a:solidFill>
                  <a:srgbClr val="0081C6"/>
                </a:solidFill>
                <a:latin typeface="Century Schoolbook"/>
                <a:ea typeface="Century Schoolbook"/>
                <a:cs typeface="Century Schoolbook"/>
                <a:sym typeface="Century Schoolbook"/>
              </a:defRPr>
            </a:lvl2pPr>
            <a:lvl3pPr marL="914400" marR="0" lvl="2" indent="0" algn="l" rtl="0">
              <a:spcBef>
                <a:spcPts val="320"/>
              </a:spcBef>
              <a:spcAft>
                <a:spcPts val="0"/>
              </a:spcAft>
              <a:buClr>
                <a:srgbClr val="D7D9DA"/>
              </a:buClr>
              <a:buFont typeface="Noto Sans Symbols"/>
              <a:buNone/>
              <a:defRPr sz="1600" b="0" i="0" u="none" strike="noStrike" cap="none">
                <a:solidFill>
                  <a:srgbClr val="0081C6"/>
                </a:solidFill>
                <a:latin typeface="Century Schoolbook"/>
                <a:ea typeface="Century Schoolbook"/>
                <a:cs typeface="Century Schoolbook"/>
                <a:sym typeface="Century Schoolbook"/>
              </a:defRPr>
            </a:lvl3pPr>
            <a:lvl4pPr marL="1371600" marR="0" lvl="3" indent="0" algn="l" rtl="0">
              <a:spcBef>
                <a:spcPts val="280"/>
              </a:spcBef>
              <a:spcAft>
                <a:spcPts val="0"/>
              </a:spcAft>
              <a:buClr>
                <a:srgbClr val="EBECEC"/>
              </a:buClr>
              <a:buFont typeface="Noto Sans Symbols"/>
              <a:buNone/>
              <a:defRPr sz="1400" b="0" i="0" u="none" strike="noStrike" cap="none">
                <a:solidFill>
                  <a:srgbClr val="0081C6"/>
                </a:solidFill>
                <a:latin typeface="Century Schoolbook"/>
                <a:ea typeface="Century Schoolbook"/>
                <a:cs typeface="Century Schoolbook"/>
                <a:sym typeface="Century Schoolbook"/>
              </a:defRPr>
            </a:lvl4pPr>
            <a:lvl5pPr marL="1828800" marR="0" lvl="4" indent="0" algn="l" rtl="0">
              <a:spcBef>
                <a:spcPts val="280"/>
              </a:spcBef>
              <a:spcAft>
                <a:spcPts val="0"/>
              </a:spcAft>
              <a:buClr>
                <a:srgbClr val="9FA1A4"/>
              </a:buClr>
              <a:buFont typeface="Noto Sans Symbols"/>
              <a:buNone/>
              <a:defRPr sz="1400" b="1" i="0" u="none" strike="noStrike" cap="none">
                <a:solidFill>
                  <a:schemeClr val="dk1"/>
                </a:solidFill>
                <a:latin typeface="Century Schoolbook"/>
                <a:ea typeface="Century Schoolbook"/>
                <a:cs typeface="Century Schoolbook"/>
                <a:sym typeface="Century Schoolbook"/>
              </a:defRPr>
            </a:lvl5pPr>
            <a:lvl6pPr marL="2286000" marR="0" lvl="5" indent="0" algn="l" rtl="0">
              <a:spcBef>
                <a:spcPts val="280"/>
              </a:spcBef>
              <a:spcAft>
                <a:spcPts val="0"/>
              </a:spcAft>
              <a:buClr>
                <a:schemeClr val="dk1"/>
              </a:buClr>
              <a:buFont typeface="Times"/>
              <a:buNone/>
              <a:defRPr sz="1400" b="0" i="0" u="none" strike="noStrike" cap="none">
                <a:solidFill>
                  <a:schemeClr val="dk1"/>
                </a:solidFill>
                <a:latin typeface="Times"/>
                <a:ea typeface="Times"/>
                <a:cs typeface="Times"/>
                <a:sym typeface="Times"/>
              </a:defRPr>
            </a:lvl6pPr>
            <a:lvl7pPr marL="2743200" marR="0" lvl="6" indent="0" algn="l" rtl="0">
              <a:spcBef>
                <a:spcPts val="280"/>
              </a:spcBef>
              <a:spcAft>
                <a:spcPts val="0"/>
              </a:spcAft>
              <a:buClr>
                <a:schemeClr val="dk1"/>
              </a:buClr>
              <a:buFont typeface="Times"/>
              <a:buNone/>
              <a:defRPr sz="1400" b="0" i="0" u="none" strike="noStrike" cap="none">
                <a:solidFill>
                  <a:schemeClr val="dk1"/>
                </a:solidFill>
                <a:latin typeface="Times"/>
                <a:ea typeface="Times"/>
                <a:cs typeface="Times"/>
                <a:sym typeface="Times"/>
              </a:defRPr>
            </a:lvl7pPr>
            <a:lvl8pPr marL="3200400" marR="0" lvl="7" indent="0" algn="l" rtl="0">
              <a:spcBef>
                <a:spcPts val="280"/>
              </a:spcBef>
              <a:spcAft>
                <a:spcPts val="0"/>
              </a:spcAft>
              <a:buClr>
                <a:schemeClr val="dk1"/>
              </a:buClr>
              <a:buFont typeface="Times"/>
              <a:buNone/>
              <a:defRPr sz="1400" b="0" i="0" u="none" strike="noStrike" cap="none">
                <a:solidFill>
                  <a:schemeClr val="dk1"/>
                </a:solidFill>
                <a:latin typeface="Times"/>
                <a:ea typeface="Times"/>
                <a:cs typeface="Times"/>
                <a:sym typeface="Times"/>
              </a:defRPr>
            </a:lvl8pPr>
            <a:lvl9pPr marL="3657600" marR="0" lvl="8" indent="0" algn="l" rtl="0">
              <a:spcBef>
                <a:spcPts val="280"/>
              </a:spcBef>
              <a:spcAft>
                <a:spcPts val="0"/>
              </a:spcAft>
              <a:buClr>
                <a:schemeClr val="dk1"/>
              </a:buClr>
              <a:buFont typeface="Times"/>
              <a:buNone/>
              <a:defRPr sz="1400" b="0" i="0" u="none" strike="noStrike" cap="none">
                <a:solidFill>
                  <a:schemeClr val="dk1"/>
                </a:solidFill>
                <a:latin typeface="Times"/>
                <a:ea typeface="Times"/>
                <a:cs typeface="Times"/>
                <a:sym typeface="Times"/>
              </a:defRPr>
            </a:lvl9pPr>
          </a:lstStyle>
          <a:p>
            <a:endParaRPr/>
          </a:p>
        </p:txBody>
      </p:sp>
      <p:sp>
        <p:nvSpPr>
          <p:cNvPr id="270" name="Shape 270"/>
          <p:cNvSpPr txBox="1"/>
          <p:nvPr/>
        </p:nvSpPr>
        <p:spPr>
          <a:xfrm>
            <a:off x="8471" y="6291260"/>
            <a:ext cx="608753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a:solidFill>
                  <a:srgbClr val="000000"/>
                </a:solidFill>
                <a:latin typeface="Arial"/>
                <a:ea typeface="Arial"/>
                <a:cs typeface="Arial"/>
                <a:sym typeface="Arial"/>
              </a:rPr>
              <a:t>© All rights reserved. No utilization or reproduction of this material is allowed without the written permission of CSH.</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609600" y="228600"/>
            <a:ext cx="6019800" cy="533399"/>
          </a:xfrm>
          <a:prstGeom prst="rect">
            <a:avLst/>
          </a:prstGeom>
          <a:noFill/>
          <a:ln>
            <a:noFill/>
          </a:ln>
        </p:spPr>
        <p:txBody>
          <a:bodyPr lIns="91425" tIns="91425" rIns="91425" bIns="91425" anchor="ctr" anchorCtr="0"/>
          <a:lstStyle>
            <a:lvl1pPr marL="460375" marR="0" lvl="0" indent="-460375" algn="l" rtl="0">
              <a:spcBef>
                <a:spcPts val="0"/>
              </a:spcBef>
              <a:spcAft>
                <a:spcPts val="0"/>
              </a:spcAft>
              <a:buNone/>
              <a:defRPr sz="2800" b="0" i="0" u="none" strike="noStrike" cap="none">
                <a:solidFill>
                  <a:srgbClr val="FFFFFF"/>
                </a:solidFill>
                <a:latin typeface="Century Schoolbook"/>
                <a:ea typeface="Century Schoolbook"/>
                <a:cs typeface="Century Schoolbook"/>
                <a:sym typeface="Century Schoolbook"/>
              </a:defRPr>
            </a:lvl1pPr>
            <a:lvl2pPr marL="0" marR="0" lvl="1" indent="0" algn="l" rtl="0">
              <a:spcBef>
                <a:spcPts val="0"/>
              </a:spcBef>
              <a:spcAft>
                <a:spcPts val="0"/>
              </a:spcAft>
              <a:buNone/>
              <a:defRPr sz="28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28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28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2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2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2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2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2800" b="1" i="0" u="none" strike="noStrike" cap="none">
                <a:solidFill>
                  <a:schemeClr val="lt1"/>
                </a:solidFill>
                <a:latin typeface="Arial"/>
                <a:ea typeface="Arial"/>
                <a:cs typeface="Arial"/>
                <a:sym typeface="Arial"/>
              </a:defRPr>
            </a:lvl9pPr>
          </a:lstStyle>
          <a:p>
            <a:endParaRPr/>
          </a:p>
        </p:txBody>
      </p:sp>
      <p:sp>
        <p:nvSpPr>
          <p:cNvPr id="273" name="Shape 273"/>
          <p:cNvSpPr txBox="1">
            <a:spLocks noGrp="1"/>
          </p:cNvSpPr>
          <p:nvPr>
            <p:ph type="body" idx="1"/>
          </p:nvPr>
        </p:nvSpPr>
        <p:spPr>
          <a:xfrm>
            <a:off x="912814" y="1981200"/>
            <a:ext cx="3887787" cy="4114800"/>
          </a:xfrm>
          <a:prstGeom prst="rect">
            <a:avLst/>
          </a:prstGeom>
          <a:noFill/>
          <a:ln>
            <a:noFill/>
          </a:ln>
        </p:spPr>
        <p:txBody>
          <a:bodyPr lIns="91425" tIns="91425" rIns="91425" bIns="91425" anchor="t" anchorCtr="0"/>
          <a:lstStyle>
            <a:lvl1pPr marL="398463" marR="0" lvl="0" indent="-296863" algn="l" rtl="0">
              <a:spcBef>
                <a:spcPts val="320"/>
              </a:spcBef>
              <a:spcAft>
                <a:spcPts val="0"/>
              </a:spcAft>
              <a:buClr>
                <a:srgbClr val="9FA1A4"/>
              </a:buClr>
              <a:buSzPct val="100000"/>
              <a:buFont typeface="Noto Sans Symbols"/>
              <a:buChar char="▪"/>
              <a:defRPr sz="1600" b="1" i="0" u="none" strike="noStrike" cap="none">
                <a:solidFill>
                  <a:srgbClr val="FEFEFE"/>
                </a:solidFill>
                <a:latin typeface="Century Schoolbook"/>
                <a:ea typeface="Century Schoolbook"/>
                <a:cs typeface="Century Schoolbook"/>
                <a:sym typeface="Century Schoolbook"/>
              </a:defRPr>
            </a:lvl1pPr>
            <a:lvl2pPr marL="736600" marR="0" lvl="1" indent="-241300" algn="l" rtl="0">
              <a:spcBef>
                <a:spcPts val="320"/>
              </a:spcBef>
              <a:spcAft>
                <a:spcPts val="0"/>
              </a:spcAft>
              <a:buClr>
                <a:srgbClr val="9FA1A4"/>
              </a:buClr>
              <a:buSzPct val="50000"/>
              <a:buFont typeface="Noto Sans Symbols"/>
              <a:buChar char="◻"/>
              <a:defRPr sz="1600" b="0" i="0" u="none" strike="noStrike" cap="none">
                <a:solidFill>
                  <a:srgbClr val="FEFEFE"/>
                </a:solidFill>
                <a:latin typeface="Century Schoolbook"/>
                <a:ea typeface="Century Schoolbook"/>
                <a:cs typeface="Century Schoolbook"/>
                <a:sym typeface="Century Schoolbook"/>
              </a:defRPr>
            </a:lvl2pPr>
            <a:lvl3pPr marL="1143000" marR="0" lvl="2" indent="-127000" algn="l" rtl="0">
              <a:spcBef>
                <a:spcPts val="320"/>
              </a:spcBef>
              <a:spcAft>
                <a:spcPts val="0"/>
              </a:spcAft>
              <a:buClr>
                <a:srgbClr val="D7D9DA"/>
              </a:buClr>
              <a:buSzPct val="100000"/>
              <a:buFont typeface="Noto Sans Symbols"/>
              <a:buChar char="▪"/>
              <a:defRPr sz="1600" b="0" i="0" u="none" strike="noStrike" cap="none">
                <a:solidFill>
                  <a:srgbClr val="FEFEFE"/>
                </a:solidFill>
                <a:latin typeface="Century Schoolbook"/>
                <a:ea typeface="Century Schoolbook"/>
                <a:cs typeface="Century Schoolbook"/>
                <a:sym typeface="Century Schoolbook"/>
              </a:defRPr>
            </a:lvl3pPr>
            <a:lvl4pPr marL="1600200" marR="0" lvl="3" indent="-127000" algn="l" rtl="0">
              <a:spcBef>
                <a:spcPts val="320"/>
              </a:spcBef>
              <a:spcAft>
                <a:spcPts val="0"/>
              </a:spcAft>
              <a:buClr>
                <a:srgbClr val="EBECEC"/>
              </a:buClr>
              <a:buSzPct val="100000"/>
              <a:buFont typeface="Noto Sans Symbols"/>
              <a:buChar char="▪"/>
              <a:defRPr sz="1600" b="0" i="0" u="none" strike="noStrike" cap="none">
                <a:solidFill>
                  <a:srgbClr val="FEFEFE"/>
                </a:solidFill>
                <a:latin typeface="Century Schoolbook"/>
                <a:ea typeface="Century Schoolbook"/>
                <a:cs typeface="Century Schoolbook"/>
                <a:sym typeface="Century Schoolbook"/>
              </a:defRPr>
            </a:lvl4pPr>
            <a:lvl5pPr marL="2114550" marR="0" lvl="4" indent="-184150" algn="l" rtl="0">
              <a:spcBef>
                <a:spcPts val="320"/>
              </a:spcBef>
              <a:spcAft>
                <a:spcPts val="0"/>
              </a:spcAft>
              <a:buClr>
                <a:srgbClr val="9FA1A4"/>
              </a:buClr>
              <a:buSzPct val="100000"/>
              <a:buFont typeface="Noto Sans Symbols"/>
              <a:buChar char="▪"/>
              <a:defRPr sz="1600" b="0" i="0" u="none" strike="noStrike" cap="none">
                <a:solidFill>
                  <a:srgbClr val="FEFEFE"/>
                </a:solidFill>
                <a:latin typeface="Century Schoolbook"/>
                <a:ea typeface="Century Schoolbook"/>
                <a:cs typeface="Century Schoolbook"/>
                <a:sym typeface="Century Schoolbook"/>
              </a:defRPr>
            </a:lvl5pPr>
            <a:lvl6pPr marL="2514600" marR="0" lvl="5" indent="-228600" algn="l" rtl="0">
              <a:spcBef>
                <a:spcPts val="360"/>
              </a:spcBef>
              <a:spcAft>
                <a:spcPts val="0"/>
              </a:spcAft>
              <a:buNone/>
              <a:defRPr sz="1800" b="0" i="0" u="none" strike="noStrike" cap="none">
                <a:solidFill>
                  <a:schemeClr val="dk1"/>
                </a:solidFill>
                <a:latin typeface="Times"/>
                <a:ea typeface="Times"/>
                <a:cs typeface="Times"/>
                <a:sym typeface="Times"/>
              </a:defRPr>
            </a:lvl6pPr>
            <a:lvl7pPr marL="2971800" marR="0" lvl="6" indent="-228600" algn="l" rtl="0">
              <a:spcBef>
                <a:spcPts val="360"/>
              </a:spcBef>
              <a:spcAft>
                <a:spcPts val="0"/>
              </a:spcAft>
              <a:buNone/>
              <a:defRPr sz="1800" b="0" i="0" u="none" strike="noStrike" cap="none">
                <a:solidFill>
                  <a:schemeClr val="dk1"/>
                </a:solidFill>
                <a:latin typeface="Times"/>
                <a:ea typeface="Times"/>
                <a:cs typeface="Times"/>
                <a:sym typeface="Times"/>
              </a:defRPr>
            </a:lvl7pPr>
            <a:lvl8pPr marL="3429000" marR="0" lvl="7" indent="-228600" algn="l" rtl="0">
              <a:spcBef>
                <a:spcPts val="360"/>
              </a:spcBef>
              <a:spcAft>
                <a:spcPts val="0"/>
              </a:spcAft>
              <a:buNone/>
              <a:defRPr sz="1800" b="0" i="0" u="none" strike="noStrike" cap="none">
                <a:solidFill>
                  <a:schemeClr val="dk1"/>
                </a:solidFill>
                <a:latin typeface="Times"/>
                <a:ea typeface="Times"/>
                <a:cs typeface="Times"/>
                <a:sym typeface="Times"/>
              </a:defRPr>
            </a:lvl8pPr>
            <a:lvl9pPr marL="3886200" marR="0" lvl="8" indent="-228600" algn="l" rtl="0">
              <a:spcBef>
                <a:spcPts val="360"/>
              </a:spcBef>
              <a:spcAft>
                <a:spcPts val="0"/>
              </a:spcAft>
              <a:buNone/>
              <a:defRPr sz="1800" b="0" i="0" u="none" strike="noStrike" cap="none">
                <a:solidFill>
                  <a:schemeClr val="dk1"/>
                </a:solidFill>
                <a:latin typeface="Times"/>
                <a:ea typeface="Times"/>
                <a:cs typeface="Times"/>
                <a:sym typeface="Times"/>
              </a:defRPr>
            </a:lvl9pPr>
          </a:lstStyle>
          <a:p>
            <a:endParaRPr/>
          </a:p>
        </p:txBody>
      </p:sp>
      <p:sp>
        <p:nvSpPr>
          <p:cNvPr id="274" name="Shape 274"/>
          <p:cNvSpPr txBox="1">
            <a:spLocks noGrp="1"/>
          </p:cNvSpPr>
          <p:nvPr>
            <p:ph type="body" idx="2"/>
          </p:nvPr>
        </p:nvSpPr>
        <p:spPr>
          <a:xfrm>
            <a:off x="4875212" y="1981200"/>
            <a:ext cx="3963987" cy="4114800"/>
          </a:xfrm>
          <a:prstGeom prst="rect">
            <a:avLst/>
          </a:prstGeom>
          <a:noFill/>
          <a:ln>
            <a:noFill/>
          </a:ln>
        </p:spPr>
        <p:txBody>
          <a:bodyPr lIns="91425" tIns="91425" rIns="91425" bIns="91425" anchor="t" anchorCtr="0"/>
          <a:lstStyle>
            <a:lvl1pPr marL="461963" marR="0" lvl="0" indent="-246062" algn="l" rtl="0">
              <a:spcBef>
                <a:spcPts val="320"/>
              </a:spcBef>
              <a:spcAft>
                <a:spcPts val="0"/>
              </a:spcAft>
              <a:buClr>
                <a:srgbClr val="9FA1A4"/>
              </a:buClr>
              <a:buSzPct val="100000"/>
              <a:buFont typeface="Noto Sans Symbols"/>
              <a:buChar char="▪"/>
              <a:defRPr sz="1600" b="1" i="0" u="none" strike="noStrike" cap="none">
                <a:solidFill>
                  <a:srgbClr val="595959"/>
                </a:solidFill>
                <a:latin typeface="Century Schoolbook"/>
                <a:ea typeface="Century Schoolbook"/>
                <a:cs typeface="Century Schoolbook"/>
                <a:sym typeface="Century Schoolbook"/>
              </a:defRPr>
            </a:lvl1pPr>
            <a:lvl2pPr marL="736600" marR="0" lvl="1" indent="-241300" algn="l" rtl="0">
              <a:spcBef>
                <a:spcPts val="320"/>
              </a:spcBef>
              <a:spcAft>
                <a:spcPts val="0"/>
              </a:spcAft>
              <a:buClr>
                <a:srgbClr val="9FA1A4"/>
              </a:buClr>
              <a:buSzPct val="50000"/>
              <a:buFont typeface="Noto Sans Symbols"/>
              <a:buChar char="◻"/>
              <a:defRPr sz="1600" b="0" i="0" u="none" strike="noStrike" cap="none">
                <a:solidFill>
                  <a:srgbClr val="595959"/>
                </a:solidFill>
                <a:latin typeface="Century Schoolbook"/>
                <a:ea typeface="Century Schoolbook"/>
                <a:cs typeface="Century Schoolbook"/>
                <a:sym typeface="Century Schoolbook"/>
              </a:defRPr>
            </a:lvl2pPr>
            <a:lvl3pPr marL="1143000" marR="0" lvl="2" indent="-127000" algn="l" rtl="0">
              <a:spcBef>
                <a:spcPts val="320"/>
              </a:spcBef>
              <a:spcAft>
                <a:spcPts val="0"/>
              </a:spcAft>
              <a:buClr>
                <a:srgbClr val="D7D9DA"/>
              </a:buClr>
              <a:buSzPct val="100000"/>
              <a:buFont typeface="Noto Sans Symbols"/>
              <a:buChar char="▪"/>
              <a:defRPr sz="1600" b="0" i="0" u="none" strike="noStrike" cap="none">
                <a:solidFill>
                  <a:srgbClr val="595959"/>
                </a:solidFill>
                <a:latin typeface="Century Schoolbook"/>
                <a:ea typeface="Century Schoolbook"/>
                <a:cs typeface="Century Schoolbook"/>
                <a:sym typeface="Century Schoolbook"/>
              </a:defRPr>
            </a:lvl3pPr>
            <a:lvl4pPr marL="1600200" marR="0" lvl="3" indent="-127000" algn="l" rtl="0">
              <a:spcBef>
                <a:spcPts val="320"/>
              </a:spcBef>
              <a:spcAft>
                <a:spcPts val="0"/>
              </a:spcAft>
              <a:buClr>
                <a:srgbClr val="EBECEC"/>
              </a:buClr>
              <a:buSzPct val="100000"/>
              <a:buFont typeface="Noto Sans Symbols"/>
              <a:buChar char="▪"/>
              <a:defRPr sz="1600" b="0" i="0" u="none" strike="noStrike" cap="none">
                <a:solidFill>
                  <a:srgbClr val="595959"/>
                </a:solidFill>
                <a:latin typeface="Century Schoolbook"/>
                <a:ea typeface="Century Schoolbook"/>
                <a:cs typeface="Century Schoolbook"/>
                <a:sym typeface="Century Schoolbook"/>
              </a:defRPr>
            </a:lvl4pPr>
            <a:lvl5pPr marL="2114550" marR="0" lvl="4" indent="-184150" algn="l" rtl="0">
              <a:spcBef>
                <a:spcPts val="320"/>
              </a:spcBef>
              <a:spcAft>
                <a:spcPts val="0"/>
              </a:spcAft>
              <a:buClr>
                <a:srgbClr val="9FA1A4"/>
              </a:buClr>
              <a:buSzPct val="100000"/>
              <a:buFont typeface="Noto Sans Symbols"/>
              <a:buChar char="▪"/>
              <a:defRPr sz="1600" b="0" i="0" u="none" strike="noStrike" cap="none">
                <a:solidFill>
                  <a:srgbClr val="595959"/>
                </a:solidFill>
                <a:latin typeface="Century Schoolbook"/>
                <a:ea typeface="Century Schoolbook"/>
                <a:cs typeface="Century Schoolbook"/>
                <a:sym typeface="Century Schoolbook"/>
              </a:defRPr>
            </a:lvl5pPr>
            <a:lvl6pPr marL="2514600" marR="0" lvl="5" indent="-228600" algn="l" rtl="0">
              <a:spcBef>
                <a:spcPts val="360"/>
              </a:spcBef>
              <a:spcAft>
                <a:spcPts val="0"/>
              </a:spcAft>
              <a:buNone/>
              <a:defRPr sz="1800" b="0" i="0" u="none" strike="noStrike" cap="none">
                <a:solidFill>
                  <a:schemeClr val="dk1"/>
                </a:solidFill>
                <a:latin typeface="Times"/>
                <a:ea typeface="Times"/>
                <a:cs typeface="Times"/>
                <a:sym typeface="Times"/>
              </a:defRPr>
            </a:lvl6pPr>
            <a:lvl7pPr marL="2971800" marR="0" lvl="6" indent="-228600" algn="l" rtl="0">
              <a:spcBef>
                <a:spcPts val="360"/>
              </a:spcBef>
              <a:spcAft>
                <a:spcPts val="0"/>
              </a:spcAft>
              <a:buNone/>
              <a:defRPr sz="1800" b="0" i="0" u="none" strike="noStrike" cap="none">
                <a:solidFill>
                  <a:schemeClr val="dk1"/>
                </a:solidFill>
                <a:latin typeface="Times"/>
                <a:ea typeface="Times"/>
                <a:cs typeface="Times"/>
                <a:sym typeface="Times"/>
              </a:defRPr>
            </a:lvl7pPr>
            <a:lvl8pPr marL="3429000" marR="0" lvl="7" indent="-228600" algn="l" rtl="0">
              <a:spcBef>
                <a:spcPts val="360"/>
              </a:spcBef>
              <a:spcAft>
                <a:spcPts val="0"/>
              </a:spcAft>
              <a:buNone/>
              <a:defRPr sz="1800" b="0" i="0" u="none" strike="noStrike" cap="none">
                <a:solidFill>
                  <a:schemeClr val="dk1"/>
                </a:solidFill>
                <a:latin typeface="Times"/>
                <a:ea typeface="Times"/>
                <a:cs typeface="Times"/>
                <a:sym typeface="Times"/>
              </a:defRPr>
            </a:lvl8pPr>
            <a:lvl9pPr marL="3886200" marR="0" lvl="8" indent="-228600" algn="l" rtl="0">
              <a:spcBef>
                <a:spcPts val="360"/>
              </a:spcBef>
              <a:spcAft>
                <a:spcPts val="0"/>
              </a:spcAft>
              <a:buNone/>
              <a:defRPr sz="1800" b="0" i="0" u="none" strike="noStrike" cap="none">
                <a:solidFill>
                  <a:schemeClr val="dk1"/>
                </a:solidFill>
                <a:latin typeface="Times"/>
                <a:ea typeface="Times"/>
                <a:cs typeface="Times"/>
                <a:sym typeface="Times"/>
              </a:defRPr>
            </a:lvl9pPr>
          </a:lstStyle>
          <a:p>
            <a:endParaRPr/>
          </a:p>
        </p:txBody>
      </p:sp>
      <p:sp>
        <p:nvSpPr>
          <p:cNvPr id="275" name="Shape 275"/>
          <p:cNvSpPr txBox="1"/>
          <p:nvPr/>
        </p:nvSpPr>
        <p:spPr>
          <a:xfrm>
            <a:off x="8471" y="6291260"/>
            <a:ext cx="608753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a:solidFill>
                  <a:srgbClr val="000000"/>
                </a:solidFill>
                <a:latin typeface="Arial"/>
                <a:ea typeface="Arial"/>
                <a:cs typeface="Arial"/>
                <a:sym typeface="Arial"/>
              </a:rPr>
              <a:t>© All rights reserved. No utilization or reproduction of this material is allowed without the written permission of CSH.</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photo page">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609600" y="228600"/>
            <a:ext cx="6019800" cy="533399"/>
          </a:xfrm>
          <a:prstGeom prst="rect">
            <a:avLst/>
          </a:prstGeom>
          <a:noFill/>
          <a:ln>
            <a:noFill/>
          </a:ln>
        </p:spPr>
        <p:txBody>
          <a:bodyPr lIns="91425" tIns="91425" rIns="91425" bIns="91425" anchor="ctr" anchorCtr="0"/>
          <a:lstStyle>
            <a:lvl1pPr marL="460375" marR="0" lvl="0" indent="-460375" algn="l" rtl="0">
              <a:spcBef>
                <a:spcPts val="0"/>
              </a:spcBef>
              <a:spcAft>
                <a:spcPts val="0"/>
              </a:spcAft>
              <a:buNone/>
              <a:defRPr sz="2800" b="0" i="0" u="none" strike="noStrike" cap="none">
                <a:solidFill>
                  <a:schemeClr val="lt1"/>
                </a:solidFill>
                <a:latin typeface="Century Schoolbook"/>
                <a:ea typeface="Century Schoolbook"/>
                <a:cs typeface="Century Schoolbook"/>
                <a:sym typeface="Century Schoolbook"/>
              </a:defRPr>
            </a:lvl1pPr>
            <a:lvl2pPr marL="0" marR="0" lvl="1" indent="0" algn="l" rtl="0">
              <a:spcBef>
                <a:spcPts val="0"/>
              </a:spcBef>
              <a:spcAft>
                <a:spcPts val="0"/>
              </a:spcAft>
              <a:buNone/>
              <a:defRPr sz="28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28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28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2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2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2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2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2800" b="1" i="0" u="none" strike="noStrike" cap="none">
                <a:solidFill>
                  <a:schemeClr val="lt1"/>
                </a:solidFill>
                <a:latin typeface="Arial"/>
                <a:ea typeface="Arial"/>
                <a:cs typeface="Arial"/>
                <a:sym typeface="Arial"/>
              </a:defRPr>
            </a:lvl9pPr>
          </a:lstStyle>
          <a:p>
            <a:endParaRPr/>
          </a:p>
        </p:txBody>
      </p:sp>
      <p:sp>
        <p:nvSpPr>
          <p:cNvPr id="278" name="Shape 278"/>
          <p:cNvSpPr txBox="1">
            <a:spLocks noGrp="1"/>
          </p:cNvSpPr>
          <p:nvPr>
            <p:ph type="sldNum" idx="12"/>
          </p:nvPr>
        </p:nvSpPr>
        <p:spPr>
          <a:xfrm>
            <a:off x="609600" y="6248401"/>
            <a:ext cx="26670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000" b="0" i="1" u="none" strike="noStrike" cap="none">
                <a:solidFill>
                  <a:srgbClr val="9FA1A4"/>
                </a:solidFill>
                <a:latin typeface="Century Schoolbook"/>
                <a:ea typeface="Century Schoolbook"/>
                <a:cs typeface="Century Schoolbook"/>
                <a:sym typeface="Century Schoolbook"/>
              </a:rPr>
              <a:t>‹#›</a:t>
            </a:fld>
            <a:endParaRPr lang="en-US" sz="1000" b="0" i="1" u="none" strike="noStrike" cap="none">
              <a:solidFill>
                <a:srgbClr val="9FA1A4"/>
              </a:solidFill>
              <a:latin typeface="Century Schoolbook"/>
              <a:ea typeface="Century Schoolbook"/>
              <a:cs typeface="Century Schoolbook"/>
              <a:sym typeface="Century Schoolbook"/>
            </a:endParaRPr>
          </a:p>
        </p:txBody>
      </p:sp>
      <p:sp>
        <p:nvSpPr>
          <p:cNvPr id="279" name="Shape 279"/>
          <p:cNvSpPr txBox="1"/>
          <p:nvPr/>
        </p:nvSpPr>
        <p:spPr>
          <a:xfrm>
            <a:off x="1828800" y="5330826"/>
            <a:ext cx="5486400" cy="566739"/>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1400" b="0" i="1" u="none" strike="noStrike" cap="none">
                <a:solidFill>
                  <a:srgbClr val="0081C6"/>
                </a:solidFill>
                <a:latin typeface="Century Schoolbook"/>
                <a:ea typeface="Century Schoolbook"/>
                <a:cs typeface="Century Schoolbook"/>
                <a:sym typeface="Century Schoolbook"/>
              </a:rPr>
              <a:t>Click to edit Master title style</a:t>
            </a:r>
          </a:p>
        </p:txBody>
      </p:sp>
      <p:sp>
        <p:nvSpPr>
          <p:cNvPr id="280" name="Shape 280"/>
          <p:cNvSpPr>
            <a:spLocks noGrp="1"/>
          </p:cNvSpPr>
          <p:nvPr>
            <p:ph type="pic" idx="2"/>
          </p:nvPr>
        </p:nvSpPr>
        <p:spPr>
          <a:xfrm>
            <a:off x="1828800" y="1333500"/>
            <a:ext cx="5448299" cy="3924299"/>
          </a:xfrm>
          <a:prstGeom prst="rect">
            <a:avLst/>
          </a:prstGeom>
          <a:noFill/>
          <a:ln w="63500" cap="flat" cmpd="sng">
            <a:solidFill>
              <a:srgbClr val="EBECEC"/>
            </a:solidFill>
            <a:prstDash val="solid"/>
            <a:round/>
            <a:headEnd type="none" w="med" len="med"/>
            <a:tailEnd type="none" w="med" len="med"/>
          </a:ln>
        </p:spPr>
        <p:txBody>
          <a:bodyPr lIns="91425" tIns="91425" rIns="91425" bIns="91425" anchor="t" anchorCtr="0"/>
          <a:lstStyle>
            <a:lvl1pPr marL="0" marR="0" lvl="0" indent="0" algn="l" rtl="0">
              <a:spcBef>
                <a:spcPts val="280"/>
              </a:spcBef>
              <a:spcAft>
                <a:spcPts val="0"/>
              </a:spcAft>
              <a:buClr>
                <a:srgbClr val="9FA1A4"/>
              </a:buClr>
              <a:buFont typeface="Noto Sans Symbols"/>
              <a:buNone/>
              <a:defRPr sz="1400" b="0" i="0" u="none" strike="noStrike" cap="none">
                <a:solidFill>
                  <a:srgbClr val="9FA1A4"/>
                </a:solidFill>
                <a:latin typeface="Century Schoolbook"/>
                <a:ea typeface="Century Schoolbook"/>
                <a:cs typeface="Century Schoolbook"/>
                <a:sym typeface="Century Schoolbook"/>
              </a:defRPr>
            </a:lvl1pPr>
            <a:lvl2pPr marL="457200" marR="0" lvl="1" indent="0" algn="l" rtl="0">
              <a:spcBef>
                <a:spcPts val="560"/>
              </a:spcBef>
              <a:spcAft>
                <a:spcPts val="0"/>
              </a:spcAft>
              <a:buClr>
                <a:srgbClr val="9FA1A4"/>
              </a:buClr>
              <a:buFont typeface="Noto Sans Symbols"/>
              <a:buNone/>
              <a:defRPr sz="2800" b="0" i="0" u="none" strike="noStrike" cap="none">
                <a:solidFill>
                  <a:srgbClr val="0081C6"/>
                </a:solidFill>
                <a:latin typeface="Century Schoolbook"/>
                <a:ea typeface="Century Schoolbook"/>
                <a:cs typeface="Century Schoolbook"/>
                <a:sym typeface="Century Schoolbook"/>
              </a:defRPr>
            </a:lvl2pPr>
            <a:lvl3pPr marL="914400" marR="0" lvl="2" indent="0" algn="l" rtl="0">
              <a:spcBef>
                <a:spcPts val="480"/>
              </a:spcBef>
              <a:spcAft>
                <a:spcPts val="0"/>
              </a:spcAft>
              <a:buClr>
                <a:srgbClr val="D7D9DA"/>
              </a:buClr>
              <a:buFont typeface="Noto Sans Symbols"/>
              <a:buNone/>
              <a:defRPr sz="2400" b="0" i="0" u="none" strike="noStrike" cap="none">
                <a:solidFill>
                  <a:srgbClr val="0081C6"/>
                </a:solidFill>
                <a:latin typeface="Century Schoolbook"/>
                <a:ea typeface="Century Schoolbook"/>
                <a:cs typeface="Century Schoolbook"/>
                <a:sym typeface="Century Schoolbook"/>
              </a:defRPr>
            </a:lvl3pPr>
            <a:lvl4pPr marL="1371600" marR="0" lvl="3" indent="0" algn="l" rtl="0">
              <a:spcBef>
                <a:spcPts val="400"/>
              </a:spcBef>
              <a:spcAft>
                <a:spcPts val="0"/>
              </a:spcAft>
              <a:buClr>
                <a:srgbClr val="EBECEC"/>
              </a:buClr>
              <a:buFont typeface="Noto Sans Symbols"/>
              <a:buNone/>
              <a:defRPr sz="2000" b="0" i="0" u="none" strike="noStrike" cap="none">
                <a:solidFill>
                  <a:srgbClr val="0081C6"/>
                </a:solidFill>
                <a:latin typeface="Century Schoolbook"/>
                <a:ea typeface="Century Schoolbook"/>
                <a:cs typeface="Century Schoolbook"/>
                <a:sym typeface="Century Schoolbook"/>
              </a:defRPr>
            </a:lvl4pPr>
            <a:lvl5pPr marL="1828800" marR="0" lvl="4" indent="0" algn="l" rtl="0">
              <a:spcBef>
                <a:spcPts val="400"/>
              </a:spcBef>
              <a:spcAft>
                <a:spcPts val="0"/>
              </a:spcAft>
              <a:buClr>
                <a:srgbClr val="9FA1A4"/>
              </a:buClr>
              <a:buFont typeface="Noto Sans Symbols"/>
              <a:buNone/>
              <a:defRPr sz="2000" b="1" i="0" u="none" strike="noStrike" cap="none">
                <a:solidFill>
                  <a:schemeClr val="dk1"/>
                </a:solidFill>
                <a:latin typeface="Century Schoolbook"/>
                <a:ea typeface="Century Schoolbook"/>
                <a:cs typeface="Century Schoolbook"/>
                <a:sym typeface="Century Schoolbook"/>
              </a:defRPr>
            </a:lvl5pPr>
            <a:lvl6pPr marL="2286000" marR="0" lvl="5" indent="0" algn="l" rtl="0">
              <a:spcBef>
                <a:spcPts val="400"/>
              </a:spcBef>
              <a:spcAft>
                <a:spcPts val="0"/>
              </a:spcAft>
              <a:buClr>
                <a:schemeClr val="dk1"/>
              </a:buClr>
              <a:buFont typeface="Times"/>
              <a:buNone/>
              <a:defRPr sz="2000" b="0" i="0" u="none" strike="noStrike" cap="none">
                <a:solidFill>
                  <a:schemeClr val="dk1"/>
                </a:solidFill>
                <a:latin typeface="Times"/>
                <a:ea typeface="Times"/>
                <a:cs typeface="Times"/>
                <a:sym typeface="Times"/>
              </a:defRPr>
            </a:lvl6pPr>
            <a:lvl7pPr marL="2743200" marR="0" lvl="6" indent="0" algn="l" rtl="0">
              <a:spcBef>
                <a:spcPts val="400"/>
              </a:spcBef>
              <a:spcAft>
                <a:spcPts val="0"/>
              </a:spcAft>
              <a:buClr>
                <a:schemeClr val="dk1"/>
              </a:buClr>
              <a:buFont typeface="Times"/>
              <a:buNone/>
              <a:defRPr sz="2000" b="0" i="0" u="none" strike="noStrike" cap="none">
                <a:solidFill>
                  <a:schemeClr val="dk1"/>
                </a:solidFill>
                <a:latin typeface="Times"/>
                <a:ea typeface="Times"/>
                <a:cs typeface="Times"/>
                <a:sym typeface="Times"/>
              </a:defRPr>
            </a:lvl7pPr>
            <a:lvl8pPr marL="3200400" marR="0" lvl="7" indent="0" algn="l" rtl="0">
              <a:spcBef>
                <a:spcPts val="400"/>
              </a:spcBef>
              <a:spcAft>
                <a:spcPts val="0"/>
              </a:spcAft>
              <a:buClr>
                <a:schemeClr val="dk1"/>
              </a:buClr>
              <a:buFont typeface="Times"/>
              <a:buNone/>
              <a:defRPr sz="2000" b="0" i="0" u="none" strike="noStrike" cap="none">
                <a:solidFill>
                  <a:schemeClr val="dk1"/>
                </a:solidFill>
                <a:latin typeface="Times"/>
                <a:ea typeface="Times"/>
                <a:cs typeface="Times"/>
                <a:sym typeface="Times"/>
              </a:defRPr>
            </a:lvl8pPr>
            <a:lvl9pPr marL="3657600" marR="0" lvl="8" indent="0" algn="l" rtl="0">
              <a:spcBef>
                <a:spcPts val="400"/>
              </a:spcBef>
              <a:spcAft>
                <a:spcPts val="0"/>
              </a:spcAft>
              <a:buClr>
                <a:schemeClr val="dk1"/>
              </a:buClr>
              <a:buFont typeface="Times"/>
              <a:buNone/>
              <a:defRPr sz="2000" b="0" i="0" u="none" strike="noStrike" cap="none">
                <a:solidFill>
                  <a:schemeClr val="dk1"/>
                </a:solidFill>
                <a:latin typeface="Times"/>
                <a:ea typeface="Times"/>
                <a:cs typeface="Times"/>
                <a:sym typeface="Times"/>
              </a:defRPr>
            </a:lvl9pPr>
          </a:lstStyle>
          <a:p>
            <a:endParaRPr/>
          </a:p>
        </p:txBody>
      </p:sp>
      <p:sp>
        <p:nvSpPr>
          <p:cNvPr id="281" name="Shape 281"/>
          <p:cNvSpPr txBox="1">
            <a:spLocks noGrp="1"/>
          </p:cNvSpPr>
          <p:nvPr>
            <p:ph type="body" idx="1"/>
          </p:nvPr>
        </p:nvSpPr>
        <p:spPr>
          <a:xfrm>
            <a:off x="1828800" y="5897564"/>
            <a:ext cx="5486400" cy="500063"/>
          </a:xfrm>
          <a:prstGeom prst="rect">
            <a:avLst/>
          </a:prstGeom>
          <a:noFill/>
          <a:ln>
            <a:noFill/>
          </a:ln>
        </p:spPr>
        <p:txBody>
          <a:bodyPr lIns="91425" tIns="91425" rIns="91425" bIns="91425" anchor="t" anchorCtr="0"/>
          <a:lstStyle>
            <a:lvl1pPr marL="0" marR="0" lvl="0" indent="0" algn="l" rtl="0">
              <a:spcBef>
                <a:spcPts val="200"/>
              </a:spcBef>
              <a:spcAft>
                <a:spcPts val="0"/>
              </a:spcAft>
              <a:buClr>
                <a:srgbClr val="9FA1A4"/>
              </a:buClr>
              <a:buFont typeface="Noto Sans Symbols"/>
              <a:buNone/>
              <a:defRPr sz="1000" b="0" i="0" u="none" strike="noStrike" cap="none">
                <a:solidFill>
                  <a:srgbClr val="FEFEFE"/>
                </a:solidFill>
                <a:latin typeface="Century Schoolbook"/>
                <a:ea typeface="Century Schoolbook"/>
                <a:cs typeface="Century Schoolbook"/>
                <a:sym typeface="Century Schoolbook"/>
              </a:defRPr>
            </a:lvl1pPr>
            <a:lvl2pPr marL="457200" marR="0" lvl="1" indent="0" algn="l" rtl="0">
              <a:spcBef>
                <a:spcPts val="240"/>
              </a:spcBef>
              <a:spcAft>
                <a:spcPts val="0"/>
              </a:spcAft>
              <a:buClr>
                <a:srgbClr val="9FA1A4"/>
              </a:buClr>
              <a:buFont typeface="Noto Sans Symbols"/>
              <a:buNone/>
              <a:defRPr sz="1200" b="0" i="0" u="none" strike="noStrike" cap="none">
                <a:solidFill>
                  <a:srgbClr val="0081C6"/>
                </a:solidFill>
                <a:latin typeface="Century Schoolbook"/>
                <a:ea typeface="Century Schoolbook"/>
                <a:cs typeface="Century Schoolbook"/>
                <a:sym typeface="Century Schoolbook"/>
              </a:defRPr>
            </a:lvl2pPr>
            <a:lvl3pPr marL="914400" marR="0" lvl="2" indent="0" algn="l" rtl="0">
              <a:spcBef>
                <a:spcPts val="200"/>
              </a:spcBef>
              <a:spcAft>
                <a:spcPts val="0"/>
              </a:spcAft>
              <a:buClr>
                <a:srgbClr val="D7D9DA"/>
              </a:buClr>
              <a:buFont typeface="Noto Sans Symbols"/>
              <a:buNone/>
              <a:defRPr sz="1000" b="0" i="0" u="none" strike="noStrike" cap="none">
                <a:solidFill>
                  <a:srgbClr val="0081C6"/>
                </a:solidFill>
                <a:latin typeface="Century Schoolbook"/>
                <a:ea typeface="Century Schoolbook"/>
                <a:cs typeface="Century Schoolbook"/>
                <a:sym typeface="Century Schoolbook"/>
              </a:defRPr>
            </a:lvl3pPr>
            <a:lvl4pPr marL="1371600" marR="0" lvl="3" indent="0" algn="l" rtl="0">
              <a:spcBef>
                <a:spcPts val="180"/>
              </a:spcBef>
              <a:spcAft>
                <a:spcPts val="0"/>
              </a:spcAft>
              <a:buClr>
                <a:srgbClr val="EBECEC"/>
              </a:buClr>
              <a:buFont typeface="Noto Sans Symbols"/>
              <a:buNone/>
              <a:defRPr sz="900" b="0" i="0" u="none" strike="noStrike" cap="none">
                <a:solidFill>
                  <a:srgbClr val="0081C6"/>
                </a:solidFill>
                <a:latin typeface="Century Schoolbook"/>
                <a:ea typeface="Century Schoolbook"/>
                <a:cs typeface="Century Schoolbook"/>
                <a:sym typeface="Century Schoolbook"/>
              </a:defRPr>
            </a:lvl4pPr>
            <a:lvl5pPr marL="1828800" marR="0" lvl="4" indent="0" algn="l" rtl="0">
              <a:spcBef>
                <a:spcPts val="180"/>
              </a:spcBef>
              <a:spcAft>
                <a:spcPts val="0"/>
              </a:spcAft>
              <a:buClr>
                <a:srgbClr val="9FA1A4"/>
              </a:buClr>
              <a:buFont typeface="Noto Sans Symbols"/>
              <a:buNone/>
              <a:defRPr sz="900" b="1" i="0" u="none" strike="noStrike" cap="none">
                <a:solidFill>
                  <a:schemeClr val="dk1"/>
                </a:solidFill>
                <a:latin typeface="Century Schoolbook"/>
                <a:ea typeface="Century Schoolbook"/>
                <a:cs typeface="Century Schoolbook"/>
                <a:sym typeface="Century Schoolbook"/>
              </a:defRPr>
            </a:lvl5pPr>
            <a:lvl6pPr marL="2286000" marR="0" lvl="5"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6pPr>
            <a:lvl7pPr marL="2743200" marR="0" lvl="6"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7pPr>
            <a:lvl8pPr marL="3200400" marR="0" lvl="7"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8pPr>
            <a:lvl9pPr marL="3657600" marR="0" lvl="8"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9pPr>
          </a:lstStyle>
          <a:p>
            <a:endParaRPr/>
          </a:p>
        </p:txBody>
      </p:sp>
      <p:sp>
        <p:nvSpPr>
          <p:cNvPr id="282" name="Shape 282"/>
          <p:cNvSpPr txBox="1"/>
          <p:nvPr/>
        </p:nvSpPr>
        <p:spPr>
          <a:xfrm>
            <a:off x="8471" y="6291260"/>
            <a:ext cx="608753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a:solidFill>
                  <a:srgbClr val="000000"/>
                </a:solidFill>
                <a:latin typeface="Arial"/>
                <a:ea typeface="Arial"/>
                <a:cs typeface="Arial"/>
                <a:sym typeface="Arial"/>
              </a:rPr>
              <a:t>© All rights reserved. No utilization or reproduction of this material is allowed without the written permission of CSH.</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4_Defaul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914400" y="292101"/>
            <a:ext cx="7315200" cy="1263599"/>
          </a:xfrm>
          <a:prstGeom prst="rect">
            <a:avLst/>
          </a:prstGeom>
          <a:noFill/>
          <a:ln>
            <a:noFill/>
          </a:ln>
        </p:spPr>
        <p:txBody>
          <a:bodyPr lIns="91425" tIns="91425" rIns="91425" bIns="91425" anchor="t" anchorCtr="0"/>
          <a:lstStyle>
            <a:lvl1pPr marL="345281" marR="0" lvl="0" indent="-256381" algn="l" rtl="0">
              <a:lnSpc>
                <a:spcPct val="112500"/>
              </a:lnSpc>
              <a:spcBef>
                <a:spcPts val="0"/>
              </a:spcBef>
              <a:spcAft>
                <a:spcPts val="0"/>
              </a:spcAft>
              <a:buClr>
                <a:schemeClr val="lt1"/>
              </a:buClr>
              <a:buFont typeface="Century Schoolbook"/>
              <a:buNone/>
              <a:defRPr sz="2100" b="0" i="0" u="none" strike="noStrike" cap="none">
                <a:solidFill>
                  <a:schemeClr val="lt1"/>
                </a:solidFill>
                <a:latin typeface="Century Schoolbook"/>
                <a:ea typeface="Century Schoolbook"/>
                <a:cs typeface="Century Schoolbook"/>
                <a:sym typeface="Century Schoolbook"/>
              </a:defRPr>
            </a:lvl1pPr>
            <a:lvl2pPr marL="0" marR="0" lvl="1" indent="0" algn="l" rtl="0">
              <a:lnSpc>
                <a:spcPct val="112500"/>
              </a:lnSpc>
              <a:spcBef>
                <a:spcPts val="0"/>
              </a:spcBef>
              <a:spcAft>
                <a:spcPts val="0"/>
              </a:spcAft>
              <a:buClr>
                <a:schemeClr val="lt1"/>
              </a:buClr>
              <a:buFont typeface="Arial"/>
              <a:buNone/>
              <a:defRPr sz="2100" b="1" i="0" u="none" strike="noStrike" cap="none">
                <a:solidFill>
                  <a:schemeClr val="lt1"/>
                </a:solidFill>
                <a:latin typeface="Arial"/>
                <a:ea typeface="Arial"/>
                <a:cs typeface="Arial"/>
                <a:sym typeface="Arial"/>
              </a:defRPr>
            </a:lvl2pPr>
            <a:lvl3pPr marL="0" marR="0" lvl="2" indent="0" algn="l" rtl="0">
              <a:lnSpc>
                <a:spcPct val="112500"/>
              </a:lnSpc>
              <a:spcBef>
                <a:spcPts val="0"/>
              </a:spcBef>
              <a:spcAft>
                <a:spcPts val="0"/>
              </a:spcAft>
              <a:buClr>
                <a:schemeClr val="lt1"/>
              </a:buClr>
              <a:buFont typeface="Arial"/>
              <a:buNone/>
              <a:defRPr sz="2100" b="1" i="0" u="none" strike="noStrike" cap="none">
                <a:solidFill>
                  <a:schemeClr val="lt1"/>
                </a:solidFill>
                <a:latin typeface="Arial"/>
                <a:ea typeface="Arial"/>
                <a:cs typeface="Arial"/>
                <a:sym typeface="Arial"/>
              </a:defRPr>
            </a:lvl3pPr>
            <a:lvl4pPr marL="0" marR="0" lvl="3" indent="0" algn="l" rtl="0">
              <a:lnSpc>
                <a:spcPct val="112500"/>
              </a:lnSpc>
              <a:spcBef>
                <a:spcPts val="0"/>
              </a:spcBef>
              <a:spcAft>
                <a:spcPts val="0"/>
              </a:spcAft>
              <a:buClr>
                <a:schemeClr val="lt1"/>
              </a:buClr>
              <a:buFont typeface="Arial"/>
              <a:buNone/>
              <a:defRPr sz="2100" b="1" i="0" u="none" strike="noStrike" cap="none">
                <a:solidFill>
                  <a:schemeClr val="lt1"/>
                </a:solidFill>
                <a:latin typeface="Arial"/>
                <a:ea typeface="Arial"/>
                <a:cs typeface="Arial"/>
                <a:sym typeface="Arial"/>
              </a:defRPr>
            </a:lvl4pPr>
            <a:lvl5pPr marL="0" marR="0" lvl="4" indent="0" algn="l" rtl="0">
              <a:lnSpc>
                <a:spcPct val="112500"/>
              </a:lnSpc>
              <a:spcBef>
                <a:spcPts val="0"/>
              </a:spcBef>
              <a:spcAft>
                <a:spcPts val="0"/>
              </a:spcAft>
              <a:buClr>
                <a:schemeClr val="lt1"/>
              </a:buClr>
              <a:buFont typeface="Arial"/>
              <a:buNone/>
              <a:defRPr sz="2100" b="1" i="0" u="none" strike="noStrike" cap="none">
                <a:solidFill>
                  <a:schemeClr val="lt1"/>
                </a:solidFill>
                <a:latin typeface="Arial"/>
                <a:ea typeface="Arial"/>
                <a:cs typeface="Arial"/>
                <a:sym typeface="Arial"/>
              </a:defRPr>
            </a:lvl5pPr>
            <a:lvl6pPr marL="342900" marR="0" lvl="5" indent="0" algn="l" rtl="0">
              <a:lnSpc>
                <a:spcPct val="112500"/>
              </a:lnSpc>
              <a:spcBef>
                <a:spcPts val="0"/>
              </a:spcBef>
              <a:spcAft>
                <a:spcPts val="0"/>
              </a:spcAft>
              <a:buClr>
                <a:schemeClr val="lt1"/>
              </a:buClr>
              <a:buFont typeface="Arial"/>
              <a:buNone/>
              <a:defRPr sz="2100" b="1" i="0" u="none" strike="noStrike" cap="none">
                <a:solidFill>
                  <a:schemeClr val="lt1"/>
                </a:solidFill>
                <a:latin typeface="Arial"/>
                <a:ea typeface="Arial"/>
                <a:cs typeface="Arial"/>
                <a:sym typeface="Arial"/>
              </a:defRPr>
            </a:lvl6pPr>
            <a:lvl7pPr marL="685800" marR="0" lvl="6" indent="0" algn="l" rtl="0">
              <a:lnSpc>
                <a:spcPct val="112500"/>
              </a:lnSpc>
              <a:spcBef>
                <a:spcPts val="0"/>
              </a:spcBef>
              <a:spcAft>
                <a:spcPts val="0"/>
              </a:spcAft>
              <a:buClr>
                <a:schemeClr val="lt1"/>
              </a:buClr>
              <a:buFont typeface="Arial"/>
              <a:buNone/>
              <a:defRPr sz="2100" b="1" i="0" u="none" strike="noStrike" cap="none">
                <a:solidFill>
                  <a:schemeClr val="lt1"/>
                </a:solidFill>
                <a:latin typeface="Arial"/>
                <a:ea typeface="Arial"/>
                <a:cs typeface="Arial"/>
                <a:sym typeface="Arial"/>
              </a:defRPr>
            </a:lvl7pPr>
            <a:lvl8pPr marL="1028700" marR="0" lvl="7" indent="0" algn="l" rtl="0">
              <a:lnSpc>
                <a:spcPct val="112500"/>
              </a:lnSpc>
              <a:spcBef>
                <a:spcPts val="0"/>
              </a:spcBef>
              <a:spcAft>
                <a:spcPts val="0"/>
              </a:spcAft>
              <a:buClr>
                <a:schemeClr val="lt1"/>
              </a:buClr>
              <a:buFont typeface="Arial"/>
              <a:buNone/>
              <a:defRPr sz="2100" b="1" i="0" u="none" strike="noStrike" cap="none">
                <a:solidFill>
                  <a:schemeClr val="lt1"/>
                </a:solidFill>
                <a:latin typeface="Arial"/>
                <a:ea typeface="Arial"/>
                <a:cs typeface="Arial"/>
                <a:sym typeface="Arial"/>
              </a:defRPr>
            </a:lvl8pPr>
            <a:lvl9pPr marL="1371600" marR="0" lvl="8" indent="0" algn="l" rtl="0">
              <a:lnSpc>
                <a:spcPct val="112500"/>
              </a:lnSpc>
              <a:spcBef>
                <a:spcPts val="0"/>
              </a:spcBef>
              <a:spcAft>
                <a:spcPts val="0"/>
              </a:spcAft>
              <a:buClr>
                <a:schemeClr val="lt1"/>
              </a:buClr>
              <a:buFont typeface="Arial"/>
              <a:buNone/>
              <a:defRPr sz="2100" b="1" i="0" u="none" strike="noStrike" cap="none">
                <a:solidFill>
                  <a:schemeClr val="lt1"/>
                </a:solidFill>
                <a:latin typeface="Arial"/>
                <a:ea typeface="Arial"/>
                <a:cs typeface="Arial"/>
                <a:sym typeface="Arial"/>
              </a:defRPr>
            </a:lvl9pPr>
          </a:lstStyle>
          <a:p>
            <a:endParaRPr/>
          </a:p>
        </p:txBody>
      </p:sp>
      <p:sp>
        <p:nvSpPr>
          <p:cNvPr id="37" name="Shape 37"/>
          <p:cNvSpPr txBox="1">
            <a:spLocks noGrp="1"/>
          </p:cNvSpPr>
          <p:nvPr>
            <p:ph type="body" idx="1"/>
          </p:nvPr>
        </p:nvSpPr>
        <p:spPr>
          <a:xfrm>
            <a:off x="925512" y="1555749"/>
            <a:ext cx="7292999" cy="5302399"/>
          </a:xfrm>
          <a:prstGeom prst="rect">
            <a:avLst/>
          </a:prstGeom>
          <a:noFill/>
          <a:ln>
            <a:noFill/>
          </a:ln>
        </p:spPr>
        <p:txBody>
          <a:bodyPr lIns="91425" tIns="91425" rIns="91425" bIns="91425" anchor="t" anchorCtr="0"/>
          <a:lstStyle>
            <a:lvl1pPr marL="158750" marR="0" lvl="0" indent="387350" algn="l" rtl="0">
              <a:lnSpc>
                <a:spcPct val="150000"/>
              </a:lnSpc>
              <a:spcBef>
                <a:spcPts val="0"/>
              </a:spcBef>
              <a:spcAft>
                <a:spcPts val="0"/>
              </a:spcAft>
              <a:buClr>
                <a:srgbClr val="807F83"/>
              </a:buClr>
              <a:buSzPct val="100000"/>
              <a:buFont typeface="Arial"/>
              <a:buChar char="•"/>
              <a:defRPr sz="1200" b="1" i="0" u="none" strike="noStrike" cap="none">
                <a:solidFill>
                  <a:srgbClr val="0081C6"/>
                </a:solidFill>
                <a:latin typeface="Century Schoolbook"/>
                <a:ea typeface="Century Schoolbook"/>
                <a:cs typeface="Century Schoolbook"/>
                <a:sym typeface="Century Schoolbook"/>
              </a:defRPr>
            </a:lvl1pPr>
            <a:lvl2pPr marL="366709" marR="0" lvl="1" indent="204790" algn="l" rtl="0">
              <a:lnSpc>
                <a:spcPct val="150000"/>
              </a:lnSpc>
              <a:spcBef>
                <a:spcPts val="0"/>
              </a:spcBef>
              <a:spcAft>
                <a:spcPts val="0"/>
              </a:spcAft>
              <a:buClr>
                <a:srgbClr val="807F83"/>
              </a:buClr>
              <a:buSzPct val="50000"/>
              <a:buFont typeface="Arial"/>
              <a:buChar char="–"/>
              <a:defRPr sz="1200" b="0" i="0" u="none" strike="noStrike" cap="none">
                <a:solidFill>
                  <a:srgbClr val="0081C6"/>
                </a:solidFill>
                <a:latin typeface="Century Schoolbook"/>
                <a:ea typeface="Century Schoolbook"/>
                <a:cs typeface="Century Schoolbook"/>
                <a:sym typeface="Century Schoolbook"/>
              </a:defRPr>
            </a:lvl2pPr>
            <a:lvl3pPr marL="550508" marR="0" lvl="2" indent="287691" algn="l" rtl="0">
              <a:lnSpc>
                <a:spcPct val="150000"/>
              </a:lnSpc>
              <a:spcBef>
                <a:spcPts val="0"/>
              </a:spcBef>
              <a:spcAft>
                <a:spcPts val="0"/>
              </a:spcAft>
              <a:buClr>
                <a:srgbClr val="807F83"/>
              </a:buClr>
              <a:buSzPct val="100000"/>
              <a:buFont typeface="Arial"/>
              <a:buChar char="•"/>
              <a:defRPr sz="1200" b="0" i="0" u="none" strike="noStrike" cap="none">
                <a:solidFill>
                  <a:srgbClr val="0081C6"/>
                </a:solidFill>
                <a:latin typeface="Century Schoolbook"/>
                <a:ea typeface="Century Schoolbook"/>
                <a:cs typeface="Century Schoolbook"/>
                <a:sym typeface="Century Schoolbook"/>
              </a:defRPr>
            </a:lvl3pPr>
            <a:lvl4pPr marL="727603" marR="0" lvl="3" indent="288396" algn="l" rtl="0">
              <a:lnSpc>
                <a:spcPct val="150000"/>
              </a:lnSpc>
              <a:spcBef>
                <a:spcPts val="0"/>
              </a:spcBef>
              <a:spcAft>
                <a:spcPts val="0"/>
              </a:spcAft>
              <a:buClr>
                <a:srgbClr val="807F83"/>
              </a:buClr>
              <a:buSzPct val="100000"/>
              <a:buFont typeface="Arial"/>
              <a:buChar char="–"/>
              <a:defRPr sz="1200" b="0" i="0" u="none" strike="noStrike" cap="none">
                <a:solidFill>
                  <a:srgbClr val="0081C6"/>
                </a:solidFill>
                <a:latin typeface="Century Schoolbook"/>
                <a:ea typeface="Century Schoolbook"/>
                <a:cs typeface="Century Schoolbook"/>
                <a:sym typeface="Century Schoolbook"/>
              </a:defRPr>
            </a:lvl4pPr>
            <a:lvl5pPr marL="905404" marR="0" lvl="4" indent="288395" algn="l" rtl="0">
              <a:lnSpc>
                <a:spcPct val="150000"/>
              </a:lnSpc>
              <a:spcBef>
                <a:spcPts val="0"/>
              </a:spcBef>
              <a:spcAft>
                <a:spcPts val="0"/>
              </a:spcAft>
              <a:buClr>
                <a:srgbClr val="807F83"/>
              </a:buClr>
              <a:buSzPct val="100000"/>
              <a:buFont typeface="Arial"/>
              <a:buChar char="•"/>
              <a:defRPr sz="1200" b="1" i="0" u="none" strike="noStrike" cap="none">
                <a:solidFill>
                  <a:schemeClr val="dk1"/>
                </a:solidFill>
                <a:latin typeface="Century Schoolbook"/>
                <a:ea typeface="Century Schoolbook"/>
                <a:cs typeface="Century Schoolbook"/>
                <a:sym typeface="Century Schoolbook"/>
              </a:defRPr>
            </a:lvl5pPr>
            <a:lvl6pPr marL="1362604" marR="0" lvl="5" indent="332845" algn="l" rtl="0">
              <a:lnSpc>
                <a:spcPct val="150000"/>
              </a:lnSpc>
              <a:spcBef>
                <a:spcPts val="0"/>
              </a:spcBef>
              <a:spcAft>
                <a:spcPts val="0"/>
              </a:spcAft>
              <a:buClr>
                <a:srgbClr val="807F83"/>
              </a:buClr>
              <a:buSzPct val="100000"/>
              <a:buFont typeface="Arial"/>
              <a:buChar char="•"/>
              <a:defRPr sz="1500" b="0" i="0" u="none" strike="noStrike" cap="none">
                <a:solidFill>
                  <a:schemeClr val="dk1"/>
                </a:solidFill>
                <a:latin typeface="Times"/>
                <a:ea typeface="Times"/>
                <a:cs typeface="Times"/>
                <a:sym typeface="Times"/>
              </a:defRPr>
            </a:lvl6pPr>
            <a:lvl7pPr marL="1819804" marR="0" lvl="6" indent="332845" algn="l" rtl="0">
              <a:lnSpc>
                <a:spcPct val="150000"/>
              </a:lnSpc>
              <a:spcBef>
                <a:spcPts val="0"/>
              </a:spcBef>
              <a:spcAft>
                <a:spcPts val="0"/>
              </a:spcAft>
              <a:buClr>
                <a:srgbClr val="807F83"/>
              </a:buClr>
              <a:buSzPct val="100000"/>
              <a:buFont typeface="Arial"/>
              <a:buChar char="•"/>
              <a:defRPr sz="1500" b="0" i="0" u="none" strike="noStrike" cap="none">
                <a:solidFill>
                  <a:schemeClr val="dk1"/>
                </a:solidFill>
                <a:latin typeface="Times"/>
                <a:ea typeface="Times"/>
                <a:cs typeface="Times"/>
                <a:sym typeface="Times"/>
              </a:defRPr>
            </a:lvl7pPr>
            <a:lvl8pPr marL="2277004" marR="0" lvl="7" indent="332845" algn="l" rtl="0">
              <a:lnSpc>
                <a:spcPct val="150000"/>
              </a:lnSpc>
              <a:spcBef>
                <a:spcPts val="0"/>
              </a:spcBef>
              <a:spcAft>
                <a:spcPts val="0"/>
              </a:spcAft>
              <a:buClr>
                <a:srgbClr val="807F83"/>
              </a:buClr>
              <a:buSzPct val="100000"/>
              <a:buFont typeface="Arial"/>
              <a:buChar char="•"/>
              <a:defRPr sz="1500" b="0" i="0" u="none" strike="noStrike" cap="none">
                <a:solidFill>
                  <a:schemeClr val="dk1"/>
                </a:solidFill>
                <a:latin typeface="Times"/>
                <a:ea typeface="Times"/>
                <a:cs typeface="Times"/>
                <a:sym typeface="Times"/>
              </a:defRPr>
            </a:lvl8pPr>
            <a:lvl9pPr marL="2734204" marR="0" lvl="8" indent="332845" algn="l" rtl="0">
              <a:lnSpc>
                <a:spcPct val="150000"/>
              </a:lnSpc>
              <a:spcBef>
                <a:spcPts val="0"/>
              </a:spcBef>
              <a:spcAft>
                <a:spcPts val="0"/>
              </a:spcAft>
              <a:buClr>
                <a:srgbClr val="807F83"/>
              </a:buClr>
              <a:buSzPct val="100000"/>
              <a:buFont typeface="Arial"/>
              <a:buChar char="•"/>
              <a:defRPr sz="1500" b="0" i="0" u="none" strike="noStrike" cap="none">
                <a:solidFill>
                  <a:schemeClr val="dk1"/>
                </a:solidFill>
                <a:latin typeface="Times"/>
                <a:ea typeface="Times"/>
                <a:cs typeface="Times"/>
                <a:sym typeface="Times"/>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3"/>
        <p:cNvGrpSpPr/>
        <p:nvPr/>
      </p:nvGrpSpPr>
      <p:grpSpPr>
        <a:xfrm>
          <a:off x="0" y="0"/>
          <a:ext cx="0" cy="0"/>
          <a:chOff x="0" y="0"/>
          <a:chExt cx="0" cy="0"/>
        </a:xfrm>
      </p:grpSpPr>
      <p:sp>
        <p:nvSpPr>
          <p:cNvPr id="284" name="Shape 284"/>
          <p:cNvSpPr txBox="1">
            <a:spLocks noGrp="1"/>
          </p:cNvSpPr>
          <p:nvPr>
            <p:ph type="sldNum" idx="12"/>
          </p:nvPr>
        </p:nvSpPr>
        <p:spPr>
          <a:xfrm>
            <a:off x="609600" y="6248401"/>
            <a:ext cx="26670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000" b="0" i="1" u="none" strike="noStrike" cap="none">
                <a:solidFill>
                  <a:srgbClr val="9FA1A4"/>
                </a:solidFill>
                <a:latin typeface="Century Schoolbook"/>
                <a:ea typeface="Century Schoolbook"/>
                <a:cs typeface="Century Schoolbook"/>
                <a:sym typeface="Century Schoolbook"/>
              </a:rPr>
              <a:t>‹#›</a:t>
            </a:fld>
            <a:endParaRPr lang="en-US" sz="1000" b="0" i="1" u="none" strike="noStrike" cap="none">
              <a:solidFill>
                <a:srgbClr val="9FA1A4"/>
              </a:solidFill>
              <a:latin typeface="Century Schoolbook"/>
              <a:ea typeface="Century Schoolbook"/>
              <a:cs typeface="Century Schoolbook"/>
              <a:sym typeface="Century Schoolbook"/>
            </a:endParaRPr>
          </a:p>
        </p:txBody>
      </p:sp>
      <p:sp>
        <p:nvSpPr>
          <p:cNvPr id="285" name="Shape 285"/>
          <p:cNvSpPr txBox="1"/>
          <p:nvPr/>
        </p:nvSpPr>
        <p:spPr>
          <a:xfrm>
            <a:off x="8471" y="6291260"/>
            <a:ext cx="608753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a:solidFill>
                  <a:srgbClr val="000000"/>
                </a:solidFill>
                <a:latin typeface="Arial"/>
                <a:ea typeface="Arial"/>
                <a:cs typeface="Arial"/>
                <a:sym typeface="Arial"/>
              </a:rPr>
              <a:t>© All rights reserved. No utilization or reproduction of this material is allowed without the written permission of CSH.</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152400" y="-23949"/>
            <a:ext cx="5791199" cy="1066799"/>
          </a:xfrm>
          <a:prstGeom prst="rect">
            <a:avLst/>
          </a:prstGeom>
          <a:noFill/>
          <a:ln>
            <a:noFill/>
          </a:ln>
        </p:spPr>
        <p:txBody>
          <a:bodyPr lIns="91425" tIns="91425" rIns="91425" bIns="91425" anchor="ctr" anchorCtr="0"/>
          <a:lstStyle>
            <a:lvl1pPr marL="460375" marR="0" lvl="0" indent="-460375" algn="l" rtl="0">
              <a:spcBef>
                <a:spcPts val="0"/>
              </a:spcBef>
              <a:spcAft>
                <a:spcPts val="0"/>
              </a:spcAft>
              <a:buNone/>
              <a:defRPr sz="2800" b="0" i="0" u="none" strike="noStrike" cap="none">
                <a:solidFill>
                  <a:schemeClr val="lt1"/>
                </a:solidFill>
                <a:latin typeface="Century Schoolbook"/>
                <a:ea typeface="Century Schoolbook"/>
                <a:cs typeface="Century Schoolbook"/>
                <a:sym typeface="Century Schoolbook"/>
              </a:defRPr>
            </a:lvl1pPr>
            <a:lvl2pPr marL="0" marR="0" lvl="1" indent="0" algn="l" rtl="0">
              <a:spcBef>
                <a:spcPts val="0"/>
              </a:spcBef>
              <a:spcAft>
                <a:spcPts val="0"/>
              </a:spcAft>
              <a:buNone/>
              <a:defRPr sz="28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28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28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2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2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2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2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2800" b="1" i="0" u="none" strike="noStrike" cap="none">
                <a:solidFill>
                  <a:schemeClr val="lt1"/>
                </a:solidFill>
                <a:latin typeface="Arial"/>
                <a:ea typeface="Arial"/>
                <a:cs typeface="Arial"/>
                <a:sym typeface="Arial"/>
              </a:defRPr>
            </a:lvl9pPr>
          </a:lstStyle>
          <a:p>
            <a:endParaRPr/>
          </a:p>
        </p:txBody>
      </p:sp>
      <p:sp>
        <p:nvSpPr>
          <p:cNvPr id="288" name="Shape 288"/>
          <p:cNvSpPr>
            <a:spLocks noGrp="1"/>
          </p:cNvSpPr>
          <p:nvPr>
            <p:ph type="clipArt" idx="2"/>
          </p:nvPr>
        </p:nvSpPr>
        <p:spPr>
          <a:xfrm>
            <a:off x="912812" y="1981200"/>
            <a:ext cx="3810000" cy="4114800"/>
          </a:xfrm>
          <a:prstGeom prst="rect">
            <a:avLst/>
          </a:prstGeom>
          <a:noFill/>
          <a:ln>
            <a:noFill/>
          </a:ln>
        </p:spPr>
        <p:txBody>
          <a:bodyPr lIns="91425" tIns="91425" rIns="91425" bIns="91425" anchor="t" anchorCtr="0"/>
          <a:lstStyle>
            <a:lvl1pPr marL="461963" marR="0" lvl="0" indent="-233362" algn="l" rtl="0">
              <a:spcBef>
                <a:spcPts val="360"/>
              </a:spcBef>
              <a:spcAft>
                <a:spcPts val="0"/>
              </a:spcAft>
              <a:buClr>
                <a:srgbClr val="9FA1A4"/>
              </a:buClr>
              <a:buSzPct val="100000"/>
              <a:buFont typeface="Noto Sans Symbols"/>
              <a:buChar char="▪"/>
              <a:defRPr sz="1800" b="1" i="0" u="none" strike="noStrike" cap="none">
                <a:solidFill>
                  <a:srgbClr val="0081C6"/>
                </a:solidFill>
                <a:latin typeface="Century Schoolbook"/>
                <a:ea typeface="Century Schoolbook"/>
                <a:cs typeface="Century Schoolbook"/>
                <a:sym typeface="Century Schoolbook"/>
              </a:defRPr>
            </a:lvl1pPr>
            <a:lvl2pPr marL="736600" marR="0" lvl="1" indent="-234950" algn="l" rtl="0">
              <a:spcBef>
                <a:spcPts val="360"/>
              </a:spcBef>
              <a:spcAft>
                <a:spcPts val="0"/>
              </a:spcAft>
              <a:buClr>
                <a:srgbClr val="9FA1A4"/>
              </a:buClr>
              <a:buSzPct val="50000"/>
              <a:buFont typeface="Noto Sans Symbols"/>
              <a:buChar char="◻"/>
              <a:defRPr sz="1800" b="0" i="0" u="none" strike="noStrike" cap="none">
                <a:solidFill>
                  <a:srgbClr val="0081C6"/>
                </a:solidFill>
                <a:latin typeface="Century Schoolbook"/>
                <a:ea typeface="Century Schoolbook"/>
                <a:cs typeface="Century Schoolbook"/>
                <a:sym typeface="Century Schoolbook"/>
              </a:defRPr>
            </a:lvl2pPr>
            <a:lvl3pPr marL="1143000" marR="0" lvl="2" indent="-127000" algn="l" rtl="0">
              <a:spcBef>
                <a:spcPts val="320"/>
              </a:spcBef>
              <a:spcAft>
                <a:spcPts val="0"/>
              </a:spcAft>
              <a:buClr>
                <a:srgbClr val="D7D9DA"/>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3pPr>
            <a:lvl4pPr marL="1600200" marR="0" lvl="3" indent="-127000" algn="l" rtl="0">
              <a:spcBef>
                <a:spcPts val="320"/>
              </a:spcBef>
              <a:spcAft>
                <a:spcPts val="0"/>
              </a:spcAft>
              <a:buClr>
                <a:srgbClr val="EBECEC"/>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4pPr>
            <a:lvl5pPr marL="2114550" marR="0" lvl="4" indent="-184150" algn="l" rtl="0">
              <a:spcBef>
                <a:spcPts val="320"/>
              </a:spcBef>
              <a:spcAft>
                <a:spcPts val="0"/>
              </a:spcAft>
              <a:buClr>
                <a:srgbClr val="9FA1A4"/>
              </a:buClr>
              <a:buSzPct val="100000"/>
              <a:buFont typeface="Noto Sans Symbols"/>
              <a:buChar char="▪"/>
              <a:defRPr sz="1600" b="1" i="0" u="none" strike="noStrike" cap="none">
                <a:solidFill>
                  <a:schemeClr val="dk1"/>
                </a:solidFill>
                <a:latin typeface="Century Schoolbook"/>
                <a:ea typeface="Century Schoolbook"/>
                <a:cs typeface="Century Schoolbook"/>
                <a:sym typeface="Century Schoolbook"/>
              </a:defRPr>
            </a:lvl5pPr>
            <a:lvl6pPr marL="2514600" marR="0" lvl="5" indent="-228600" algn="l" rtl="0">
              <a:spcBef>
                <a:spcPts val="400"/>
              </a:spcBef>
              <a:spcAft>
                <a:spcPts val="0"/>
              </a:spcAft>
              <a:buNone/>
              <a:defRPr sz="2000" b="0" i="0" u="none" strike="noStrike" cap="none">
                <a:solidFill>
                  <a:schemeClr val="dk1"/>
                </a:solidFill>
                <a:latin typeface="Times"/>
                <a:ea typeface="Times"/>
                <a:cs typeface="Times"/>
                <a:sym typeface="Times"/>
              </a:defRPr>
            </a:lvl6pPr>
            <a:lvl7pPr marL="2971800" marR="0" lvl="6" indent="-228600" algn="l" rtl="0">
              <a:spcBef>
                <a:spcPts val="400"/>
              </a:spcBef>
              <a:spcAft>
                <a:spcPts val="0"/>
              </a:spcAft>
              <a:buNone/>
              <a:defRPr sz="2000" b="0" i="0" u="none" strike="noStrike" cap="none">
                <a:solidFill>
                  <a:schemeClr val="dk1"/>
                </a:solidFill>
                <a:latin typeface="Times"/>
                <a:ea typeface="Times"/>
                <a:cs typeface="Times"/>
                <a:sym typeface="Times"/>
              </a:defRPr>
            </a:lvl7pPr>
            <a:lvl8pPr marL="3429000" marR="0" lvl="7" indent="-228600" algn="l" rtl="0">
              <a:spcBef>
                <a:spcPts val="400"/>
              </a:spcBef>
              <a:spcAft>
                <a:spcPts val="0"/>
              </a:spcAft>
              <a:buNone/>
              <a:defRPr sz="2000" b="0" i="0" u="none" strike="noStrike" cap="none">
                <a:solidFill>
                  <a:schemeClr val="dk1"/>
                </a:solidFill>
                <a:latin typeface="Times"/>
                <a:ea typeface="Times"/>
                <a:cs typeface="Times"/>
                <a:sym typeface="Times"/>
              </a:defRPr>
            </a:lvl8pPr>
            <a:lvl9pPr marL="3886200" marR="0" lvl="8" indent="-228600" algn="l" rtl="0">
              <a:spcBef>
                <a:spcPts val="400"/>
              </a:spcBef>
              <a:spcAft>
                <a:spcPts val="0"/>
              </a:spcAft>
              <a:buNone/>
              <a:defRPr sz="2000" b="0" i="0" u="none" strike="noStrike" cap="none">
                <a:solidFill>
                  <a:schemeClr val="dk1"/>
                </a:solidFill>
                <a:latin typeface="Times"/>
                <a:ea typeface="Times"/>
                <a:cs typeface="Times"/>
                <a:sym typeface="Times"/>
              </a:defRPr>
            </a:lvl9pPr>
          </a:lstStyle>
          <a:p>
            <a:endParaRPr/>
          </a:p>
        </p:txBody>
      </p:sp>
      <p:sp>
        <p:nvSpPr>
          <p:cNvPr id="289" name="Shape 289"/>
          <p:cNvSpPr txBox="1">
            <a:spLocks noGrp="1"/>
          </p:cNvSpPr>
          <p:nvPr>
            <p:ph type="body" idx="1"/>
          </p:nvPr>
        </p:nvSpPr>
        <p:spPr>
          <a:xfrm>
            <a:off x="4875212" y="1981200"/>
            <a:ext cx="3810000" cy="4114800"/>
          </a:xfrm>
          <a:prstGeom prst="rect">
            <a:avLst/>
          </a:prstGeom>
          <a:noFill/>
          <a:ln>
            <a:noFill/>
          </a:ln>
        </p:spPr>
        <p:txBody>
          <a:bodyPr lIns="91425" tIns="91425" rIns="91425" bIns="91425" anchor="t" anchorCtr="0"/>
          <a:lstStyle>
            <a:lvl1pPr marL="461963" marR="0" lvl="0" indent="-233362" algn="l" rtl="0">
              <a:spcBef>
                <a:spcPts val="360"/>
              </a:spcBef>
              <a:spcAft>
                <a:spcPts val="0"/>
              </a:spcAft>
              <a:buClr>
                <a:srgbClr val="9FA1A4"/>
              </a:buClr>
              <a:buSzPct val="100000"/>
              <a:buFont typeface="Noto Sans Symbols"/>
              <a:buChar char="▪"/>
              <a:defRPr sz="1800" b="1" i="0" u="none" strike="noStrike" cap="none">
                <a:solidFill>
                  <a:srgbClr val="0081C6"/>
                </a:solidFill>
                <a:latin typeface="Century Schoolbook"/>
                <a:ea typeface="Century Schoolbook"/>
                <a:cs typeface="Century Schoolbook"/>
                <a:sym typeface="Century Schoolbook"/>
              </a:defRPr>
            </a:lvl1pPr>
            <a:lvl2pPr marL="736600" marR="0" lvl="1" indent="-234950" algn="l" rtl="0">
              <a:spcBef>
                <a:spcPts val="360"/>
              </a:spcBef>
              <a:spcAft>
                <a:spcPts val="0"/>
              </a:spcAft>
              <a:buClr>
                <a:srgbClr val="9FA1A4"/>
              </a:buClr>
              <a:buSzPct val="50000"/>
              <a:buFont typeface="Noto Sans Symbols"/>
              <a:buChar char="◻"/>
              <a:defRPr sz="1800" b="0" i="0" u="none" strike="noStrike" cap="none">
                <a:solidFill>
                  <a:srgbClr val="0081C6"/>
                </a:solidFill>
                <a:latin typeface="Century Schoolbook"/>
                <a:ea typeface="Century Schoolbook"/>
                <a:cs typeface="Century Schoolbook"/>
                <a:sym typeface="Century Schoolbook"/>
              </a:defRPr>
            </a:lvl2pPr>
            <a:lvl3pPr marL="1143000" marR="0" lvl="2" indent="-127000" algn="l" rtl="0">
              <a:spcBef>
                <a:spcPts val="320"/>
              </a:spcBef>
              <a:spcAft>
                <a:spcPts val="0"/>
              </a:spcAft>
              <a:buClr>
                <a:srgbClr val="D7D9DA"/>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3pPr>
            <a:lvl4pPr marL="1600200" marR="0" lvl="3" indent="-127000" algn="l" rtl="0">
              <a:spcBef>
                <a:spcPts val="320"/>
              </a:spcBef>
              <a:spcAft>
                <a:spcPts val="0"/>
              </a:spcAft>
              <a:buClr>
                <a:srgbClr val="EBECEC"/>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4pPr>
            <a:lvl5pPr marL="2114550" marR="0" lvl="4" indent="-184150" algn="l" rtl="0">
              <a:spcBef>
                <a:spcPts val="320"/>
              </a:spcBef>
              <a:spcAft>
                <a:spcPts val="0"/>
              </a:spcAft>
              <a:buClr>
                <a:srgbClr val="9FA1A4"/>
              </a:buClr>
              <a:buSzPct val="100000"/>
              <a:buFont typeface="Noto Sans Symbols"/>
              <a:buChar char="▪"/>
              <a:defRPr sz="1600" b="1" i="0" u="none" strike="noStrike" cap="none">
                <a:solidFill>
                  <a:schemeClr val="dk1"/>
                </a:solidFill>
                <a:latin typeface="Century Schoolbook"/>
                <a:ea typeface="Century Schoolbook"/>
                <a:cs typeface="Century Schoolbook"/>
                <a:sym typeface="Century Schoolbook"/>
              </a:defRPr>
            </a:lvl5pPr>
            <a:lvl6pPr marL="2514600" marR="0" lvl="5" indent="-228600" algn="l" rtl="0">
              <a:spcBef>
                <a:spcPts val="400"/>
              </a:spcBef>
              <a:spcAft>
                <a:spcPts val="0"/>
              </a:spcAft>
              <a:buNone/>
              <a:defRPr sz="2000" b="0" i="0" u="none" strike="noStrike" cap="none">
                <a:solidFill>
                  <a:schemeClr val="dk1"/>
                </a:solidFill>
                <a:latin typeface="Times"/>
                <a:ea typeface="Times"/>
                <a:cs typeface="Times"/>
                <a:sym typeface="Times"/>
              </a:defRPr>
            </a:lvl6pPr>
            <a:lvl7pPr marL="2971800" marR="0" lvl="6" indent="-228600" algn="l" rtl="0">
              <a:spcBef>
                <a:spcPts val="400"/>
              </a:spcBef>
              <a:spcAft>
                <a:spcPts val="0"/>
              </a:spcAft>
              <a:buNone/>
              <a:defRPr sz="2000" b="0" i="0" u="none" strike="noStrike" cap="none">
                <a:solidFill>
                  <a:schemeClr val="dk1"/>
                </a:solidFill>
                <a:latin typeface="Times"/>
                <a:ea typeface="Times"/>
                <a:cs typeface="Times"/>
                <a:sym typeface="Times"/>
              </a:defRPr>
            </a:lvl7pPr>
            <a:lvl8pPr marL="3429000" marR="0" lvl="7" indent="-228600" algn="l" rtl="0">
              <a:spcBef>
                <a:spcPts val="400"/>
              </a:spcBef>
              <a:spcAft>
                <a:spcPts val="0"/>
              </a:spcAft>
              <a:buNone/>
              <a:defRPr sz="2000" b="0" i="0" u="none" strike="noStrike" cap="none">
                <a:solidFill>
                  <a:schemeClr val="dk1"/>
                </a:solidFill>
                <a:latin typeface="Times"/>
                <a:ea typeface="Times"/>
                <a:cs typeface="Times"/>
                <a:sym typeface="Times"/>
              </a:defRPr>
            </a:lvl8pPr>
            <a:lvl9pPr marL="3886200" marR="0" lvl="8" indent="-228600" algn="l" rtl="0">
              <a:spcBef>
                <a:spcPts val="400"/>
              </a:spcBef>
              <a:spcAft>
                <a:spcPts val="0"/>
              </a:spcAft>
              <a:buNone/>
              <a:defRPr sz="2000" b="0" i="0" u="none" strike="noStrike" cap="none">
                <a:solidFill>
                  <a:schemeClr val="dk1"/>
                </a:solidFill>
                <a:latin typeface="Times"/>
                <a:ea typeface="Times"/>
                <a:cs typeface="Times"/>
                <a:sym typeface="Times"/>
              </a:defRPr>
            </a:lvl9pPr>
          </a:lstStyle>
          <a:p>
            <a:endParaRPr/>
          </a:p>
        </p:txBody>
      </p:sp>
      <p:sp>
        <p:nvSpPr>
          <p:cNvPr id="290" name="Shape 290"/>
          <p:cNvSpPr txBox="1">
            <a:spLocks noGrp="1"/>
          </p:cNvSpPr>
          <p:nvPr>
            <p:ph type="sldNum" idx="12"/>
          </p:nvPr>
        </p:nvSpPr>
        <p:spPr>
          <a:xfrm>
            <a:off x="0" y="6400800"/>
            <a:ext cx="609599" cy="4572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000" b="0" i="1" u="none" strike="noStrike" cap="none">
                <a:solidFill>
                  <a:srgbClr val="9FA1A4"/>
                </a:solidFill>
                <a:latin typeface="Century Schoolbook"/>
                <a:ea typeface="Century Schoolbook"/>
                <a:cs typeface="Century Schoolbook"/>
                <a:sym typeface="Century Schoolbook"/>
              </a:rPr>
              <a:t>‹#›</a:t>
            </a:fld>
            <a:endParaRPr lang="en-US" sz="1000" b="0" i="1" u="none" strike="noStrike" cap="none">
              <a:solidFill>
                <a:srgbClr val="9FA1A4"/>
              </a:solidFill>
              <a:latin typeface="Century Schoolbook"/>
              <a:ea typeface="Century Schoolbook"/>
              <a:cs typeface="Century Schoolbook"/>
              <a:sym typeface="Century Schoolbook"/>
            </a:endParaRPr>
          </a:p>
        </p:txBody>
      </p:sp>
      <p:sp>
        <p:nvSpPr>
          <p:cNvPr id="291" name="Shape 291"/>
          <p:cNvSpPr txBox="1"/>
          <p:nvPr/>
        </p:nvSpPr>
        <p:spPr>
          <a:xfrm>
            <a:off x="8471" y="6291260"/>
            <a:ext cx="608753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a:solidFill>
                  <a:srgbClr val="000000"/>
                </a:solidFill>
                <a:latin typeface="Arial"/>
                <a:ea typeface="Arial"/>
                <a:cs typeface="Arial"/>
                <a:sym typeface="Arial"/>
              </a:rPr>
              <a:t>© All rights reserved. No utilization or reproduction of this material is allowed without the written permission of CSH.</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4_Default">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914400" y="292101"/>
            <a:ext cx="7315199" cy="1263599"/>
          </a:xfrm>
          <a:prstGeom prst="rect">
            <a:avLst/>
          </a:prstGeom>
          <a:noFill/>
          <a:ln>
            <a:noFill/>
          </a:ln>
        </p:spPr>
        <p:txBody>
          <a:bodyPr lIns="91425" tIns="91425" rIns="91425" bIns="91425" anchor="t" anchorCtr="0"/>
          <a:lstStyle>
            <a:lvl1pPr marL="345281" marR="0" lvl="0" indent="-256381" algn="l" rtl="0">
              <a:lnSpc>
                <a:spcPct val="112500"/>
              </a:lnSpc>
              <a:spcBef>
                <a:spcPts val="0"/>
              </a:spcBef>
              <a:spcAft>
                <a:spcPts val="0"/>
              </a:spcAft>
              <a:buClr>
                <a:schemeClr val="lt1"/>
              </a:buClr>
              <a:buFont typeface="Century Schoolbook"/>
              <a:buNone/>
              <a:defRPr sz="2100" b="0" i="0" u="none" strike="noStrike" cap="none">
                <a:solidFill>
                  <a:schemeClr val="lt1"/>
                </a:solidFill>
                <a:latin typeface="Century Schoolbook"/>
                <a:ea typeface="Century Schoolbook"/>
                <a:cs typeface="Century Schoolbook"/>
                <a:sym typeface="Century Schoolbook"/>
              </a:defRPr>
            </a:lvl1pPr>
            <a:lvl2pPr marL="0" marR="0" lvl="1" indent="0" algn="l" rtl="0">
              <a:lnSpc>
                <a:spcPct val="112500"/>
              </a:lnSpc>
              <a:spcBef>
                <a:spcPts val="0"/>
              </a:spcBef>
              <a:spcAft>
                <a:spcPts val="0"/>
              </a:spcAft>
              <a:buClr>
                <a:schemeClr val="lt1"/>
              </a:buClr>
              <a:buFont typeface="Arial"/>
              <a:buNone/>
              <a:defRPr sz="2100" b="1" i="0" u="none" strike="noStrike" cap="none">
                <a:solidFill>
                  <a:schemeClr val="lt1"/>
                </a:solidFill>
                <a:latin typeface="Arial"/>
                <a:ea typeface="Arial"/>
                <a:cs typeface="Arial"/>
                <a:sym typeface="Arial"/>
              </a:defRPr>
            </a:lvl2pPr>
            <a:lvl3pPr marL="0" marR="0" lvl="2" indent="0" algn="l" rtl="0">
              <a:lnSpc>
                <a:spcPct val="112500"/>
              </a:lnSpc>
              <a:spcBef>
                <a:spcPts val="0"/>
              </a:spcBef>
              <a:spcAft>
                <a:spcPts val="0"/>
              </a:spcAft>
              <a:buClr>
                <a:schemeClr val="lt1"/>
              </a:buClr>
              <a:buFont typeface="Arial"/>
              <a:buNone/>
              <a:defRPr sz="2100" b="1" i="0" u="none" strike="noStrike" cap="none">
                <a:solidFill>
                  <a:schemeClr val="lt1"/>
                </a:solidFill>
                <a:latin typeface="Arial"/>
                <a:ea typeface="Arial"/>
                <a:cs typeface="Arial"/>
                <a:sym typeface="Arial"/>
              </a:defRPr>
            </a:lvl3pPr>
            <a:lvl4pPr marL="0" marR="0" lvl="3" indent="0" algn="l" rtl="0">
              <a:lnSpc>
                <a:spcPct val="112500"/>
              </a:lnSpc>
              <a:spcBef>
                <a:spcPts val="0"/>
              </a:spcBef>
              <a:spcAft>
                <a:spcPts val="0"/>
              </a:spcAft>
              <a:buClr>
                <a:schemeClr val="lt1"/>
              </a:buClr>
              <a:buFont typeface="Arial"/>
              <a:buNone/>
              <a:defRPr sz="2100" b="1" i="0" u="none" strike="noStrike" cap="none">
                <a:solidFill>
                  <a:schemeClr val="lt1"/>
                </a:solidFill>
                <a:latin typeface="Arial"/>
                <a:ea typeface="Arial"/>
                <a:cs typeface="Arial"/>
                <a:sym typeface="Arial"/>
              </a:defRPr>
            </a:lvl4pPr>
            <a:lvl5pPr marL="0" marR="0" lvl="4" indent="0" algn="l" rtl="0">
              <a:lnSpc>
                <a:spcPct val="112500"/>
              </a:lnSpc>
              <a:spcBef>
                <a:spcPts val="0"/>
              </a:spcBef>
              <a:spcAft>
                <a:spcPts val="0"/>
              </a:spcAft>
              <a:buClr>
                <a:schemeClr val="lt1"/>
              </a:buClr>
              <a:buFont typeface="Arial"/>
              <a:buNone/>
              <a:defRPr sz="2100" b="1" i="0" u="none" strike="noStrike" cap="none">
                <a:solidFill>
                  <a:schemeClr val="lt1"/>
                </a:solidFill>
                <a:latin typeface="Arial"/>
                <a:ea typeface="Arial"/>
                <a:cs typeface="Arial"/>
                <a:sym typeface="Arial"/>
              </a:defRPr>
            </a:lvl5pPr>
            <a:lvl6pPr marL="342900" marR="0" lvl="5" indent="0" algn="l" rtl="0">
              <a:lnSpc>
                <a:spcPct val="112500"/>
              </a:lnSpc>
              <a:spcBef>
                <a:spcPts val="0"/>
              </a:spcBef>
              <a:spcAft>
                <a:spcPts val="0"/>
              </a:spcAft>
              <a:buClr>
                <a:schemeClr val="lt1"/>
              </a:buClr>
              <a:buFont typeface="Arial"/>
              <a:buNone/>
              <a:defRPr sz="2100" b="1" i="0" u="none" strike="noStrike" cap="none">
                <a:solidFill>
                  <a:schemeClr val="lt1"/>
                </a:solidFill>
                <a:latin typeface="Arial"/>
                <a:ea typeface="Arial"/>
                <a:cs typeface="Arial"/>
                <a:sym typeface="Arial"/>
              </a:defRPr>
            </a:lvl6pPr>
            <a:lvl7pPr marL="685800" marR="0" lvl="6" indent="0" algn="l" rtl="0">
              <a:lnSpc>
                <a:spcPct val="112500"/>
              </a:lnSpc>
              <a:spcBef>
                <a:spcPts val="0"/>
              </a:spcBef>
              <a:spcAft>
                <a:spcPts val="0"/>
              </a:spcAft>
              <a:buClr>
                <a:schemeClr val="lt1"/>
              </a:buClr>
              <a:buFont typeface="Arial"/>
              <a:buNone/>
              <a:defRPr sz="2100" b="1" i="0" u="none" strike="noStrike" cap="none">
                <a:solidFill>
                  <a:schemeClr val="lt1"/>
                </a:solidFill>
                <a:latin typeface="Arial"/>
                <a:ea typeface="Arial"/>
                <a:cs typeface="Arial"/>
                <a:sym typeface="Arial"/>
              </a:defRPr>
            </a:lvl7pPr>
            <a:lvl8pPr marL="1028700" marR="0" lvl="7" indent="0" algn="l" rtl="0">
              <a:lnSpc>
                <a:spcPct val="112500"/>
              </a:lnSpc>
              <a:spcBef>
                <a:spcPts val="0"/>
              </a:spcBef>
              <a:spcAft>
                <a:spcPts val="0"/>
              </a:spcAft>
              <a:buClr>
                <a:schemeClr val="lt1"/>
              </a:buClr>
              <a:buFont typeface="Arial"/>
              <a:buNone/>
              <a:defRPr sz="2100" b="1" i="0" u="none" strike="noStrike" cap="none">
                <a:solidFill>
                  <a:schemeClr val="lt1"/>
                </a:solidFill>
                <a:latin typeface="Arial"/>
                <a:ea typeface="Arial"/>
                <a:cs typeface="Arial"/>
                <a:sym typeface="Arial"/>
              </a:defRPr>
            </a:lvl8pPr>
            <a:lvl9pPr marL="1371600" marR="0" lvl="8" indent="0" algn="l" rtl="0">
              <a:lnSpc>
                <a:spcPct val="112500"/>
              </a:lnSpc>
              <a:spcBef>
                <a:spcPts val="0"/>
              </a:spcBef>
              <a:spcAft>
                <a:spcPts val="0"/>
              </a:spcAft>
              <a:buClr>
                <a:schemeClr val="lt1"/>
              </a:buClr>
              <a:buFont typeface="Arial"/>
              <a:buNone/>
              <a:defRPr sz="2100" b="1" i="0" u="none" strike="noStrike" cap="none">
                <a:solidFill>
                  <a:schemeClr val="lt1"/>
                </a:solidFill>
                <a:latin typeface="Arial"/>
                <a:ea typeface="Arial"/>
                <a:cs typeface="Arial"/>
                <a:sym typeface="Arial"/>
              </a:defRPr>
            </a:lvl9pPr>
          </a:lstStyle>
          <a:p>
            <a:endParaRPr/>
          </a:p>
        </p:txBody>
      </p:sp>
      <p:sp>
        <p:nvSpPr>
          <p:cNvPr id="294" name="Shape 294"/>
          <p:cNvSpPr txBox="1">
            <a:spLocks noGrp="1"/>
          </p:cNvSpPr>
          <p:nvPr>
            <p:ph type="body" idx="1"/>
          </p:nvPr>
        </p:nvSpPr>
        <p:spPr>
          <a:xfrm>
            <a:off x="925513" y="1555749"/>
            <a:ext cx="7292999" cy="5302399"/>
          </a:xfrm>
          <a:prstGeom prst="rect">
            <a:avLst/>
          </a:prstGeom>
          <a:noFill/>
          <a:ln>
            <a:noFill/>
          </a:ln>
        </p:spPr>
        <p:txBody>
          <a:bodyPr lIns="91425" tIns="91425" rIns="91425" bIns="91425" anchor="t" anchorCtr="0"/>
          <a:lstStyle>
            <a:lvl1pPr marL="158750" marR="0" lvl="0" indent="387350" algn="l" rtl="0">
              <a:lnSpc>
                <a:spcPct val="150000"/>
              </a:lnSpc>
              <a:spcBef>
                <a:spcPts val="0"/>
              </a:spcBef>
              <a:spcAft>
                <a:spcPts val="0"/>
              </a:spcAft>
              <a:buClr>
                <a:srgbClr val="807F83"/>
              </a:buClr>
              <a:buSzPct val="100000"/>
              <a:buFont typeface="Arial"/>
              <a:buChar char="•"/>
              <a:defRPr sz="1200" b="1" i="0" u="none" strike="noStrike" cap="none">
                <a:solidFill>
                  <a:srgbClr val="0081C6"/>
                </a:solidFill>
                <a:latin typeface="Century Schoolbook"/>
                <a:ea typeface="Century Schoolbook"/>
                <a:cs typeface="Century Schoolbook"/>
                <a:sym typeface="Century Schoolbook"/>
              </a:defRPr>
            </a:lvl1pPr>
            <a:lvl2pPr marL="366709" marR="0" lvl="1" indent="204790" algn="l" rtl="0">
              <a:lnSpc>
                <a:spcPct val="150000"/>
              </a:lnSpc>
              <a:spcBef>
                <a:spcPts val="0"/>
              </a:spcBef>
              <a:spcAft>
                <a:spcPts val="0"/>
              </a:spcAft>
              <a:buClr>
                <a:srgbClr val="807F83"/>
              </a:buClr>
              <a:buSzPct val="50000"/>
              <a:buFont typeface="Arial"/>
              <a:buChar char="–"/>
              <a:defRPr sz="1200" b="0" i="0" u="none" strike="noStrike" cap="none">
                <a:solidFill>
                  <a:srgbClr val="0081C6"/>
                </a:solidFill>
                <a:latin typeface="Century Schoolbook"/>
                <a:ea typeface="Century Schoolbook"/>
                <a:cs typeface="Century Schoolbook"/>
                <a:sym typeface="Century Schoolbook"/>
              </a:defRPr>
            </a:lvl2pPr>
            <a:lvl3pPr marL="550508" marR="0" lvl="2" indent="287691" algn="l" rtl="0">
              <a:lnSpc>
                <a:spcPct val="150000"/>
              </a:lnSpc>
              <a:spcBef>
                <a:spcPts val="0"/>
              </a:spcBef>
              <a:spcAft>
                <a:spcPts val="0"/>
              </a:spcAft>
              <a:buClr>
                <a:srgbClr val="807F83"/>
              </a:buClr>
              <a:buSzPct val="100000"/>
              <a:buFont typeface="Arial"/>
              <a:buChar char="•"/>
              <a:defRPr sz="1200" b="0" i="0" u="none" strike="noStrike" cap="none">
                <a:solidFill>
                  <a:srgbClr val="0081C6"/>
                </a:solidFill>
                <a:latin typeface="Century Schoolbook"/>
                <a:ea typeface="Century Schoolbook"/>
                <a:cs typeface="Century Schoolbook"/>
                <a:sym typeface="Century Schoolbook"/>
              </a:defRPr>
            </a:lvl3pPr>
            <a:lvl4pPr marL="727603" marR="0" lvl="3" indent="288396" algn="l" rtl="0">
              <a:lnSpc>
                <a:spcPct val="150000"/>
              </a:lnSpc>
              <a:spcBef>
                <a:spcPts val="0"/>
              </a:spcBef>
              <a:spcAft>
                <a:spcPts val="0"/>
              </a:spcAft>
              <a:buClr>
                <a:srgbClr val="807F83"/>
              </a:buClr>
              <a:buSzPct val="100000"/>
              <a:buFont typeface="Arial"/>
              <a:buChar char="–"/>
              <a:defRPr sz="1200" b="0" i="0" u="none" strike="noStrike" cap="none">
                <a:solidFill>
                  <a:srgbClr val="0081C6"/>
                </a:solidFill>
                <a:latin typeface="Century Schoolbook"/>
                <a:ea typeface="Century Schoolbook"/>
                <a:cs typeface="Century Schoolbook"/>
                <a:sym typeface="Century Schoolbook"/>
              </a:defRPr>
            </a:lvl4pPr>
            <a:lvl5pPr marL="905404" marR="0" lvl="4" indent="288395" algn="l" rtl="0">
              <a:lnSpc>
                <a:spcPct val="150000"/>
              </a:lnSpc>
              <a:spcBef>
                <a:spcPts val="0"/>
              </a:spcBef>
              <a:spcAft>
                <a:spcPts val="0"/>
              </a:spcAft>
              <a:buClr>
                <a:srgbClr val="807F83"/>
              </a:buClr>
              <a:buSzPct val="100000"/>
              <a:buFont typeface="Arial"/>
              <a:buChar char="•"/>
              <a:defRPr sz="1200" b="1" i="0" u="none" strike="noStrike" cap="none">
                <a:solidFill>
                  <a:schemeClr val="dk1"/>
                </a:solidFill>
                <a:latin typeface="Century Schoolbook"/>
                <a:ea typeface="Century Schoolbook"/>
                <a:cs typeface="Century Schoolbook"/>
                <a:sym typeface="Century Schoolbook"/>
              </a:defRPr>
            </a:lvl5pPr>
            <a:lvl6pPr marL="1362604" marR="0" lvl="5" indent="332845" algn="l" rtl="0">
              <a:lnSpc>
                <a:spcPct val="150000"/>
              </a:lnSpc>
              <a:spcBef>
                <a:spcPts val="0"/>
              </a:spcBef>
              <a:spcAft>
                <a:spcPts val="0"/>
              </a:spcAft>
              <a:buClr>
                <a:srgbClr val="807F83"/>
              </a:buClr>
              <a:buSzPct val="100000"/>
              <a:buFont typeface="Arial"/>
              <a:buChar char="•"/>
              <a:defRPr sz="1500" b="0" i="0" u="none" strike="noStrike" cap="none">
                <a:solidFill>
                  <a:schemeClr val="dk1"/>
                </a:solidFill>
                <a:latin typeface="Times"/>
                <a:ea typeface="Times"/>
                <a:cs typeface="Times"/>
                <a:sym typeface="Times"/>
              </a:defRPr>
            </a:lvl6pPr>
            <a:lvl7pPr marL="1819804" marR="0" lvl="6" indent="332845" algn="l" rtl="0">
              <a:lnSpc>
                <a:spcPct val="150000"/>
              </a:lnSpc>
              <a:spcBef>
                <a:spcPts val="0"/>
              </a:spcBef>
              <a:spcAft>
                <a:spcPts val="0"/>
              </a:spcAft>
              <a:buClr>
                <a:srgbClr val="807F83"/>
              </a:buClr>
              <a:buSzPct val="100000"/>
              <a:buFont typeface="Arial"/>
              <a:buChar char="•"/>
              <a:defRPr sz="1500" b="0" i="0" u="none" strike="noStrike" cap="none">
                <a:solidFill>
                  <a:schemeClr val="dk1"/>
                </a:solidFill>
                <a:latin typeface="Times"/>
                <a:ea typeface="Times"/>
                <a:cs typeface="Times"/>
                <a:sym typeface="Times"/>
              </a:defRPr>
            </a:lvl7pPr>
            <a:lvl8pPr marL="2277004" marR="0" lvl="7" indent="332845" algn="l" rtl="0">
              <a:lnSpc>
                <a:spcPct val="150000"/>
              </a:lnSpc>
              <a:spcBef>
                <a:spcPts val="0"/>
              </a:spcBef>
              <a:spcAft>
                <a:spcPts val="0"/>
              </a:spcAft>
              <a:buClr>
                <a:srgbClr val="807F83"/>
              </a:buClr>
              <a:buSzPct val="100000"/>
              <a:buFont typeface="Arial"/>
              <a:buChar char="•"/>
              <a:defRPr sz="1500" b="0" i="0" u="none" strike="noStrike" cap="none">
                <a:solidFill>
                  <a:schemeClr val="dk1"/>
                </a:solidFill>
                <a:latin typeface="Times"/>
                <a:ea typeface="Times"/>
                <a:cs typeface="Times"/>
                <a:sym typeface="Times"/>
              </a:defRPr>
            </a:lvl8pPr>
            <a:lvl9pPr marL="2734204" marR="0" lvl="8" indent="332845" algn="l" rtl="0">
              <a:lnSpc>
                <a:spcPct val="150000"/>
              </a:lnSpc>
              <a:spcBef>
                <a:spcPts val="0"/>
              </a:spcBef>
              <a:spcAft>
                <a:spcPts val="0"/>
              </a:spcAft>
              <a:buClr>
                <a:srgbClr val="807F83"/>
              </a:buClr>
              <a:buSzPct val="100000"/>
              <a:buFont typeface="Arial"/>
              <a:buChar char="•"/>
              <a:defRPr sz="1500" b="0" i="0" u="none" strike="noStrike" cap="none">
                <a:solidFill>
                  <a:schemeClr val="dk1"/>
                </a:solidFill>
                <a:latin typeface="Times"/>
                <a:ea typeface="Times"/>
                <a:cs typeface="Times"/>
                <a:sym typeface="Times"/>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xfrm>
            <a:off x="0" y="6400800"/>
            <a:ext cx="609600" cy="457200"/>
          </a:xfrm>
        </p:spPr>
        <p:txBody>
          <a:bodyPr/>
          <a:lstStyle>
            <a:lvl1pPr eaLnBrk="1" hangingPunct="1">
              <a:defRPr/>
            </a:lvl1pPr>
          </a:lstStyle>
          <a:p>
            <a:fld id="{F51CEF27-3E33-4CBF-A36C-9C79E0D45262}" type="slidenum">
              <a:rPr lang="en-US" altLang="en-US"/>
              <a:pPr/>
              <a:t>‹#›</a:t>
            </a:fld>
            <a:endParaRPr lang="en-US" altLang="en-US"/>
          </a:p>
        </p:txBody>
      </p:sp>
    </p:spTree>
    <p:extLst>
      <p:ext uri="{BB962C8B-B14F-4D97-AF65-F5344CB8AC3E}">
        <p14:creationId xmlns:p14="http://schemas.microsoft.com/office/powerpoint/2010/main" val="341154123"/>
      </p:ext>
    </p:extLst>
  </p:cSld>
  <p:clrMapOvr>
    <a:masterClrMapping/>
  </p:clrMapOvr>
  <p:transition advTm="10000"/>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609600" y="228600"/>
            <a:ext cx="6019800" cy="533399"/>
          </a:xfrm>
          <a:prstGeom prst="rect">
            <a:avLst/>
          </a:prstGeom>
          <a:noFill/>
          <a:ln>
            <a:noFill/>
          </a:ln>
        </p:spPr>
        <p:txBody>
          <a:bodyPr lIns="91425" tIns="91425" rIns="91425" bIns="91425" anchor="ctr" anchorCtr="0"/>
          <a:lstStyle>
            <a:lvl1pPr marL="460375" marR="0" lvl="0" indent="-460375" algn="l" rtl="0">
              <a:spcBef>
                <a:spcPts val="0"/>
              </a:spcBef>
              <a:spcAft>
                <a:spcPts val="0"/>
              </a:spcAft>
              <a:buNone/>
              <a:defRPr sz="2800" b="0" i="0" u="none" strike="noStrike" cap="none">
                <a:solidFill>
                  <a:srgbClr val="FFFFFF"/>
                </a:solidFill>
                <a:latin typeface="Century Schoolbook"/>
                <a:ea typeface="Century Schoolbook"/>
                <a:cs typeface="Century Schoolbook"/>
                <a:sym typeface="Century Schoolbook"/>
              </a:defRPr>
            </a:lvl1pPr>
            <a:lvl2pPr marL="0" marR="0" lvl="1" indent="0" algn="l" rtl="0">
              <a:spcBef>
                <a:spcPts val="0"/>
              </a:spcBef>
              <a:spcAft>
                <a:spcPts val="0"/>
              </a:spcAft>
              <a:buNone/>
              <a:defRPr sz="28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28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28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2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2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2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2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2800" b="1" i="0" u="none" strike="noStrike" cap="none">
                <a:solidFill>
                  <a:schemeClr val="lt1"/>
                </a:solidFill>
                <a:latin typeface="Arial"/>
                <a:ea typeface="Arial"/>
                <a:cs typeface="Arial"/>
                <a:sym typeface="Arial"/>
              </a:defRPr>
            </a:lvl9pPr>
          </a:lstStyle>
          <a:p>
            <a:endParaRPr/>
          </a:p>
        </p:txBody>
      </p:sp>
      <p:sp>
        <p:nvSpPr>
          <p:cNvPr id="308" name="Shape 308"/>
          <p:cNvSpPr txBox="1">
            <a:spLocks noGrp="1"/>
          </p:cNvSpPr>
          <p:nvPr>
            <p:ph type="body" idx="1"/>
          </p:nvPr>
        </p:nvSpPr>
        <p:spPr>
          <a:xfrm>
            <a:off x="457200" y="1524000"/>
            <a:ext cx="7543799" cy="3581399"/>
          </a:xfrm>
          <a:prstGeom prst="rect">
            <a:avLst/>
          </a:prstGeom>
          <a:noFill/>
          <a:ln>
            <a:noFill/>
          </a:ln>
        </p:spPr>
        <p:txBody>
          <a:bodyPr lIns="91425" tIns="91425" rIns="91425" bIns="91425" anchor="t" anchorCtr="0"/>
          <a:lstStyle>
            <a:lvl1pPr marL="461963" marR="0" lvl="0" indent="-233362" algn="l" rtl="0">
              <a:spcBef>
                <a:spcPts val="360"/>
              </a:spcBef>
              <a:spcAft>
                <a:spcPts val="0"/>
              </a:spcAft>
              <a:buClr>
                <a:srgbClr val="9FA1A4"/>
              </a:buClr>
              <a:buSzPct val="100000"/>
              <a:buFont typeface="Noto Sans Symbols"/>
              <a:buChar char="▪"/>
              <a:defRPr sz="1800" b="1" i="0" u="none" strike="noStrike" cap="none">
                <a:solidFill>
                  <a:srgbClr val="0081C6"/>
                </a:solidFill>
                <a:latin typeface="Century Schoolbook"/>
                <a:ea typeface="Century Schoolbook"/>
                <a:cs typeface="Century Schoolbook"/>
                <a:sym typeface="Century Schoolbook"/>
              </a:defRPr>
            </a:lvl1pPr>
            <a:lvl2pPr marL="736600" marR="0" lvl="1" indent="-234950" algn="l" rtl="0">
              <a:spcBef>
                <a:spcPts val="360"/>
              </a:spcBef>
              <a:spcAft>
                <a:spcPts val="0"/>
              </a:spcAft>
              <a:buClr>
                <a:srgbClr val="9FA1A4"/>
              </a:buClr>
              <a:buSzPct val="50000"/>
              <a:buFont typeface="Noto Sans Symbols"/>
              <a:buChar char="◻"/>
              <a:defRPr sz="1800" b="0" i="0" u="none" strike="noStrike" cap="none">
                <a:solidFill>
                  <a:srgbClr val="0081C6"/>
                </a:solidFill>
                <a:latin typeface="Century Schoolbook"/>
                <a:ea typeface="Century Schoolbook"/>
                <a:cs typeface="Century Schoolbook"/>
                <a:sym typeface="Century Schoolbook"/>
              </a:defRPr>
            </a:lvl2pPr>
            <a:lvl3pPr marL="1143000" marR="0" lvl="2" indent="-127000" algn="l" rtl="0">
              <a:spcBef>
                <a:spcPts val="320"/>
              </a:spcBef>
              <a:spcAft>
                <a:spcPts val="0"/>
              </a:spcAft>
              <a:buClr>
                <a:srgbClr val="D7D9DA"/>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3pPr>
            <a:lvl4pPr marL="1600200" marR="0" lvl="3" indent="-127000" algn="l" rtl="0">
              <a:spcBef>
                <a:spcPts val="320"/>
              </a:spcBef>
              <a:spcAft>
                <a:spcPts val="0"/>
              </a:spcAft>
              <a:buClr>
                <a:srgbClr val="EBECEC"/>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4pPr>
            <a:lvl5pPr marL="2114550" marR="0" lvl="4" indent="-184150" algn="l" rtl="0">
              <a:spcBef>
                <a:spcPts val="320"/>
              </a:spcBef>
              <a:spcAft>
                <a:spcPts val="0"/>
              </a:spcAft>
              <a:buClr>
                <a:srgbClr val="9FA1A4"/>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5pPr>
            <a:lvl6pPr marL="2514600" marR="0" lvl="5" indent="-228600" algn="l" rtl="0">
              <a:spcBef>
                <a:spcPts val="400"/>
              </a:spcBef>
              <a:spcAft>
                <a:spcPts val="0"/>
              </a:spcAft>
              <a:buNone/>
              <a:defRPr sz="2000" b="0" i="0" u="none" strike="noStrike" cap="none">
                <a:solidFill>
                  <a:schemeClr val="dk1"/>
                </a:solidFill>
                <a:latin typeface="Times"/>
                <a:ea typeface="Times"/>
                <a:cs typeface="Times"/>
                <a:sym typeface="Times"/>
              </a:defRPr>
            </a:lvl6pPr>
            <a:lvl7pPr marL="2971800" marR="0" lvl="6" indent="-228600" algn="l" rtl="0">
              <a:spcBef>
                <a:spcPts val="400"/>
              </a:spcBef>
              <a:spcAft>
                <a:spcPts val="0"/>
              </a:spcAft>
              <a:buNone/>
              <a:defRPr sz="2000" b="0" i="0" u="none" strike="noStrike" cap="none">
                <a:solidFill>
                  <a:schemeClr val="dk1"/>
                </a:solidFill>
                <a:latin typeface="Times"/>
                <a:ea typeface="Times"/>
                <a:cs typeface="Times"/>
                <a:sym typeface="Times"/>
              </a:defRPr>
            </a:lvl7pPr>
            <a:lvl8pPr marL="3429000" marR="0" lvl="7" indent="-228600" algn="l" rtl="0">
              <a:spcBef>
                <a:spcPts val="400"/>
              </a:spcBef>
              <a:spcAft>
                <a:spcPts val="0"/>
              </a:spcAft>
              <a:buNone/>
              <a:defRPr sz="2000" b="0" i="0" u="none" strike="noStrike" cap="none">
                <a:solidFill>
                  <a:schemeClr val="dk1"/>
                </a:solidFill>
                <a:latin typeface="Times"/>
                <a:ea typeface="Times"/>
                <a:cs typeface="Times"/>
                <a:sym typeface="Times"/>
              </a:defRPr>
            </a:lvl8pPr>
            <a:lvl9pPr marL="3886200" marR="0" lvl="8" indent="-228600" algn="l" rtl="0">
              <a:spcBef>
                <a:spcPts val="400"/>
              </a:spcBef>
              <a:spcAft>
                <a:spcPts val="0"/>
              </a:spcAft>
              <a:buNone/>
              <a:defRPr sz="2000" b="0" i="0" u="none" strike="noStrike" cap="none">
                <a:solidFill>
                  <a:schemeClr val="dk1"/>
                </a:solidFill>
                <a:latin typeface="Times"/>
                <a:ea typeface="Times"/>
                <a:cs typeface="Times"/>
                <a:sym typeface="Times"/>
              </a:defRPr>
            </a:lvl9pPr>
          </a:lstStyle>
          <a:p>
            <a:endParaRPr/>
          </a:p>
        </p:txBody>
      </p:sp>
      <p:sp>
        <p:nvSpPr>
          <p:cNvPr id="309" name="Shape 309"/>
          <p:cNvSpPr txBox="1"/>
          <p:nvPr/>
        </p:nvSpPr>
        <p:spPr>
          <a:xfrm>
            <a:off x="8471" y="6291260"/>
            <a:ext cx="608753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a:solidFill>
                  <a:srgbClr val="000000"/>
                </a:solidFill>
                <a:latin typeface="Arial"/>
                <a:ea typeface="Arial"/>
                <a:cs typeface="Arial"/>
                <a:sym typeface="Arial"/>
              </a:rPr>
              <a:t>© All rights reserved. No utilization or reproduction of this material is allowed without the written permission of CSH.</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10"/>
        <p:cNvGrpSpPr/>
        <p:nvPr/>
      </p:nvGrpSpPr>
      <p:grpSpPr>
        <a:xfrm>
          <a:off x="0" y="0"/>
          <a:ext cx="0" cy="0"/>
          <a:chOff x="0" y="0"/>
          <a:chExt cx="0" cy="0"/>
        </a:xfrm>
      </p:grpSpPr>
      <p:pic>
        <p:nvPicPr>
          <p:cNvPr id="311" name="Shape 311" descr="CSH_Color_No_tag.jpg"/>
          <p:cNvPicPr preferRelativeResize="0"/>
          <p:nvPr/>
        </p:nvPicPr>
        <p:blipFill rotWithShape="1">
          <a:blip r:embed="rId2">
            <a:alphaModFix/>
          </a:blip>
          <a:srcRect/>
          <a:stretch/>
        </p:blipFill>
        <p:spPr>
          <a:xfrm>
            <a:off x="6615241" y="5706535"/>
            <a:ext cx="2017586" cy="850406"/>
          </a:xfrm>
          <a:prstGeom prst="rect">
            <a:avLst/>
          </a:prstGeom>
          <a:noFill/>
          <a:ln>
            <a:noFill/>
          </a:ln>
        </p:spPr>
      </p:pic>
      <p:sp>
        <p:nvSpPr>
          <p:cNvPr id="312" name="Shape 312"/>
          <p:cNvSpPr/>
          <p:nvPr/>
        </p:nvSpPr>
        <p:spPr>
          <a:xfrm>
            <a:off x="685800" y="5715000"/>
            <a:ext cx="4952999" cy="11430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None/>
            </a:pPr>
            <a:endParaRPr sz="4000" b="1" i="0" u="none" strike="noStrike" cap="none">
              <a:solidFill>
                <a:srgbClr val="FFFFFF"/>
              </a:solidFill>
              <a:latin typeface="Arial"/>
              <a:ea typeface="Arial"/>
              <a:cs typeface="Arial"/>
              <a:sym typeface="Arial"/>
            </a:endParaRPr>
          </a:p>
        </p:txBody>
      </p:sp>
      <p:sp>
        <p:nvSpPr>
          <p:cNvPr id="313" name="Shape 313"/>
          <p:cNvSpPr/>
          <p:nvPr/>
        </p:nvSpPr>
        <p:spPr>
          <a:xfrm>
            <a:off x="0" y="702733"/>
            <a:ext cx="6599766" cy="317500"/>
          </a:xfrm>
          <a:prstGeom prst="rect">
            <a:avLst/>
          </a:prstGeom>
          <a:solidFill>
            <a:schemeClr val="lt1">
              <a:alpha val="12941"/>
            </a:schemeClr>
          </a:solidFill>
          <a:ln>
            <a:noFill/>
          </a:ln>
        </p:spPr>
        <p:txBody>
          <a:bodyPr lIns="91425" tIns="45700" rIns="91425" bIns="45700" anchor="t" anchorCtr="0">
            <a:noAutofit/>
          </a:bodyPr>
          <a:lstStyle/>
          <a:p>
            <a:pPr marL="0" marR="0" lvl="0" indent="0" algn="r" rtl="0">
              <a:spcBef>
                <a:spcPts val="0"/>
              </a:spcBef>
              <a:spcAft>
                <a:spcPts val="0"/>
              </a:spcAft>
              <a:buNone/>
            </a:pPr>
            <a:endParaRPr sz="2400" b="0" i="0" u="none" strike="noStrike" cap="none">
              <a:solidFill>
                <a:srgbClr val="FFFFFF"/>
              </a:solidFill>
              <a:latin typeface="Times"/>
              <a:ea typeface="Times"/>
              <a:cs typeface="Times"/>
              <a:sym typeface="Times"/>
            </a:endParaRPr>
          </a:p>
        </p:txBody>
      </p:sp>
      <p:sp>
        <p:nvSpPr>
          <p:cNvPr id="314" name="Shape 314"/>
          <p:cNvSpPr/>
          <p:nvPr/>
        </p:nvSpPr>
        <p:spPr>
          <a:xfrm>
            <a:off x="838200" y="1464733"/>
            <a:ext cx="8305799" cy="304799"/>
          </a:xfrm>
          <a:prstGeom prst="rect">
            <a:avLst/>
          </a:prstGeom>
          <a:solidFill>
            <a:schemeClr val="lt1">
              <a:alpha val="8627"/>
            </a:schemeClr>
          </a:solidFill>
          <a:ln>
            <a:noFill/>
          </a:ln>
        </p:spPr>
        <p:txBody>
          <a:bodyPr lIns="91425" tIns="45700" rIns="91425" bIns="45700" anchor="t" anchorCtr="0">
            <a:noAutofit/>
          </a:bodyPr>
          <a:lstStyle/>
          <a:p>
            <a:pPr marL="0" marR="0" lvl="0" indent="0" algn="r" rtl="0">
              <a:spcBef>
                <a:spcPts val="0"/>
              </a:spcBef>
              <a:spcAft>
                <a:spcPts val="0"/>
              </a:spcAft>
              <a:buNone/>
            </a:pPr>
            <a:endParaRPr sz="2400" b="0" i="0" u="none" strike="noStrike" cap="none">
              <a:solidFill>
                <a:srgbClr val="FFFFFF"/>
              </a:solidFill>
              <a:latin typeface="Times"/>
              <a:ea typeface="Times"/>
              <a:cs typeface="Times"/>
              <a:sym typeface="Times"/>
            </a:endParaRPr>
          </a:p>
        </p:txBody>
      </p:sp>
      <p:sp>
        <p:nvSpPr>
          <p:cNvPr id="315" name="Shape 315"/>
          <p:cNvSpPr/>
          <p:nvPr/>
        </p:nvSpPr>
        <p:spPr>
          <a:xfrm>
            <a:off x="0" y="1540933"/>
            <a:ext cx="7620000" cy="76199"/>
          </a:xfrm>
          <a:prstGeom prst="rect">
            <a:avLst/>
          </a:prstGeom>
          <a:solidFill>
            <a:schemeClr val="lt1">
              <a:alpha val="10980"/>
            </a:schemeClr>
          </a:solidFill>
          <a:ln>
            <a:noFill/>
          </a:ln>
        </p:spPr>
        <p:txBody>
          <a:bodyPr lIns="91425" tIns="45700" rIns="91425" bIns="45700" anchor="t" anchorCtr="0">
            <a:noAutofit/>
          </a:bodyPr>
          <a:lstStyle/>
          <a:p>
            <a:pPr marL="0" marR="0" lvl="0" indent="0" algn="r" rtl="0">
              <a:spcBef>
                <a:spcPts val="0"/>
              </a:spcBef>
              <a:spcAft>
                <a:spcPts val="0"/>
              </a:spcAft>
              <a:buNone/>
            </a:pPr>
            <a:endParaRPr sz="2400" b="0" i="0" u="none" strike="noStrike" cap="none">
              <a:solidFill>
                <a:srgbClr val="FFFFFF"/>
              </a:solidFill>
              <a:latin typeface="Times"/>
              <a:ea typeface="Times"/>
              <a:cs typeface="Times"/>
              <a:sym typeface="Times"/>
            </a:endParaRPr>
          </a:p>
        </p:txBody>
      </p:sp>
      <p:sp>
        <p:nvSpPr>
          <p:cNvPr id="316" name="Shape 316"/>
          <p:cNvSpPr/>
          <p:nvPr/>
        </p:nvSpPr>
        <p:spPr>
          <a:xfrm rot="10800000" flipH="1">
            <a:off x="0" y="0"/>
            <a:ext cx="6603999" cy="2057400"/>
          </a:xfrm>
          <a:prstGeom prst="rect">
            <a:avLst/>
          </a:prstGeom>
          <a:solidFill>
            <a:srgbClr val="F8971D"/>
          </a:solidFill>
          <a:ln>
            <a:noFill/>
          </a:ln>
        </p:spPr>
        <p:txBody>
          <a:bodyPr lIns="91425" tIns="45700" rIns="91425" bIns="45700" anchor="t" anchorCtr="0">
            <a:noAutofit/>
          </a:bodyPr>
          <a:lstStyle/>
          <a:p>
            <a:pPr marL="0" marR="0" lvl="0" indent="0" algn="r" rtl="0">
              <a:spcBef>
                <a:spcPts val="0"/>
              </a:spcBef>
              <a:spcAft>
                <a:spcPts val="0"/>
              </a:spcAft>
              <a:buNone/>
            </a:pPr>
            <a:endParaRPr sz="2400" b="0" i="0" u="none" strike="noStrike" cap="none">
              <a:solidFill>
                <a:srgbClr val="FFFFFF"/>
              </a:solidFill>
              <a:latin typeface="Times"/>
              <a:ea typeface="Times"/>
              <a:cs typeface="Times"/>
              <a:sym typeface="Times"/>
            </a:endParaRPr>
          </a:p>
        </p:txBody>
      </p:sp>
      <p:sp>
        <p:nvSpPr>
          <p:cNvPr id="317" name="Shape 317"/>
          <p:cNvSpPr/>
          <p:nvPr/>
        </p:nvSpPr>
        <p:spPr>
          <a:xfrm rot="10800000" flipH="1">
            <a:off x="6087534" y="152401"/>
            <a:ext cx="3056466" cy="5393267"/>
          </a:xfrm>
          <a:prstGeom prst="rect">
            <a:avLst/>
          </a:prstGeom>
          <a:solidFill>
            <a:srgbClr val="0081C6">
              <a:alpha val="81960"/>
            </a:srgbClr>
          </a:solidFill>
          <a:ln>
            <a:noFill/>
          </a:ln>
        </p:spPr>
        <p:txBody>
          <a:bodyPr lIns="91425" tIns="45700" rIns="91425" bIns="45700" anchor="t" anchorCtr="0">
            <a:noAutofit/>
          </a:bodyPr>
          <a:lstStyle/>
          <a:p>
            <a:pPr marL="0" marR="0" lvl="0" indent="0" algn="r" rtl="0">
              <a:spcBef>
                <a:spcPts val="0"/>
              </a:spcBef>
              <a:spcAft>
                <a:spcPts val="0"/>
              </a:spcAft>
              <a:buNone/>
            </a:pPr>
            <a:endParaRPr sz="2400" b="0" i="0" u="none" strike="noStrike" cap="none">
              <a:solidFill>
                <a:srgbClr val="FFFFFF"/>
              </a:solidFill>
              <a:latin typeface="Times"/>
              <a:ea typeface="Times"/>
              <a:cs typeface="Times"/>
              <a:sym typeface="Times"/>
            </a:endParaRPr>
          </a:p>
        </p:txBody>
      </p:sp>
      <p:sp>
        <p:nvSpPr>
          <p:cNvPr id="318" name="Shape 318"/>
          <p:cNvSpPr/>
          <p:nvPr/>
        </p:nvSpPr>
        <p:spPr>
          <a:xfrm rot="10800000" flipH="1">
            <a:off x="1" y="1828799"/>
            <a:ext cx="6087531" cy="4953000"/>
          </a:xfrm>
          <a:prstGeom prst="rect">
            <a:avLst/>
          </a:prstGeom>
          <a:solidFill>
            <a:srgbClr val="9FA1A4">
              <a:alpha val="47843"/>
            </a:srgbClr>
          </a:solidFill>
          <a:ln>
            <a:noFill/>
          </a:ln>
        </p:spPr>
        <p:txBody>
          <a:bodyPr lIns="91425" tIns="45700" rIns="91425" bIns="45700" anchor="t" anchorCtr="0">
            <a:noAutofit/>
          </a:bodyPr>
          <a:lstStyle/>
          <a:p>
            <a:pPr marL="0" marR="0" lvl="0" indent="0" algn="r" rtl="0">
              <a:spcBef>
                <a:spcPts val="0"/>
              </a:spcBef>
              <a:spcAft>
                <a:spcPts val="0"/>
              </a:spcAft>
              <a:buNone/>
            </a:pPr>
            <a:endParaRPr sz="2400" b="0" i="0" u="none" strike="noStrike" cap="none">
              <a:solidFill>
                <a:srgbClr val="FFFFFF"/>
              </a:solidFill>
              <a:latin typeface="Times"/>
              <a:ea typeface="Times"/>
              <a:cs typeface="Times"/>
              <a:sym typeface="Times"/>
            </a:endParaRPr>
          </a:p>
        </p:txBody>
      </p:sp>
      <p:sp>
        <p:nvSpPr>
          <p:cNvPr id="319" name="Shape 319"/>
          <p:cNvSpPr/>
          <p:nvPr/>
        </p:nvSpPr>
        <p:spPr>
          <a:xfrm>
            <a:off x="6603999" y="2057193"/>
            <a:ext cx="2540000" cy="45718"/>
          </a:xfrm>
          <a:prstGeom prst="rect">
            <a:avLst/>
          </a:prstGeom>
          <a:solidFill>
            <a:schemeClr val="lt1">
              <a:alpha val="50980"/>
            </a:schemeClr>
          </a:solidFill>
          <a:ln>
            <a:noFill/>
          </a:ln>
        </p:spPr>
        <p:txBody>
          <a:bodyPr lIns="91425" tIns="45700" rIns="91425" bIns="45700" anchor="t" anchorCtr="0">
            <a:noAutofit/>
          </a:bodyPr>
          <a:lstStyle/>
          <a:p>
            <a:pPr marL="0" marR="0" lvl="0" indent="0" algn="r" rtl="0">
              <a:spcBef>
                <a:spcPts val="0"/>
              </a:spcBef>
              <a:spcAft>
                <a:spcPts val="0"/>
              </a:spcAft>
              <a:buNone/>
            </a:pPr>
            <a:endParaRPr sz="2400" b="0" i="0" u="none" strike="noStrike" cap="none">
              <a:solidFill>
                <a:srgbClr val="FFFFFF"/>
              </a:solidFill>
              <a:latin typeface="Times"/>
              <a:ea typeface="Times"/>
              <a:cs typeface="Times"/>
              <a:sym typeface="Times"/>
            </a:endParaRPr>
          </a:p>
        </p:txBody>
      </p:sp>
      <p:sp>
        <p:nvSpPr>
          <p:cNvPr id="320" name="Shape 320"/>
          <p:cNvSpPr txBox="1">
            <a:spLocks noGrp="1"/>
          </p:cNvSpPr>
          <p:nvPr>
            <p:ph type="ctrTitle"/>
          </p:nvPr>
        </p:nvSpPr>
        <p:spPr>
          <a:xfrm>
            <a:off x="609602" y="1752600"/>
            <a:ext cx="4910667" cy="12954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800" b="0" i="0" u="none" strike="noStrike" cap="none">
                <a:solidFill>
                  <a:srgbClr val="0081C6"/>
                </a:solidFill>
                <a:latin typeface="Century Schoolbook"/>
                <a:ea typeface="Century Schoolbook"/>
                <a:cs typeface="Century Schoolbook"/>
                <a:sym typeface="Century Schoolbook"/>
              </a:defRPr>
            </a:lvl1pPr>
            <a:lvl2pPr marL="0" marR="0" lvl="1" indent="0" algn="l" rtl="0">
              <a:spcBef>
                <a:spcPts val="0"/>
              </a:spcBef>
              <a:spcAft>
                <a:spcPts val="0"/>
              </a:spcAft>
              <a:buNone/>
              <a:defRPr sz="28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28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28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2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2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2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2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2800" b="1" i="0" u="none" strike="noStrike" cap="none">
                <a:solidFill>
                  <a:schemeClr val="lt1"/>
                </a:solidFill>
                <a:latin typeface="Arial"/>
                <a:ea typeface="Arial"/>
                <a:cs typeface="Arial"/>
                <a:sym typeface="Arial"/>
              </a:defRPr>
            </a:lvl9pPr>
          </a:lstStyle>
          <a:p>
            <a:endParaRPr/>
          </a:p>
        </p:txBody>
      </p:sp>
      <p:sp>
        <p:nvSpPr>
          <p:cNvPr id="321" name="Shape 321"/>
          <p:cNvSpPr txBox="1">
            <a:spLocks noGrp="1"/>
          </p:cNvSpPr>
          <p:nvPr>
            <p:ph type="subTitle" idx="1"/>
          </p:nvPr>
        </p:nvSpPr>
        <p:spPr>
          <a:xfrm>
            <a:off x="609600" y="3200400"/>
            <a:ext cx="4902200" cy="990599"/>
          </a:xfrm>
          <a:prstGeom prst="rect">
            <a:avLst/>
          </a:prstGeom>
          <a:noFill/>
          <a:ln>
            <a:noFill/>
          </a:ln>
        </p:spPr>
        <p:txBody>
          <a:bodyPr lIns="91425" tIns="91425" rIns="91425" bIns="91425" anchor="t" anchorCtr="0"/>
          <a:lstStyle>
            <a:lvl1pPr marL="0" marR="0" lvl="0" indent="0" algn="l" rtl="0">
              <a:spcBef>
                <a:spcPts val="320"/>
              </a:spcBef>
              <a:spcAft>
                <a:spcPts val="0"/>
              </a:spcAft>
              <a:buClr>
                <a:srgbClr val="9FA1A4"/>
              </a:buClr>
              <a:buFont typeface="Noto Sans Symbols"/>
              <a:buNone/>
              <a:defRPr sz="1600" b="0" i="1" u="none" strike="noStrike" cap="none">
                <a:solidFill>
                  <a:srgbClr val="FEFEFE"/>
                </a:solidFill>
                <a:latin typeface="Century Schoolbook"/>
                <a:ea typeface="Century Schoolbook"/>
                <a:cs typeface="Century Schoolbook"/>
                <a:sym typeface="Century Schoolbook"/>
              </a:defRPr>
            </a:lvl1pPr>
            <a:lvl2pPr marL="736600" marR="0" lvl="1" indent="-234950" algn="l" rtl="0">
              <a:spcBef>
                <a:spcPts val="360"/>
              </a:spcBef>
              <a:spcAft>
                <a:spcPts val="0"/>
              </a:spcAft>
              <a:buClr>
                <a:srgbClr val="9FA1A4"/>
              </a:buClr>
              <a:buSzPct val="50000"/>
              <a:buFont typeface="Noto Sans Symbols"/>
              <a:buChar char="◻"/>
              <a:defRPr sz="1800" b="0" i="0" u="none" strike="noStrike" cap="none">
                <a:solidFill>
                  <a:srgbClr val="0081C6"/>
                </a:solidFill>
                <a:latin typeface="Century Schoolbook"/>
                <a:ea typeface="Century Schoolbook"/>
                <a:cs typeface="Century Schoolbook"/>
                <a:sym typeface="Century Schoolbook"/>
              </a:defRPr>
            </a:lvl2pPr>
            <a:lvl3pPr marL="1143000" marR="0" lvl="2" indent="-127000" algn="l" rtl="0">
              <a:spcBef>
                <a:spcPts val="320"/>
              </a:spcBef>
              <a:spcAft>
                <a:spcPts val="0"/>
              </a:spcAft>
              <a:buClr>
                <a:srgbClr val="D7D9DA"/>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3pPr>
            <a:lvl4pPr marL="1600200" marR="0" lvl="3" indent="-127000" algn="l" rtl="0">
              <a:spcBef>
                <a:spcPts val="320"/>
              </a:spcBef>
              <a:spcAft>
                <a:spcPts val="0"/>
              </a:spcAft>
              <a:buClr>
                <a:srgbClr val="EBECEC"/>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4pPr>
            <a:lvl5pPr marL="2114550" marR="0" lvl="4" indent="-184150" algn="l" rtl="0">
              <a:spcBef>
                <a:spcPts val="320"/>
              </a:spcBef>
              <a:spcAft>
                <a:spcPts val="0"/>
              </a:spcAft>
              <a:buClr>
                <a:srgbClr val="9FA1A4"/>
              </a:buClr>
              <a:buSzPct val="100000"/>
              <a:buFont typeface="Noto Sans Symbols"/>
              <a:buChar char="▪"/>
              <a:defRPr sz="1600" b="1" i="0" u="none" strike="noStrike" cap="none">
                <a:solidFill>
                  <a:schemeClr val="dk1"/>
                </a:solidFill>
                <a:latin typeface="Century Schoolbook"/>
                <a:ea typeface="Century Schoolbook"/>
                <a:cs typeface="Century Schoolbook"/>
                <a:sym typeface="Century Schoolbook"/>
              </a:defRPr>
            </a:lvl5pPr>
            <a:lvl6pPr marL="2514600" marR="0" lvl="5" indent="-228600" algn="l" rtl="0">
              <a:spcBef>
                <a:spcPts val="400"/>
              </a:spcBef>
              <a:spcAft>
                <a:spcPts val="0"/>
              </a:spcAft>
              <a:buNone/>
              <a:defRPr sz="2000" b="0" i="0" u="none" strike="noStrike" cap="none">
                <a:solidFill>
                  <a:schemeClr val="dk1"/>
                </a:solidFill>
                <a:latin typeface="Times"/>
                <a:ea typeface="Times"/>
                <a:cs typeface="Times"/>
                <a:sym typeface="Times"/>
              </a:defRPr>
            </a:lvl6pPr>
            <a:lvl7pPr marL="2971800" marR="0" lvl="6" indent="-228600" algn="l" rtl="0">
              <a:spcBef>
                <a:spcPts val="400"/>
              </a:spcBef>
              <a:spcAft>
                <a:spcPts val="0"/>
              </a:spcAft>
              <a:buNone/>
              <a:defRPr sz="2000" b="0" i="0" u="none" strike="noStrike" cap="none">
                <a:solidFill>
                  <a:schemeClr val="dk1"/>
                </a:solidFill>
                <a:latin typeface="Times"/>
                <a:ea typeface="Times"/>
                <a:cs typeface="Times"/>
                <a:sym typeface="Times"/>
              </a:defRPr>
            </a:lvl7pPr>
            <a:lvl8pPr marL="3429000" marR="0" lvl="7" indent="-228600" algn="l" rtl="0">
              <a:spcBef>
                <a:spcPts val="400"/>
              </a:spcBef>
              <a:spcAft>
                <a:spcPts val="0"/>
              </a:spcAft>
              <a:buNone/>
              <a:defRPr sz="2000" b="0" i="0" u="none" strike="noStrike" cap="none">
                <a:solidFill>
                  <a:schemeClr val="dk1"/>
                </a:solidFill>
                <a:latin typeface="Times"/>
                <a:ea typeface="Times"/>
                <a:cs typeface="Times"/>
                <a:sym typeface="Times"/>
              </a:defRPr>
            </a:lvl8pPr>
            <a:lvl9pPr marL="3886200" marR="0" lvl="8" indent="-228600" algn="l" rtl="0">
              <a:spcBef>
                <a:spcPts val="400"/>
              </a:spcBef>
              <a:spcAft>
                <a:spcPts val="0"/>
              </a:spcAft>
              <a:buNone/>
              <a:defRPr sz="2000" b="0" i="0" u="none" strike="noStrike" cap="none">
                <a:solidFill>
                  <a:schemeClr val="dk1"/>
                </a:solidFill>
                <a:latin typeface="Times"/>
                <a:ea typeface="Times"/>
                <a:cs typeface="Times"/>
                <a:sym typeface="Times"/>
              </a:defRPr>
            </a:lvl9pPr>
          </a:lstStyle>
          <a:p>
            <a:endParaRPr/>
          </a:p>
        </p:txBody>
      </p:sp>
      <p:sp>
        <p:nvSpPr>
          <p:cNvPr id="322" name="Shape 322"/>
          <p:cNvSpPr txBox="1"/>
          <p:nvPr/>
        </p:nvSpPr>
        <p:spPr>
          <a:xfrm>
            <a:off x="6502372" y="2590800"/>
            <a:ext cx="2235228" cy="9144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9FA1A4"/>
              </a:buClr>
              <a:buSzPct val="25000"/>
              <a:buFont typeface="Noto Sans Symbols"/>
              <a:buNone/>
            </a:pPr>
            <a:r>
              <a:rPr lang="en-US" sz="1600" b="0" i="0" u="none" strike="noStrike" cap="none">
                <a:solidFill>
                  <a:srgbClr val="FFFFFF"/>
                </a:solidFill>
                <a:latin typeface="Century Schoolbook"/>
                <a:ea typeface="Century Schoolbook"/>
                <a:cs typeface="Century Schoolbook"/>
                <a:sym typeface="Century Schoolbook"/>
              </a:rPr>
              <a:t>The Source for</a:t>
            </a:r>
          </a:p>
          <a:p>
            <a:pPr marL="0" marR="0" lvl="0" indent="0" algn="l" rtl="0">
              <a:spcBef>
                <a:spcPts val="320"/>
              </a:spcBef>
              <a:spcAft>
                <a:spcPts val="0"/>
              </a:spcAft>
              <a:buClr>
                <a:srgbClr val="9FA1A4"/>
              </a:buClr>
              <a:buSzPct val="25000"/>
              <a:buFont typeface="Noto Sans Symbols"/>
              <a:buNone/>
            </a:pPr>
            <a:r>
              <a:rPr lang="en-US" sz="1600" b="0" i="0" u="none" strike="noStrike" cap="none">
                <a:solidFill>
                  <a:srgbClr val="FFFFFF"/>
                </a:solidFill>
                <a:latin typeface="Century Schoolbook"/>
                <a:ea typeface="Century Schoolbook"/>
                <a:cs typeface="Century Schoolbook"/>
                <a:sym typeface="Century Schoolbook"/>
              </a:rPr>
              <a:t>Housing Solutions</a:t>
            </a:r>
          </a:p>
        </p:txBody>
      </p:sp>
      <p:sp>
        <p:nvSpPr>
          <p:cNvPr id="323" name="Shape 323"/>
          <p:cNvSpPr/>
          <p:nvPr/>
        </p:nvSpPr>
        <p:spPr>
          <a:xfrm rot="10800000" flipH="1">
            <a:off x="5715000" y="6705600"/>
            <a:ext cx="3429000" cy="152399"/>
          </a:xfrm>
          <a:prstGeom prst="rect">
            <a:avLst/>
          </a:prstGeom>
          <a:solidFill>
            <a:srgbClr val="8DC63F"/>
          </a:solidFill>
          <a:ln>
            <a:noFill/>
          </a:ln>
        </p:spPr>
        <p:txBody>
          <a:bodyPr lIns="91425" tIns="45700" rIns="91425" bIns="45700" anchor="t" anchorCtr="0">
            <a:noAutofit/>
          </a:bodyPr>
          <a:lstStyle/>
          <a:p>
            <a:pPr marL="0" marR="0" lvl="0" indent="0" algn="r" rtl="0">
              <a:spcBef>
                <a:spcPts val="0"/>
              </a:spcBef>
              <a:spcAft>
                <a:spcPts val="0"/>
              </a:spcAft>
              <a:buNone/>
            </a:pPr>
            <a:endParaRPr sz="2400" b="0" i="0" u="none" strike="noStrike" cap="none">
              <a:solidFill>
                <a:srgbClr val="FFFFFF"/>
              </a:solidFill>
              <a:latin typeface="Times"/>
              <a:ea typeface="Times"/>
              <a:cs typeface="Times"/>
              <a:sym typeface="Times"/>
            </a:endParaRPr>
          </a:p>
        </p:txBody>
      </p:sp>
      <p:sp>
        <p:nvSpPr>
          <p:cNvPr id="324" name="Shape 324"/>
          <p:cNvSpPr txBox="1"/>
          <p:nvPr/>
        </p:nvSpPr>
        <p:spPr>
          <a:xfrm>
            <a:off x="8469" y="6291262"/>
            <a:ext cx="608753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a:solidFill>
                  <a:srgbClr val="000000"/>
                </a:solidFill>
                <a:latin typeface="Arial"/>
                <a:ea typeface="Arial"/>
                <a:cs typeface="Arial"/>
                <a:sym typeface="Arial"/>
              </a:rPr>
              <a:t>© All rights reserved. No utilization or reproduction of this material is allowed without the written permission of CSH.</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722315" y="3394076"/>
            <a:ext cx="8421686" cy="1362075"/>
          </a:xfrm>
          <a:prstGeom prst="rect">
            <a:avLst/>
          </a:prstGeom>
          <a:noFill/>
          <a:ln>
            <a:noFill/>
          </a:ln>
        </p:spPr>
        <p:txBody>
          <a:bodyPr lIns="91425" tIns="91425" rIns="91425" bIns="91425" anchor="t" anchorCtr="0"/>
          <a:lstStyle>
            <a:lvl1pPr marL="3175" marR="0" lvl="0" indent="-3175" algn="l" rtl="0">
              <a:spcBef>
                <a:spcPts val="0"/>
              </a:spcBef>
              <a:spcAft>
                <a:spcPts val="0"/>
              </a:spcAft>
              <a:buNone/>
              <a:defRPr sz="2400" b="0" i="0" u="none" strike="noStrike" cap="none">
                <a:solidFill>
                  <a:srgbClr val="9FA1A4"/>
                </a:solidFill>
                <a:latin typeface="Century Schoolbook"/>
                <a:ea typeface="Century Schoolbook"/>
                <a:cs typeface="Century Schoolbook"/>
                <a:sym typeface="Century Schoolbook"/>
              </a:defRPr>
            </a:lvl1pPr>
            <a:lvl2pPr marL="0" marR="0" lvl="1" indent="0" algn="l" rtl="0">
              <a:spcBef>
                <a:spcPts val="0"/>
              </a:spcBef>
              <a:spcAft>
                <a:spcPts val="0"/>
              </a:spcAft>
              <a:buNone/>
              <a:defRPr sz="28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28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28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2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2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2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2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2800" b="1" i="0" u="none" strike="noStrike" cap="none">
                <a:solidFill>
                  <a:schemeClr val="lt1"/>
                </a:solidFill>
                <a:latin typeface="Arial"/>
                <a:ea typeface="Arial"/>
                <a:cs typeface="Arial"/>
                <a:sym typeface="Arial"/>
              </a:defRPr>
            </a:lvl9pPr>
          </a:lstStyle>
          <a:p>
            <a:endParaRPr/>
          </a:p>
        </p:txBody>
      </p:sp>
      <p:sp>
        <p:nvSpPr>
          <p:cNvPr id="327" name="Shape 327"/>
          <p:cNvSpPr txBox="1">
            <a:spLocks noGrp="1"/>
          </p:cNvSpPr>
          <p:nvPr>
            <p:ph type="body" idx="1"/>
          </p:nvPr>
        </p:nvSpPr>
        <p:spPr>
          <a:xfrm>
            <a:off x="722312" y="1871663"/>
            <a:ext cx="7772400" cy="1371599"/>
          </a:xfrm>
          <a:prstGeom prst="rect">
            <a:avLst/>
          </a:prstGeom>
          <a:noFill/>
          <a:ln>
            <a:noFill/>
          </a:ln>
        </p:spPr>
        <p:txBody>
          <a:bodyPr lIns="91425" tIns="91425" rIns="91425" bIns="91425" anchor="b" anchorCtr="0"/>
          <a:lstStyle>
            <a:lvl1pPr marL="0" marR="0" lvl="0" indent="0" algn="l" rtl="0">
              <a:spcBef>
                <a:spcPts val="320"/>
              </a:spcBef>
              <a:spcAft>
                <a:spcPts val="0"/>
              </a:spcAft>
              <a:buClr>
                <a:srgbClr val="9FA1A4"/>
              </a:buClr>
              <a:buFont typeface="Noto Sans Symbols"/>
              <a:buNone/>
              <a:defRPr sz="1600" b="0" i="1" u="none" strike="noStrike" cap="none">
                <a:solidFill>
                  <a:srgbClr val="0081C6"/>
                </a:solidFill>
                <a:latin typeface="Century Schoolbook"/>
                <a:ea typeface="Century Schoolbook"/>
                <a:cs typeface="Century Schoolbook"/>
                <a:sym typeface="Century Schoolbook"/>
              </a:defRPr>
            </a:lvl1pPr>
            <a:lvl2pPr marL="457200" marR="0" lvl="1" indent="0" algn="l" rtl="0">
              <a:spcBef>
                <a:spcPts val="360"/>
              </a:spcBef>
              <a:spcAft>
                <a:spcPts val="0"/>
              </a:spcAft>
              <a:buClr>
                <a:srgbClr val="9FA1A4"/>
              </a:buClr>
              <a:buFont typeface="Noto Sans Symbols"/>
              <a:buNone/>
              <a:defRPr sz="1800" b="0" i="0" u="none" strike="noStrike" cap="none">
                <a:solidFill>
                  <a:srgbClr val="0081C6"/>
                </a:solidFill>
                <a:latin typeface="Century Schoolbook"/>
                <a:ea typeface="Century Schoolbook"/>
                <a:cs typeface="Century Schoolbook"/>
                <a:sym typeface="Century Schoolbook"/>
              </a:defRPr>
            </a:lvl2pPr>
            <a:lvl3pPr marL="914400" marR="0" lvl="2" indent="0" algn="l" rtl="0">
              <a:spcBef>
                <a:spcPts val="320"/>
              </a:spcBef>
              <a:spcAft>
                <a:spcPts val="0"/>
              </a:spcAft>
              <a:buClr>
                <a:srgbClr val="D7D9DA"/>
              </a:buClr>
              <a:buFont typeface="Noto Sans Symbols"/>
              <a:buNone/>
              <a:defRPr sz="1600" b="0" i="0" u="none" strike="noStrike" cap="none">
                <a:solidFill>
                  <a:srgbClr val="0081C6"/>
                </a:solidFill>
                <a:latin typeface="Century Schoolbook"/>
                <a:ea typeface="Century Schoolbook"/>
                <a:cs typeface="Century Schoolbook"/>
                <a:sym typeface="Century Schoolbook"/>
              </a:defRPr>
            </a:lvl3pPr>
            <a:lvl4pPr marL="1371600" marR="0" lvl="3" indent="0" algn="l" rtl="0">
              <a:spcBef>
                <a:spcPts val="280"/>
              </a:spcBef>
              <a:spcAft>
                <a:spcPts val="0"/>
              </a:spcAft>
              <a:buClr>
                <a:srgbClr val="EBECEC"/>
              </a:buClr>
              <a:buFont typeface="Noto Sans Symbols"/>
              <a:buNone/>
              <a:defRPr sz="1400" b="0" i="0" u="none" strike="noStrike" cap="none">
                <a:solidFill>
                  <a:srgbClr val="0081C6"/>
                </a:solidFill>
                <a:latin typeface="Century Schoolbook"/>
                <a:ea typeface="Century Schoolbook"/>
                <a:cs typeface="Century Schoolbook"/>
                <a:sym typeface="Century Schoolbook"/>
              </a:defRPr>
            </a:lvl4pPr>
            <a:lvl5pPr marL="1828800" marR="0" lvl="4" indent="0" algn="l" rtl="0">
              <a:spcBef>
                <a:spcPts val="280"/>
              </a:spcBef>
              <a:spcAft>
                <a:spcPts val="0"/>
              </a:spcAft>
              <a:buClr>
                <a:srgbClr val="9FA1A4"/>
              </a:buClr>
              <a:buFont typeface="Noto Sans Symbols"/>
              <a:buNone/>
              <a:defRPr sz="1400" b="1" i="0" u="none" strike="noStrike" cap="none">
                <a:solidFill>
                  <a:schemeClr val="dk1"/>
                </a:solidFill>
                <a:latin typeface="Century Schoolbook"/>
                <a:ea typeface="Century Schoolbook"/>
                <a:cs typeface="Century Schoolbook"/>
                <a:sym typeface="Century Schoolbook"/>
              </a:defRPr>
            </a:lvl5pPr>
            <a:lvl6pPr marL="2286000" marR="0" lvl="5" indent="0" algn="l" rtl="0">
              <a:spcBef>
                <a:spcPts val="280"/>
              </a:spcBef>
              <a:spcAft>
                <a:spcPts val="0"/>
              </a:spcAft>
              <a:buClr>
                <a:schemeClr val="dk1"/>
              </a:buClr>
              <a:buFont typeface="Times"/>
              <a:buNone/>
              <a:defRPr sz="1400" b="0" i="0" u="none" strike="noStrike" cap="none">
                <a:solidFill>
                  <a:schemeClr val="dk1"/>
                </a:solidFill>
                <a:latin typeface="Times"/>
                <a:ea typeface="Times"/>
                <a:cs typeface="Times"/>
                <a:sym typeface="Times"/>
              </a:defRPr>
            </a:lvl6pPr>
            <a:lvl7pPr marL="2743200" marR="0" lvl="6" indent="0" algn="l" rtl="0">
              <a:spcBef>
                <a:spcPts val="280"/>
              </a:spcBef>
              <a:spcAft>
                <a:spcPts val="0"/>
              </a:spcAft>
              <a:buClr>
                <a:schemeClr val="dk1"/>
              </a:buClr>
              <a:buFont typeface="Times"/>
              <a:buNone/>
              <a:defRPr sz="1400" b="0" i="0" u="none" strike="noStrike" cap="none">
                <a:solidFill>
                  <a:schemeClr val="dk1"/>
                </a:solidFill>
                <a:latin typeface="Times"/>
                <a:ea typeface="Times"/>
                <a:cs typeface="Times"/>
                <a:sym typeface="Times"/>
              </a:defRPr>
            </a:lvl7pPr>
            <a:lvl8pPr marL="3200400" marR="0" lvl="7" indent="0" algn="l" rtl="0">
              <a:spcBef>
                <a:spcPts val="280"/>
              </a:spcBef>
              <a:spcAft>
                <a:spcPts val="0"/>
              </a:spcAft>
              <a:buClr>
                <a:schemeClr val="dk1"/>
              </a:buClr>
              <a:buFont typeface="Times"/>
              <a:buNone/>
              <a:defRPr sz="1400" b="0" i="0" u="none" strike="noStrike" cap="none">
                <a:solidFill>
                  <a:schemeClr val="dk1"/>
                </a:solidFill>
                <a:latin typeface="Times"/>
                <a:ea typeface="Times"/>
                <a:cs typeface="Times"/>
                <a:sym typeface="Times"/>
              </a:defRPr>
            </a:lvl8pPr>
            <a:lvl9pPr marL="3657600" marR="0" lvl="8" indent="0" algn="l" rtl="0">
              <a:spcBef>
                <a:spcPts val="280"/>
              </a:spcBef>
              <a:spcAft>
                <a:spcPts val="0"/>
              </a:spcAft>
              <a:buClr>
                <a:schemeClr val="dk1"/>
              </a:buClr>
              <a:buFont typeface="Times"/>
              <a:buNone/>
              <a:defRPr sz="1400" b="0" i="0" u="none" strike="noStrike" cap="none">
                <a:solidFill>
                  <a:schemeClr val="dk1"/>
                </a:solidFill>
                <a:latin typeface="Times"/>
                <a:ea typeface="Times"/>
                <a:cs typeface="Times"/>
                <a:sym typeface="Times"/>
              </a:defRPr>
            </a:lvl9pPr>
          </a:lstStyle>
          <a:p>
            <a:endParaRPr/>
          </a:p>
        </p:txBody>
      </p:sp>
      <p:sp>
        <p:nvSpPr>
          <p:cNvPr id="328" name="Shape 328"/>
          <p:cNvSpPr txBox="1"/>
          <p:nvPr/>
        </p:nvSpPr>
        <p:spPr>
          <a:xfrm>
            <a:off x="8471" y="6291260"/>
            <a:ext cx="608753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a:solidFill>
                  <a:srgbClr val="000000"/>
                </a:solidFill>
                <a:latin typeface="Arial"/>
                <a:ea typeface="Arial"/>
                <a:cs typeface="Arial"/>
                <a:sym typeface="Arial"/>
              </a:rPr>
              <a:t>© All rights reserved. No utilization or reproduction of this material is allowed without the written permission of CSH.</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609600" y="228600"/>
            <a:ext cx="6019800" cy="533399"/>
          </a:xfrm>
          <a:prstGeom prst="rect">
            <a:avLst/>
          </a:prstGeom>
          <a:noFill/>
          <a:ln>
            <a:noFill/>
          </a:ln>
        </p:spPr>
        <p:txBody>
          <a:bodyPr lIns="91425" tIns="91425" rIns="91425" bIns="91425" anchor="ctr" anchorCtr="0"/>
          <a:lstStyle>
            <a:lvl1pPr marL="460375" marR="0" lvl="0" indent="-460375" algn="l" rtl="0">
              <a:spcBef>
                <a:spcPts val="0"/>
              </a:spcBef>
              <a:spcAft>
                <a:spcPts val="0"/>
              </a:spcAft>
              <a:buNone/>
              <a:defRPr sz="2800" b="0" i="0" u="none" strike="noStrike" cap="none">
                <a:solidFill>
                  <a:srgbClr val="FFFFFF"/>
                </a:solidFill>
                <a:latin typeface="Century Schoolbook"/>
                <a:ea typeface="Century Schoolbook"/>
                <a:cs typeface="Century Schoolbook"/>
                <a:sym typeface="Century Schoolbook"/>
              </a:defRPr>
            </a:lvl1pPr>
            <a:lvl2pPr marL="0" marR="0" lvl="1" indent="0" algn="l" rtl="0">
              <a:spcBef>
                <a:spcPts val="0"/>
              </a:spcBef>
              <a:spcAft>
                <a:spcPts val="0"/>
              </a:spcAft>
              <a:buNone/>
              <a:defRPr sz="28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28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28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2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2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2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2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2800" b="1" i="0" u="none" strike="noStrike" cap="none">
                <a:solidFill>
                  <a:schemeClr val="lt1"/>
                </a:solidFill>
                <a:latin typeface="Arial"/>
                <a:ea typeface="Arial"/>
                <a:cs typeface="Arial"/>
                <a:sym typeface="Arial"/>
              </a:defRPr>
            </a:lvl9pPr>
          </a:lstStyle>
          <a:p>
            <a:endParaRPr/>
          </a:p>
        </p:txBody>
      </p:sp>
      <p:sp>
        <p:nvSpPr>
          <p:cNvPr id="331" name="Shape 331"/>
          <p:cNvSpPr txBox="1">
            <a:spLocks noGrp="1"/>
          </p:cNvSpPr>
          <p:nvPr>
            <p:ph type="body" idx="1"/>
          </p:nvPr>
        </p:nvSpPr>
        <p:spPr>
          <a:xfrm>
            <a:off x="912814" y="1981200"/>
            <a:ext cx="3887787" cy="4114800"/>
          </a:xfrm>
          <a:prstGeom prst="rect">
            <a:avLst/>
          </a:prstGeom>
          <a:noFill/>
          <a:ln>
            <a:noFill/>
          </a:ln>
        </p:spPr>
        <p:txBody>
          <a:bodyPr lIns="91425" tIns="91425" rIns="91425" bIns="91425" anchor="t" anchorCtr="0"/>
          <a:lstStyle>
            <a:lvl1pPr marL="398463" marR="0" lvl="0" indent="-296863" algn="l" rtl="0">
              <a:spcBef>
                <a:spcPts val="320"/>
              </a:spcBef>
              <a:spcAft>
                <a:spcPts val="0"/>
              </a:spcAft>
              <a:buClr>
                <a:srgbClr val="9FA1A4"/>
              </a:buClr>
              <a:buSzPct val="100000"/>
              <a:buFont typeface="Noto Sans Symbols"/>
              <a:buChar char="▪"/>
              <a:defRPr sz="1600" b="1" i="0" u="none" strike="noStrike" cap="none">
                <a:solidFill>
                  <a:srgbClr val="FEFEFE"/>
                </a:solidFill>
                <a:latin typeface="Century Schoolbook"/>
                <a:ea typeface="Century Schoolbook"/>
                <a:cs typeface="Century Schoolbook"/>
                <a:sym typeface="Century Schoolbook"/>
              </a:defRPr>
            </a:lvl1pPr>
            <a:lvl2pPr marL="736600" marR="0" lvl="1" indent="-241300" algn="l" rtl="0">
              <a:spcBef>
                <a:spcPts val="320"/>
              </a:spcBef>
              <a:spcAft>
                <a:spcPts val="0"/>
              </a:spcAft>
              <a:buClr>
                <a:srgbClr val="9FA1A4"/>
              </a:buClr>
              <a:buSzPct val="50000"/>
              <a:buFont typeface="Noto Sans Symbols"/>
              <a:buChar char="◻"/>
              <a:defRPr sz="1600" b="0" i="0" u="none" strike="noStrike" cap="none">
                <a:solidFill>
                  <a:srgbClr val="FEFEFE"/>
                </a:solidFill>
                <a:latin typeface="Century Schoolbook"/>
                <a:ea typeface="Century Schoolbook"/>
                <a:cs typeface="Century Schoolbook"/>
                <a:sym typeface="Century Schoolbook"/>
              </a:defRPr>
            </a:lvl2pPr>
            <a:lvl3pPr marL="1143000" marR="0" lvl="2" indent="-127000" algn="l" rtl="0">
              <a:spcBef>
                <a:spcPts val="320"/>
              </a:spcBef>
              <a:spcAft>
                <a:spcPts val="0"/>
              </a:spcAft>
              <a:buClr>
                <a:srgbClr val="D7D9DA"/>
              </a:buClr>
              <a:buSzPct val="100000"/>
              <a:buFont typeface="Noto Sans Symbols"/>
              <a:buChar char="▪"/>
              <a:defRPr sz="1600" b="0" i="0" u="none" strike="noStrike" cap="none">
                <a:solidFill>
                  <a:srgbClr val="FEFEFE"/>
                </a:solidFill>
                <a:latin typeface="Century Schoolbook"/>
                <a:ea typeface="Century Schoolbook"/>
                <a:cs typeface="Century Schoolbook"/>
                <a:sym typeface="Century Schoolbook"/>
              </a:defRPr>
            </a:lvl3pPr>
            <a:lvl4pPr marL="1600200" marR="0" lvl="3" indent="-127000" algn="l" rtl="0">
              <a:spcBef>
                <a:spcPts val="320"/>
              </a:spcBef>
              <a:spcAft>
                <a:spcPts val="0"/>
              </a:spcAft>
              <a:buClr>
                <a:srgbClr val="EBECEC"/>
              </a:buClr>
              <a:buSzPct val="100000"/>
              <a:buFont typeface="Noto Sans Symbols"/>
              <a:buChar char="▪"/>
              <a:defRPr sz="1600" b="0" i="0" u="none" strike="noStrike" cap="none">
                <a:solidFill>
                  <a:srgbClr val="FEFEFE"/>
                </a:solidFill>
                <a:latin typeface="Century Schoolbook"/>
                <a:ea typeface="Century Schoolbook"/>
                <a:cs typeface="Century Schoolbook"/>
                <a:sym typeface="Century Schoolbook"/>
              </a:defRPr>
            </a:lvl4pPr>
            <a:lvl5pPr marL="2114550" marR="0" lvl="4" indent="-184150" algn="l" rtl="0">
              <a:spcBef>
                <a:spcPts val="320"/>
              </a:spcBef>
              <a:spcAft>
                <a:spcPts val="0"/>
              </a:spcAft>
              <a:buClr>
                <a:srgbClr val="9FA1A4"/>
              </a:buClr>
              <a:buSzPct val="100000"/>
              <a:buFont typeface="Noto Sans Symbols"/>
              <a:buChar char="▪"/>
              <a:defRPr sz="1600" b="0" i="0" u="none" strike="noStrike" cap="none">
                <a:solidFill>
                  <a:srgbClr val="FEFEFE"/>
                </a:solidFill>
                <a:latin typeface="Century Schoolbook"/>
                <a:ea typeface="Century Schoolbook"/>
                <a:cs typeface="Century Schoolbook"/>
                <a:sym typeface="Century Schoolbook"/>
              </a:defRPr>
            </a:lvl5pPr>
            <a:lvl6pPr marL="2514600" marR="0" lvl="5" indent="-228600" algn="l" rtl="0">
              <a:spcBef>
                <a:spcPts val="360"/>
              </a:spcBef>
              <a:spcAft>
                <a:spcPts val="0"/>
              </a:spcAft>
              <a:buNone/>
              <a:defRPr sz="1800" b="0" i="0" u="none" strike="noStrike" cap="none">
                <a:solidFill>
                  <a:schemeClr val="dk1"/>
                </a:solidFill>
                <a:latin typeface="Times"/>
                <a:ea typeface="Times"/>
                <a:cs typeface="Times"/>
                <a:sym typeface="Times"/>
              </a:defRPr>
            </a:lvl6pPr>
            <a:lvl7pPr marL="2971800" marR="0" lvl="6" indent="-228600" algn="l" rtl="0">
              <a:spcBef>
                <a:spcPts val="360"/>
              </a:spcBef>
              <a:spcAft>
                <a:spcPts val="0"/>
              </a:spcAft>
              <a:buNone/>
              <a:defRPr sz="1800" b="0" i="0" u="none" strike="noStrike" cap="none">
                <a:solidFill>
                  <a:schemeClr val="dk1"/>
                </a:solidFill>
                <a:latin typeface="Times"/>
                <a:ea typeface="Times"/>
                <a:cs typeface="Times"/>
                <a:sym typeface="Times"/>
              </a:defRPr>
            </a:lvl7pPr>
            <a:lvl8pPr marL="3429000" marR="0" lvl="7" indent="-228600" algn="l" rtl="0">
              <a:spcBef>
                <a:spcPts val="360"/>
              </a:spcBef>
              <a:spcAft>
                <a:spcPts val="0"/>
              </a:spcAft>
              <a:buNone/>
              <a:defRPr sz="1800" b="0" i="0" u="none" strike="noStrike" cap="none">
                <a:solidFill>
                  <a:schemeClr val="dk1"/>
                </a:solidFill>
                <a:latin typeface="Times"/>
                <a:ea typeface="Times"/>
                <a:cs typeface="Times"/>
                <a:sym typeface="Times"/>
              </a:defRPr>
            </a:lvl8pPr>
            <a:lvl9pPr marL="3886200" marR="0" lvl="8" indent="-228600" algn="l" rtl="0">
              <a:spcBef>
                <a:spcPts val="360"/>
              </a:spcBef>
              <a:spcAft>
                <a:spcPts val="0"/>
              </a:spcAft>
              <a:buNone/>
              <a:defRPr sz="1800" b="0" i="0" u="none" strike="noStrike" cap="none">
                <a:solidFill>
                  <a:schemeClr val="dk1"/>
                </a:solidFill>
                <a:latin typeface="Times"/>
                <a:ea typeface="Times"/>
                <a:cs typeface="Times"/>
                <a:sym typeface="Times"/>
              </a:defRPr>
            </a:lvl9pPr>
          </a:lstStyle>
          <a:p>
            <a:endParaRPr/>
          </a:p>
        </p:txBody>
      </p:sp>
      <p:sp>
        <p:nvSpPr>
          <p:cNvPr id="332" name="Shape 332"/>
          <p:cNvSpPr txBox="1">
            <a:spLocks noGrp="1"/>
          </p:cNvSpPr>
          <p:nvPr>
            <p:ph type="body" idx="2"/>
          </p:nvPr>
        </p:nvSpPr>
        <p:spPr>
          <a:xfrm>
            <a:off x="4875212" y="1981200"/>
            <a:ext cx="3963987" cy="4114800"/>
          </a:xfrm>
          <a:prstGeom prst="rect">
            <a:avLst/>
          </a:prstGeom>
          <a:noFill/>
          <a:ln>
            <a:noFill/>
          </a:ln>
        </p:spPr>
        <p:txBody>
          <a:bodyPr lIns="91425" tIns="91425" rIns="91425" bIns="91425" anchor="t" anchorCtr="0"/>
          <a:lstStyle>
            <a:lvl1pPr marL="461963" marR="0" lvl="0" indent="-246062" algn="l" rtl="0">
              <a:spcBef>
                <a:spcPts val="320"/>
              </a:spcBef>
              <a:spcAft>
                <a:spcPts val="0"/>
              </a:spcAft>
              <a:buClr>
                <a:srgbClr val="9FA1A4"/>
              </a:buClr>
              <a:buSzPct val="100000"/>
              <a:buFont typeface="Noto Sans Symbols"/>
              <a:buChar char="▪"/>
              <a:defRPr sz="1600" b="1" i="0" u="none" strike="noStrike" cap="none">
                <a:solidFill>
                  <a:srgbClr val="595959"/>
                </a:solidFill>
                <a:latin typeface="Century Schoolbook"/>
                <a:ea typeface="Century Schoolbook"/>
                <a:cs typeface="Century Schoolbook"/>
                <a:sym typeface="Century Schoolbook"/>
              </a:defRPr>
            </a:lvl1pPr>
            <a:lvl2pPr marL="736600" marR="0" lvl="1" indent="-241300" algn="l" rtl="0">
              <a:spcBef>
                <a:spcPts val="320"/>
              </a:spcBef>
              <a:spcAft>
                <a:spcPts val="0"/>
              </a:spcAft>
              <a:buClr>
                <a:srgbClr val="9FA1A4"/>
              </a:buClr>
              <a:buSzPct val="50000"/>
              <a:buFont typeface="Noto Sans Symbols"/>
              <a:buChar char="◻"/>
              <a:defRPr sz="1600" b="0" i="0" u="none" strike="noStrike" cap="none">
                <a:solidFill>
                  <a:srgbClr val="595959"/>
                </a:solidFill>
                <a:latin typeface="Century Schoolbook"/>
                <a:ea typeface="Century Schoolbook"/>
                <a:cs typeface="Century Schoolbook"/>
                <a:sym typeface="Century Schoolbook"/>
              </a:defRPr>
            </a:lvl2pPr>
            <a:lvl3pPr marL="1143000" marR="0" lvl="2" indent="-127000" algn="l" rtl="0">
              <a:spcBef>
                <a:spcPts val="320"/>
              </a:spcBef>
              <a:spcAft>
                <a:spcPts val="0"/>
              </a:spcAft>
              <a:buClr>
                <a:srgbClr val="D7D9DA"/>
              </a:buClr>
              <a:buSzPct val="100000"/>
              <a:buFont typeface="Noto Sans Symbols"/>
              <a:buChar char="▪"/>
              <a:defRPr sz="1600" b="0" i="0" u="none" strike="noStrike" cap="none">
                <a:solidFill>
                  <a:srgbClr val="595959"/>
                </a:solidFill>
                <a:latin typeface="Century Schoolbook"/>
                <a:ea typeface="Century Schoolbook"/>
                <a:cs typeface="Century Schoolbook"/>
                <a:sym typeface="Century Schoolbook"/>
              </a:defRPr>
            </a:lvl3pPr>
            <a:lvl4pPr marL="1600200" marR="0" lvl="3" indent="-127000" algn="l" rtl="0">
              <a:spcBef>
                <a:spcPts val="320"/>
              </a:spcBef>
              <a:spcAft>
                <a:spcPts val="0"/>
              </a:spcAft>
              <a:buClr>
                <a:srgbClr val="EBECEC"/>
              </a:buClr>
              <a:buSzPct val="100000"/>
              <a:buFont typeface="Noto Sans Symbols"/>
              <a:buChar char="▪"/>
              <a:defRPr sz="1600" b="0" i="0" u="none" strike="noStrike" cap="none">
                <a:solidFill>
                  <a:srgbClr val="595959"/>
                </a:solidFill>
                <a:latin typeface="Century Schoolbook"/>
                <a:ea typeface="Century Schoolbook"/>
                <a:cs typeface="Century Schoolbook"/>
                <a:sym typeface="Century Schoolbook"/>
              </a:defRPr>
            </a:lvl4pPr>
            <a:lvl5pPr marL="2114550" marR="0" lvl="4" indent="-184150" algn="l" rtl="0">
              <a:spcBef>
                <a:spcPts val="320"/>
              </a:spcBef>
              <a:spcAft>
                <a:spcPts val="0"/>
              </a:spcAft>
              <a:buClr>
                <a:srgbClr val="9FA1A4"/>
              </a:buClr>
              <a:buSzPct val="100000"/>
              <a:buFont typeface="Noto Sans Symbols"/>
              <a:buChar char="▪"/>
              <a:defRPr sz="1600" b="0" i="0" u="none" strike="noStrike" cap="none">
                <a:solidFill>
                  <a:srgbClr val="595959"/>
                </a:solidFill>
                <a:latin typeface="Century Schoolbook"/>
                <a:ea typeface="Century Schoolbook"/>
                <a:cs typeface="Century Schoolbook"/>
                <a:sym typeface="Century Schoolbook"/>
              </a:defRPr>
            </a:lvl5pPr>
            <a:lvl6pPr marL="2514600" marR="0" lvl="5" indent="-228600" algn="l" rtl="0">
              <a:spcBef>
                <a:spcPts val="360"/>
              </a:spcBef>
              <a:spcAft>
                <a:spcPts val="0"/>
              </a:spcAft>
              <a:buNone/>
              <a:defRPr sz="1800" b="0" i="0" u="none" strike="noStrike" cap="none">
                <a:solidFill>
                  <a:schemeClr val="dk1"/>
                </a:solidFill>
                <a:latin typeface="Times"/>
                <a:ea typeface="Times"/>
                <a:cs typeface="Times"/>
                <a:sym typeface="Times"/>
              </a:defRPr>
            </a:lvl6pPr>
            <a:lvl7pPr marL="2971800" marR="0" lvl="6" indent="-228600" algn="l" rtl="0">
              <a:spcBef>
                <a:spcPts val="360"/>
              </a:spcBef>
              <a:spcAft>
                <a:spcPts val="0"/>
              </a:spcAft>
              <a:buNone/>
              <a:defRPr sz="1800" b="0" i="0" u="none" strike="noStrike" cap="none">
                <a:solidFill>
                  <a:schemeClr val="dk1"/>
                </a:solidFill>
                <a:latin typeface="Times"/>
                <a:ea typeface="Times"/>
                <a:cs typeface="Times"/>
                <a:sym typeface="Times"/>
              </a:defRPr>
            </a:lvl7pPr>
            <a:lvl8pPr marL="3429000" marR="0" lvl="7" indent="-228600" algn="l" rtl="0">
              <a:spcBef>
                <a:spcPts val="360"/>
              </a:spcBef>
              <a:spcAft>
                <a:spcPts val="0"/>
              </a:spcAft>
              <a:buNone/>
              <a:defRPr sz="1800" b="0" i="0" u="none" strike="noStrike" cap="none">
                <a:solidFill>
                  <a:schemeClr val="dk1"/>
                </a:solidFill>
                <a:latin typeface="Times"/>
                <a:ea typeface="Times"/>
                <a:cs typeface="Times"/>
                <a:sym typeface="Times"/>
              </a:defRPr>
            </a:lvl8pPr>
            <a:lvl9pPr marL="3886200" marR="0" lvl="8" indent="-228600" algn="l" rtl="0">
              <a:spcBef>
                <a:spcPts val="360"/>
              </a:spcBef>
              <a:spcAft>
                <a:spcPts val="0"/>
              </a:spcAft>
              <a:buNone/>
              <a:defRPr sz="1800" b="0" i="0" u="none" strike="noStrike" cap="none">
                <a:solidFill>
                  <a:schemeClr val="dk1"/>
                </a:solidFill>
                <a:latin typeface="Times"/>
                <a:ea typeface="Times"/>
                <a:cs typeface="Times"/>
                <a:sym typeface="Times"/>
              </a:defRPr>
            </a:lvl9pPr>
          </a:lstStyle>
          <a:p>
            <a:endParaRPr/>
          </a:p>
        </p:txBody>
      </p:sp>
      <p:sp>
        <p:nvSpPr>
          <p:cNvPr id="333" name="Shape 333"/>
          <p:cNvSpPr txBox="1"/>
          <p:nvPr/>
        </p:nvSpPr>
        <p:spPr>
          <a:xfrm>
            <a:off x="8471" y="6291260"/>
            <a:ext cx="608753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a:solidFill>
                  <a:srgbClr val="000000"/>
                </a:solidFill>
                <a:latin typeface="Arial"/>
                <a:ea typeface="Arial"/>
                <a:cs typeface="Arial"/>
                <a:sym typeface="Arial"/>
              </a:rPr>
              <a:t>© All rights reserved. No utilization or reproduction of this material is allowed without the written permission of CSH.</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photo page">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609600" y="228600"/>
            <a:ext cx="6019800" cy="533399"/>
          </a:xfrm>
          <a:prstGeom prst="rect">
            <a:avLst/>
          </a:prstGeom>
          <a:noFill/>
          <a:ln>
            <a:noFill/>
          </a:ln>
        </p:spPr>
        <p:txBody>
          <a:bodyPr lIns="91425" tIns="91425" rIns="91425" bIns="91425" anchor="ctr" anchorCtr="0"/>
          <a:lstStyle>
            <a:lvl1pPr marL="460375" marR="0" lvl="0" indent="-460375" algn="l" rtl="0">
              <a:spcBef>
                <a:spcPts val="0"/>
              </a:spcBef>
              <a:spcAft>
                <a:spcPts val="0"/>
              </a:spcAft>
              <a:buNone/>
              <a:defRPr sz="2800" b="0" i="0" u="none" strike="noStrike" cap="none">
                <a:solidFill>
                  <a:schemeClr val="lt1"/>
                </a:solidFill>
                <a:latin typeface="Century Schoolbook"/>
                <a:ea typeface="Century Schoolbook"/>
                <a:cs typeface="Century Schoolbook"/>
                <a:sym typeface="Century Schoolbook"/>
              </a:defRPr>
            </a:lvl1pPr>
            <a:lvl2pPr marL="0" marR="0" lvl="1" indent="0" algn="l" rtl="0">
              <a:spcBef>
                <a:spcPts val="0"/>
              </a:spcBef>
              <a:spcAft>
                <a:spcPts val="0"/>
              </a:spcAft>
              <a:buNone/>
              <a:defRPr sz="28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28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28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2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2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2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2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2800" b="1" i="0" u="none" strike="noStrike" cap="none">
                <a:solidFill>
                  <a:schemeClr val="lt1"/>
                </a:solidFill>
                <a:latin typeface="Arial"/>
                <a:ea typeface="Arial"/>
                <a:cs typeface="Arial"/>
                <a:sym typeface="Arial"/>
              </a:defRPr>
            </a:lvl9pPr>
          </a:lstStyle>
          <a:p>
            <a:endParaRPr/>
          </a:p>
        </p:txBody>
      </p:sp>
      <p:sp>
        <p:nvSpPr>
          <p:cNvPr id="336" name="Shape 336"/>
          <p:cNvSpPr txBox="1">
            <a:spLocks noGrp="1"/>
          </p:cNvSpPr>
          <p:nvPr>
            <p:ph type="sldNum" idx="12"/>
          </p:nvPr>
        </p:nvSpPr>
        <p:spPr>
          <a:xfrm>
            <a:off x="609600" y="6248401"/>
            <a:ext cx="26670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000" b="0" i="1" u="none" strike="noStrike" cap="none">
                <a:solidFill>
                  <a:srgbClr val="9FA1A4"/>
                </a:solidFill>
                <a:latin typeface="Century Schoolbook"/>
                <a:ea typeface="Century Schoolbook"/>
                <a:cs typeface="Century Schoolbook"/>
                <a:sym typeface="Century Schoolbook"/>
              </a:rPr>
              <a:t>‹#›</a:t>
            </a:fld>
            <a:endParaRPr lang="en-US" sz="1000" b="0" i="1" u="none" strike="noStrike" cap="none">
              <a:solidFill>
                <a:srgbClr val="9FA1A4"/>
              </a:solidFill>
              <a:latin typeface="Century Schoolbook"/>
              <a:ea typeface="Century Schoolbook"/>
              <a:cs typeface="Century Schoolbook"/>
              <a:sym typeface="Century Schoolbook"/>
            </a:endParaRPr>
          </a:p>
        </p:txBody>
      </p:sp>
      <p:sp>
        <p:nvSpPr>
          <p:cNvPr id="337" name="Shape 337"/>
          <p:cNvSpPr txBox="1"/>
          <p:nvPr/>
        </p:nvSpPr>
        <p:spPr>
          <a:xfrm>
            <a:off x="1828800" y="5330826"/>
            <a:ext cx="5486400" cy="566739"/>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US" sz="1400" b="0" i="1" u="none" strike="noStrike" cap="none">
                <a:solidFill>
                  <a:srgbClr val="0081C6"/>
                </a:solidFill>
                <a:latin typeface="Century Schoolbook"/>
                <a:ea typeface="Century Schoolbook"/>
                <a:cs typeface="Century Schoolbook"/>
                <a:sym typeface="Century Schoolbook"/>
              </a:rPr>
              <a:t>Click to edit Master title style</a:t>
            </a:r>
          </a:p>
        </p:txBody>
      </p:sp>
      <p:sp>
        <p:nvSpPr>
          <p:cNvPr id="338" name="Shape 338"/>
          <p:cNvSpPr>
            <a:spLocks noGrp="1"/>
          </p:cNvSpPr>
          <p:nvPr>
            <p:ph type="pic" idx="2"/>
          </p:nvPr>
        </p:nvSpPr>
        <p:spPr>
          <a:xfrm>
            <a:off x="1828800" y="1333500"/>
            <a:ext cx="5448299" cy="3924299"/>
          </a:xfrm>
          <a:prstGeom prst="rect">
            <a:avLst/>
          </a:prstGeom>
          <a:noFill/>
          <a:ln w="63500" cap="flat" cmpd="sng">
            <a:solidFill>
              <a:srgbClr val="EBECEC"/>
            </a:solidFill>
            <a:prstDash val="solid"/>
            <a:round/>
            <a:headEnd type="none" w="med" len="med"/>
            <a:tailEnd type="none" w="med" len="med"/>
          </a:ln>
        </p:spPr>
        <p:txBody>
          <a:bodyPr lIns="91425" tIns="91425" rIns="91425" bIns="91425" anchor="t" anchorCtr="0"/>
          <a:lstStyle>
            <a:lvl1pPr marL="0" marR="0" lvl="0" indent="0" algn="l" rtl="0">
              <a:spcBef>
                <a:spcPts val="280"/>
              </a:spcBef>
              <a:spcAft>
                <a:spcPts val="0"/>
              </a:spcAft>
              <a:buClr>
                <a:srgbClr val="9FA1A4"/>
              </a:buClr>
              <a:buFont typeface="Noto Sans Symbols"/>
              <a:buNone/>
              <a:defRPr sz="1400" b="0" i="0" u="none" strike="noStrike" cap="none">
                <a:solidFill>
                  <a:srgbClr val="9FA1A4"/>
                </a:solidFill>
                <a:latin typeface="Century Schoolbook"/>
                <a:ea typeface="Century Schoolbook"/>
                <a:cs typeface="Century Schoolbook"/>
                <a:sym typeface="Century Schoolbook"/>
              </a:defRPr>
            </a:lvl1pPr>
            <a:lvl2pPr marL="457200" marR="0" lvl="1" indent="0" algn="l" rtl="0">
              <a:spcBef>
                <a:spcPts val="560"/>
              </a:spcBef>
              <a:spcAft>
                <a:spcPts val="0"/>
              </a:spcAft>
              <a:buClr>
                <a:srgbClr val="9FA1A4"/>
              </a:buClr>
              <a:buFont typeface="Noto Sans Symbols"/>
              <a:buNone/>
              <a:defRPr sz="2800" b="0" i="0" u="none" strike="noStrike" cap="none">
                <a:solidFill>
                  <a:srgbClr val="0081C6"/>
                </a:solidFill>
                <a:latin typeface="Century Schoolbook"/>
                <a:ea typeface="Century Schoolbook"/>
                <a:cs typeface="Century Schoolbook"/>
                <a:sym typeface="Century Schoolbook"/>
              </a:defRPr>
            </a:lvl2pPr>
            <a:lvl3pPr marL="914400" marR="0" lvl="2" indent="0" algn="l" rtl="0">
              <a:spcBef>
                <a:spcPts val="480"/>
              </a:spcBef>
              <a:spcAft>
                <a:spcPts val="0"/>
              </a:spcAft>
              <a:buClr>
                <a:srgbClr val="D7D9DA"/>
              </a:buClr>
              <a:buFont typeface="Noto Sans Symbols"/>
              <a:buNone/>
              <a:defRPr sz="2400" b="0" i="0" u="none" strike="noStrike" cap="none">
                <a:solidFill>
                  <a:srgbClr val="0081C6"/>
                </a:solidFill>
                <a:latin typeface="Century Schoolbook"/>
                <a:ea typeface="Century Schoolbook"/>
                <a:cs typeface="Century Schoolbook"/>
                <a:sym typeface="Century Schoolbook"/>
              </a:defRPr>
            </a:lvl3pPr>
            <a:lvl4pPr marL="1371600" marR="0" lvl="3" indent="0" algn="l" rtl="0">
              <a:spcBef>
                <a:spcPts val="400"/>
              </a:spcBef>
              <a:spcAft>
                <a:spcPts val="0"/>
              </a:spcAft>
              <a:buClr>
                <a:srgbClr val="EBECEC"/>
              </a:buClr>
              <a:buFont typeface="Noto Sans Symbols"/>
              <a:buNone/>
              <a:defRPr sz="2000" b="0" i="0" u="none" strike="noStrike" cap="none">
                <a:solidFill>
                  <a:srgbClr val="0081C6"/>
                </a:solidFill>
                <a:latin typeface="Century Schoolbook"/>
                <a:ea typeface="Century Schoolbook"/>
                <a:cs typeface="Century Schoolbook"/>
                <a:sym typeface="Century Schoolbook"/>
              </a:defRPr>
            </a:lvl4pPr>
            <a:lvl5pPr marL="1828800" marR="0" lvl="4" indent="0" algn="l" rtl="0">
              <a:spcBef>
                <a:spcPts val="400"/>
              </a:spcBef>
              <a:spcAft>
                <a:spcPts val="0"/>
              </a:spcAft>
              <a:buClr>
                <a:srgbClr val="9FA1A4"/>
              </a:buClr>
              <a:buFont typeface="Noto Sans Symbols"/>
              <a:buNone/>
              <a:defRPr sz="2000" b="1" i="0" u="none" strike="noStrike" cap="none">
                <a:solidFill>
                  <a:schemeClr val="dk1"/>
                </a:solidFill>
                <a:latin typeface="Century Schoolbook"/>
                <a:ea typeface="Century Schoolbook"/>
                <a:cs typeface="Century Schoolbook"/>
                <a:sym typeface="Century Schoolbook"/>
              </a:defRPr>
            </a:lvl5pPr>
            <a:lvl6pPr marL="2286000" marR="0" lvl="5" indent="0" algn="l" rtl="0">
              <a:spcBef>
                <a:spcPts val="400"/>
              </a:spcBef>
              <a:spcAft>
                <a:spcPts val="0"/>
              </a:spcAft>
              <a:buClr>
                <a:schemeClr val="dk1"/>
              </a:buClr>
              <a:buFont typeface="Times"/>
              <a:buNone/>
              <a:defRPr sz="2000" b="0" i="0" u="none" strike="noStrike" cap="none">
                <a:solidFill>
                  <a:schemeClr val="dk1"/>
                </a:solidFill>
                <a:latin typeface="Times"/>
                <a:ea typeface="Times"/>
                <a:cs typeface="Times"/>
                <a:sym typeface="Times"/>
              </a:defRPr>
            </a:lvl6pPr>
            <a:lvl7pPr marL="2743200" marR="0" lvl="6" indent="0" algn="l" rtl="0">
              <a:spcBef>
                <a:spcPts val="400"/>
              </a:spcBef>
              <a:spcAft>
                <a:spcPts val="0"/>
              </a:spcAft>
              <a:buClr>
                <a:schemeClr val="dk1"/>
              </a:buClr>
              <a:buFont typeface="Times"/>
              <a:buNone/>
              <a:defRPr sz="2000" b="0" i="0" u="none" strike="noStrike" cap="none">
                <a:solidFill>
                  <a:schemeClr val="dk1"/>
                </a:solidFill>
                <a:latin typeface="Times"/>
                <a:ea typeface="Times"/>
                <a:cs typeface="Times"/>
                <a:sym typeface="Times"/>
              </a:defRPr>
            </a:lvl7pPr>
            <a:lvl8pPr marL="3200400" marR="0" lvl="7" indent="0" algn="l" rtl="0">
              <a:spcBef>
                <a:spcPts val="400"/>
              </a:spcBef>
              <a:spcAft>
                <a:spcPts val="0"/>
              </a:spcAft>
              <a:buClr>
                <a:schemeClr val="dk1"/>
              </a:buClr>
              <a:buFont typeface="Times"/>
              <a:buNone/>
              <a:defRPr sz="2000" b="0" i="0" u="none" strike="noStrike" cap="none">
                <a:solidFill>
                  <a:schemeClr val="dk1"/>
                </a:solidFill>
                <a:latin typeface="Times"/>
                <a:ea typeface="Times"/>
                <a:cs typeface="Times"/>
                <a:sym typeface="Times"/>
              </a:defRPr>
            </a:lvl8pPr>
            <a:lvl9pPr marL="3657600" marR="0" lvl="8" indent="0" algn="l" rtl="0">
              <a:spcBef>
                <a:spcPts val="400"/>
              </a:spcBef>
              <a:spcAft>
                <a:spcPts val="0"/>
              </a:spcAft>
              <a:buClr>
                <a:schemeClr val="dk1"/>
              </a:buClr>
              <a:buFont typeface="Times"/>
              <a:buNone/>
              <a:defRPr sz="2000" b="0" i="0" u="none" strike="noStrike" cap="none">
                <a:solidFill>
                  <a:schemeClr val="dk1"/>
                </a:solidFill>
                <a:latin typeface="Times"/>
                <a:ea typeface="Times"/>
                <a:cs typeface="Times"/>
                <a:sym typeface="Times"/>
              </a:defRPr>
            </a:lvl9pPr>
          </a:lstStyle>
          <a:p>
            <a:endParaRPr/>
          </a:p>
        </p:txBody>
      </p:sp>
      <p:sp>
        <p:nvSpPr>
          <p:cNvPr id="339" name="Shape 339"/>
          <p:cNvSpPr txBox="1">
            <a:spLocks noGrp="1"/>
          </p:cNvSpPr>
          <p:nvPr>
            <p:ph type="body" idx="1"/>
          </p:nvPr>
        </p:nvSpPr>
        <p:spPr>
          <a:xfrm>
            <a:off x="1828800" y="5897564"/>
            <a:ext cx="5486400" cy="500063"/>
          </a:xfrm>
          <a:prstGeom prst="rect">
            <a:avLst/>
          </a:prstGeom>
          <a:noFill/>
          <a:ln>
            <a:noFill/>
          </a:ln>
        </p:spPr>
        <p:txBody>
          <a:bodyPr lIns="91425" tIns="91425" rIns="91425" bIns="91425" anchor="t" anchorCtr="0"/>
          <a:lstStyle>
            <a:lvl1pPr marL="0" marR="0" lvl="0" indent="0" algn="l" rtl="0">
              <a:spcBef>
                <a:spcPts val="200"/>
              </a:spcBef>
              <a:spcAft>
                <a:spcPts val="0"/>
              </a:spcAft>
              <a:buClr>
                <a:srgbClr val="9FA1A4"/>
              </a:buClr>
              <a:buFont typeface="Noto Sans Symbols"/>
              <a:buNone/>
              <a:defRPr sz="1000" b="0" i="0" u="none" strike="noStrike" cap="none">
                <a:solidFill>
                  <a:srgbClr val="FEFEFE"/>
                </a:solidFill>
                <a:latin typeface="Century Schoolbook"/>
                <a:ea typeface="Century Schoolbook"/>
                <a:cs typeface="Century Schoolbook"/>
                <a:sym typeface="Century Schoolbook"/>
              </a:defRPr>
            </a:lvl1pPr>
            <a:lvl2pPr marL="457200" marR="0" lvl="1" indent="0" algn="l" rtl="0">
              <a:spcBef>
                <a:spcPts val="240"/>
              </a:spcBef>
              <a:spcAft>
                <a:spcPts val="0"/>
              </a:spcAft>
              <a:buClr>
                <a:srgbClr val="9FA1A4"/>
              </a:buClr>
              <a:buFont typeface="Noto Sans Symbols"/>
              <a:buNone/>
              <a:defRPr sz="1200" b="0" i="0" u="none" strike="noStrike" cap="none">
                <a:solidFill>
                  <a:srgbClr val="0081C6"/>
                </a:solidFill>
                <a:latin typeface="Century Schoolbook"/>
                <a:ea typeface="Century Schoolbook"/>
                <a:cs typeface="Century Schoolbook"/>
                <a:sym typeface="Century Schoolbook"/>
              </a:defRPr>
            </a:lvl2pPr>
            <a:lvl3pPr marL="914400" marR="0" lvl="2" indent="0" algn="l" rtl="0">
              <a:spcBef>
                <a:spcPts val="200"/>
              </a:spcBef>
              <a:spcAft>
                <a:spcPts val="0"/>
              </a:spcAft>
              <a:buClr>
                <a:srgbClr val="D7D9DA"/>
              </a:buClr>
              <a:buFont typeface="Noto Sans Symbols"/>
              <a:buNone/>
              <a:defRPr sz="1000" b="0" i="0" u="none" strike="noStrike" cap="none">
                <a:solidFill>
                  <a:srgbClr val="0081C6"/>
                </a:solidFill>
                <a:latin typeface="Century Schoolbook"/>
                <a:ea typeface="Century Schoolbook"/>
                <a:cs typeface="Century Schoolbook"/>
                <a:sym typeface="Century Schoolbook"/>
              </a:defRPr>
            </a:lvl3pPr>
            <a:lvl4pPr marL="1371600" marR="0" lvl="3" indent="0" algn="l" rtl="0">
              <a:spcBef>
                <a:spcPts val="180"/>
              </a:spcBef>
              <a:spcAft>
                <a:spcPts val="0"/>
              </a:spcAft>
              <a:buClr>
                <a:srgbClr val="EBECEC"/>
              </a:buClr>
              <a:buFont typeface="Noto Sans Symbols"/>
              <a:buNone/>
              <a:defRPr sz="900" b="0" i="0" u="none" strike="noStrike" cap="none">
                <a:solidFill>
                  <a:srgbClr val="0081C6"/>
                </a:solidFill>
                <a:latin typeface="Century Schoolbook"/>
                <a:ea typeface="Century Schoolbook"/>
                <a:cs typeface="Century Schoolbook"/>
                <a:sym typeface="Century Schoolbook"/>
              </a:defRPr>
            </a:lvl4pPr>
            <a:lvl5pPr marL="1828800" marR="0" lvl="4" indent="0" algn="l" rtl="0">
              <a:spcBef>
                <a:spcPts val="180"/>
              </a:spcBef>
              <a:spcAft>
                <a:spcPts val="0"/>
              </a:spcAft>
              <a:buClr>
                <a:srgbClr val="9FA1A4"/>
              </a:buClr>
              <a:buFont typeface="Noto Sans Symbols"/>
              <a:buNone/>
              <a:defRPr sz="900" b="1" i="0" u="none" strike="noStrike" cap="none">
                <a:solidFill>
                  <a:schemeClr val="dk1"/>
                </a:solidFill>
                <a:latin typeface="Century Schoolbook"/>
                <a:ea typeface="Century Schoolbook"/>
                <a:cs typeface="Century Schoolbook"/>
                <a:sym typeface="Century Schoolbook"/>
              </a:defRPr>
            </a:lvl5pPr>
            <a:lvl6pPr marL="2286000" marR="0" lvl="5"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6pPr>
            <a:lvl7pPr marL="2743200" marR="0" lvl="6"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7pPr>
            <a:lvl8pPr marL="3200400" marR="0" lvl="7"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8pPr>
            <a:lvl9pPr marL="3657600" marR="0" lvl="8"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9pPr>
          </a:lstStyle>
          <a:p>
            <a:endParaRPr/>
          </a:p>
        </p:txBody>
      </p:sp>
      <p:sp>
        <p:nvSpPr>
          <p:cNvPr id="340" name="Shape 340"/>
          <p:cNvSpPr txBox="1"/>
          <p:nvPr/>
        </p:nvSpPr>
        <p:spPr>
          <a:xfrm>
            <a:off x="8471" y="6291260"/>
            <a:ext cx="608753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a:solidFill>
                  <a:srgbClr val="000000"/>
                </a:solidFill>
                <a:latin typeface="Arial"/>
                <a:ea typeface="Arial"/>
                <a:cs typeface="Arial"/>
                <a:sym typeface="Arial"/>
              </a:rPr>
              <a:t>© All rights reserved. No utilization or reproduction of this material is allowed without the written permission of CSH.</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41"/>
        <p:cNvGrpSpPr/>
        <p:nvPr/>
      </p:nvGrpSpPr>
      <p:grpSpPr>
        <a:xfrm>
          <a:off x="0" y="0"/>
          <a:ext cx="0" cy="0"/>
          <a:chOff x="0" y="0"/>
          <a:chExt cx="0" cy="0"/>
        </a:xfrm>
      </p:grpSpPr>
      <p:sp>
        <p:nvSpPr>
          <p:cNvPr id="342" name="Shape 342"/>
          <p:cNvSpPr txBox="1">
            <a:spLocks noGrp="1"/>
          </p:cNvSpPr>
          <p:nvPr>
            <p:ph type="sldNum" idx="12"/>
          </p:nvPr>
        </p:nvSpPr>
        <p:spPr>
          <a:xfrm>
            <a:off x="609600" y="6248401"/>
            <a:ext cx="2667000" cy="365125"/>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000" b="0" i="1" u="none" strike="noStrike" cap="none">
                <a:solidFill>
                  <a:srgbClr val="9FA1A4"/>
                </a:solidFill>
                <a:latin typeface="Century Schoolbook"/>
                <a:ea typeface="Century Schoolbook"/>
                <a:cs typeface="Century Schoolbook"/>
                <a:sym typeface="Century Schoolbook"/>
              </a:rPr>
              <a:t>‹#›</a:t>
            </a:fld>
            <a:endParaRPr lang="en-US" sz="1000" b="0" i="1" u="none" strike="noStrike" cap="none">
              <a:solidFill>
                <a:srgbClr val="9FA1A4"/>
              </a:solidFill>
              <a:latin typeface="Century Schoolbook"/>
              <a:ea typeface="Century Schoolbook"/>
              <a:cs typeface="Century Schoolbook"/>
              <a:sym typeface="Century Schoolbook"/>
            </a:endParaRPr>
          </a:p>
        </p:txBody>
      </p:sp>
      <p:sp>
        <p:nvSpPr>
          <p:cNvPr id="343" name="Shape 343"/>
          <p:cNvSpPr txBox="1"/>
          <p:nvPr/>
        </p:nvSpPr>
        <p:spPr>
          <a:xfrm>
            <a:off x="8471" y="6291260"/>
            <a:ext cx="608753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a:solidFill>
                  <a:srgbClr val="000000"/>
                </a:solidFill>
                <a:latin typeface="Arial"/>
                <a:ea typeface="Arial"/>
                <a:cs typeface="Arial"/>
                <a:sym typeface="Arial"/>
              </a:rPr>
              <a:t>© All rights reserved. No utilization or reproduction of this material is allowed without the written permission of CSH.</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722314" y="3394076"/>
            <a:ext cx="8421687" cy="1362075"/>
          </a:xfrm>
          <a:prstGeom prst="rect">
            <a:avLst/>
          </a:prstGeom>
          <a:noFill/>
          <a:ln>
            <a:noFill/>
          </a:ln>
        </p:spPr>
        <p:txBody>
          <a:bodyPr lIns="91425" tIns="91425" rIns="91425" bIns="91425" anchor="t" anchorCtr="0"/>
          <a:lstStyle>
            <a:lvl1pPr marL="3175" marR="0" lvl="0" indent="-3175" algn="l" rtl="0">
              <a:spcBef>
                <a:spcPts val="0"/>
              </a:spcBef>
              <a:spcAft>
                <a:spcPts val="0"/>
              </a:spcAft>
              <a:buNone/>
              <a:defRPr sz="2400" b="0" i="0" u="none" strike="noStrike" cap="none">
                <a:solidFill>
                  <a:srgbClr val="9FA1A4"/>
                </a:solidFill>
                <a:latin typeface="Century Schoolbook"/>
                <a:ea typeface="Century Schoolbook"/>
                <a:cs typeface="Century Schoolbook"/>
                <a:sym typeface="Century Schoolbook"/>
              </a:defRPr>
            </a:lvl1pPr>
            <a:lvl2pPr marL="0" marR="0" lvl="1" indent="0" algn="l" rtl="0">
              <a:spcBef>
                <a:spcPts val="0"/>
              </a:spcBef>
              <a:spcAft>
                <a:spcPts val="0"/>
              </a:spcAft>
              <a:buNone/>
              <a:defRPr sz="28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28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28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2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2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2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2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2800" b="1"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1"/>
          </p:nvPr>
        </p:nvSpPr>
        <p:spPr>
          <a:xfrm>
            <a:off x="722312" y="1871663"/>
            <a:ext cx="7772400" cy="1371599"/>
          </a:xfrm>
          <a:prstGeom prst="rect">
            <a:avLst/>
          </a:prstGeom>
          <a:noFill/>
          <a:ln>
            <a:noFill/>
          </a:ln>
        </p:spPr>
        <p:txBody>
          <a:bodyPr lIns="91425" tIns="91425" rIns="91425" bIns="91425" anchor="b" anchorCtr="0"/>
          <a:lstStyle>
            <a:lvl1pPr marL="0" marR="0" lvl="0" indent="0" algn="l" rtl="0">
              <a:spcBef>
                <a:spcPts val="320"/>
              </a:spcBef>
              <a:spcAft>
                <a:spcPts val="0"/>
              </a:spcAft>
              <a:buClr>
                <a:srgbClr val="9FA1A4"/>
              </a:buClr>
              <a:buFont typeface="Noto Sans Symbols"/>
              <a:buNone/>
              <a:defRPr sz="1600" b="0" i="1" u="none" strike="noStrike" cap="none">
                <a:solidFill>
                  <a:srgbClr val="0081C6"/>
                </a:solidFill>
                <a:latin typeface="Century Schoolbook"/>
                <a:ea typeface="Century Schoolbook"/>
                <a:cs typeface="Century Schoolbook"/>
                <a:sym typeface="Century Schoolbook"/>
              </a:defRPr>
            </a:lvl1pPr>
            <a:lvl2pPr marL="457200" marR="0" lvl="1" indent="0" algn="l" rtl="0">
              <a:spcBef>
                <a:spcPts val="360"/>
              </a:spcBef>
              <a:spcAft>
                <a:spcPts val="0"/>
              </a:spcAft>
              <a:buClr>
                <a:srgbClr val="9FA1A4"/>
              </a:buClr>
              <a:buFont typeface="Noto Sans Symbols"/>
              <a:buNone/>
              <a:defRPr sz="1800" b="0" i="0" u="none" strike="noStrike" cap="none">
                <a:solidFill>
                  <a:srgbClr val="0081C6"/>
                </a:solidFill>
                <a:latin typeface="Century Schoolbook"/>
                <a:ea typeface="Century Schoolbook"/>
                <a:cs typeface="Century Schoolbook"/>
                <a:sym typeface="Century Schoolbook"/>
              </a:defRPr>
            </a:lvl2pPr>
            <a:lvl3pPr marL="914400" marR="0" lvl="2" indent="0" algn="l" rtl="0">
              <a:spcBef>
                <a:spcPts val="320"/>
              </a:spcBef>
              <a:spcAft>
                <a:spcPts val="0"/>
              </a:spcAft>
              <a:buClr>
                <a:srgbClr val="D7D9DA"/>
              </a:buClr>
              <a:buFont typeface="Noto Sans Symbols"/>
              <a:buNone/>
              <a:defRPr sz="1600" b="0" i="0" u="none" strike="noStrike" cap="none">
                <a:solidFill>
                  <a:srgbClr val="0081C6"/>
                </a:solidFill>
                <a:latin typeface="Century Schoolbook"/>
                <a:ea typeface="Century Schoolbook"/>
                <a:cs typeface="Century Schoolbook"/>
                <a:sym typeface="Century Schoolbook"/>
              </a:defRPr>
            </a:lvl3pPr>
            <a:lvl4pPr marL="1371600" marR="0" lvl="3" indent="0" algn="l" rtl="0">
              <a:spcBef>
                <a:spcPts val="280"/>
              </a:spcBef>
              <a:spcAft>
                <a:spcPts val="0"/>
              </a:spcAft>
              <a:buClr>
                <a:srgbClr val="EBECEC"/>
              </a:buClr>
              <a:buFont typeface="Noto Sans Symbols"/>
              <a:buNone/>
              <a:defRPr sz="1400" b="0" i="0" u="none" strike="noStrike" cap="none">
                <a:solidFill>
                  <a:srgbClr val="0081C6"/>
                </a:solidFill>
                <a:latin typeface="Century Schoolbook"/>
                <a:ea typeface="Century Schoolbook"/>
                <a:cs typeface="Century Schoolbook"/>
                <a:sym typeface="Century Schoolbook"/>
              </a:defRPr>
            </a:lvl4pPr>
            <a:lvl5pPr marL="1828800" marR="0" lvl="4" indent="0" algn="l" rtl="0">
              <a:spcBef>
                <a:spcPts val="280"/>
              </a:spcBef>
              <a:spcAft>
                <a:spcPts val="0"/>
              </a:spcAft>
              <a:buClr>
                <a:srgbClr val="9FA1A4"/>
              </a:buClr>
              <a:buFont typeface="Noto Sans Symbols"/>
              <a:buNone/>
              <a:defRPr sz="1400" b="1" i="0" u="none" strike="noStrike" cap="none">
                <a:solidFill>
                  <a:schemeClr val="dk1"/>
                </a:solidFill>
                <a:latin typeface="Century Schoolbook"/>
                <a:ea typeface="Century Schoolbook"/>
                <a:cs typeface="Century Schoolbook"/>
                <a:sym typeface="Century Schoolbook"/>
              </a:defRPr>
            </a:lvl5pPr>
            <a:lvl6pPr marL="2286000" marR="0" lvl="5" indent="0" algn="l" rtl="0">
              <a:spcBef>
                <a:spcPts val="280"/>
              </a:spcBef>
              <a:spcAft>
                <a:spcPts val="0"/>
              </a:spcAft>
              <a:buClr>
                <a:schemeClr val="dk1"/>
              </a:buClr>
              <a:buFont typeface="Times"/>
              <a:buNone/>
              <a:defRPr sz="1400" b="0" i="0" u="none" strike="noStrike" cap="none">
                <a:solidFill>
                  <a:schemeClr val="dk1"/>
                </a:solidFill>
                <a:latin typeface="Times"/>
                <a:ea typeface="Times"/>
                <a:cs typeface="Times"/>
                <a:sym typeface="Times"/>
              </a:defRPr>
            </a:lvl6pPr>
            <a:lvl7pPr marL="2743200" marR="0" lvl="6" indent="0" algn="l" rtl="0">
              <a:spcBef>
                <a:spcPts val="280"/>
              </a:spcBef>
              <a:spcAft>
                <a:spcPts val="0"/>
              </a:spcAft>
              <a:buClr>
                <a:schemeClr val="dk1"/>
              </a:buClr>
              <a:buFont typeface="Times"/>
              <a:buNone/>
              <a:defRPr sz="1400" b="0" i="0" u="none" strike="noStrike" cap="none">
                <a:solidFill>
                  <a:schemeClr val="dk1"/>
                </a:solidFill>
                <a:latin typeface="Times"/>
                <a:ea typeface="Times"/>
                <a:cs typeface="Times"/>
                <a:sym typeface="Times"/>
              </a:defRPr>
            </a:lvl7pPr>
            <a:lvl8pPr marL="3200400" marR="0" lvl="7" indent="0" algn="l" rtl="0">
              <a:spcBef>
                <a:spcPts val="280"/>
              </a:spcBef>
              <a:spcAft>
                <a:spcPts val="0"/>
              </a:spcAft>
              <a:buClr>
                <a:schemeClr val="dk1"/>
              </a:buClr>
              <a:buFont typeface="Times"/>
              <a:buNone/>
              <a:defRPr sz="1400" b="0" i="0" u="none" strike="noStrike" cap="none">
                <a:solidFill>
                  <a:schemeClr val="dk1"/>
                </a:solidFill>
                <a:latin typeface="Times"/>
                <a:ea typeface="Times"/>
                <a:cs typeface="Times"/>
                <a:sym typeface="Times"/>
              </a:defRPr>
            </a:lvl8pPr>
            <a:lvl9pPr marL="3657600" marR="0" lvl="8" indent="0" algn="l" rtl="0">
              <a:spcBef>
                <a:spcPts val="280"/>
              </a:spcBef>
              <a:spcAft>
                <a:spcPts val="0"/>
              </a:spcAft>
              <a:buClr>
                <a:schemeClr val="dk1"/>
              </a:buClr>
              <a:buFont typeface="Times"/>
              <a:buNone/>
              <a:defRPr sz="1400" b="0" i="0" u="none" strike="noStrike" cap="none">
                <a:solidFill>
                  <a:schemeClr val="dk1"/>
                </a:solidFill>
                <a:latin typeface="Times"/>
                <a:ea typeface="Times"/>
                <a:cs typeface="Times"/>
                <a:sym typeface="Times"/>
              </a:defRPr>
            </a:lvl9pPr>
          </a:lstStyle>
          <a:p>
            <a:endParaRPr/>
          </a:p>
        </p:txBody>
      </p:sp>
      <p:sp>
        <p:nvSpPr>
          <p:cNvPr id="41" name="Shape 41"/>
          <p:cNvSpPr txBox="1"/>
          <p:nvPr/>
        </p:nvSpPr>
        <p:spPr>
          <a:xfrm>
            <a:off x="8470" y="6291260"/>
            <a:ext cx="6087530" cy="40010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 All rights reserved. No utilization or reproduction of this material is allowed without the written permission of CSH.</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152400" y="-23949"/>
            <a:ext cx="5791199" cy="1066799"/>
          </a:xfrm>
          <a:prstGeom prst="rect">
            <a:avLst/>
          </a:prstGeom>
          <a:noFill/>
          <a:ln>
            <a:noFill/>
          </a:ln>
        </p:spPr>
        <p:txBody>
          <a:bodyPr lIns="91425" tIns="91425" rIns="91425" bIns="91425" anchor="ctr" anchorCtr="0"/>
          <a:lstStyle>
            <a:lvl1pPr marL="460375" marR="0" lvl="0" indent="-460375" algn="l" rtl="0">
              <a:spcBef>
                <a:spcPts val="0"/>
              </a:spcBef>
              <a:spcAft>
                <a:spcPts val="0"/>
              </a:spcAft>
              <a:buNone/>
              <a:defRPr sz="2800" b="0" i="0" u="none" strike="noStrike" cap="none">
                <a:solidFill>
                  <a:schemeClr val="lt1"/>
                </a:solidFill>
                <a:latin typeface="Century Schoolbook"/>
                <a:ea typeface="Century Schoolbook"/>
                <a:cs typeface="Century Schoolbook"/>
                <a:sym typeface="Century Schoolbook"/>
              </a:defRPr>
            </a:lvl1pPr>
            <a:lvl2pPr marL="0" marR="0" lvl="1" indent="0" algn="l" rtl="0">
              <a:spcBef>
                <a:spcPts val="0"/>
              </a:spcBef>
              <a:spcAft>
                <a:spcPts val="0"/>
              </a:spcAft>
              <a:buNone/>
              <a:defRPr sz="28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28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28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2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2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2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2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2800" b="1" i="0" u="none" strike="noStrike" cap="none">
                <a:solidFill>
                  <a:schemeClr val="lt1"/>
                </a:solidFill>
                <a:latin typeface="Arial"/>
                <a:ea typeface="Arial"/>
                <a:cs typeface="Arial"/>
                <a:sym typeface="Arial"/>
              </a:defRPr>
            </a:lvl9pPr>
          </a:lstStyle>
          <a:p>
            <a:endParaRPr/>
          </a:p>
        </p:txBody>
      </p:sp>
      <p:sp>
        <p:nvSpPr>
          <p:cNvPr id="346" name="Shape 346"/>
          <p:cNvSpPr>
            <a:spLocks noGrp="1"/>
          </p:cNvSpPr>
          <p:nvPr>
            <p:ph type="clipArt" idx="2"/>
          </p:nvPr>
        </p:nvSpPr>
        <p:spPr>
          <a:xfrm>
            <a:off x="912812" y="1981200"/>
            <a:ext cx="3810000" cy="4114800"/>
          </a:xfrm>
          <a:prstGeom prst="rect">
            <a:avLst/>
          </a:prstGeom>
          <a:noFill/>
          <a:ln>
            <a:noFill/>
          </a:ln>
        </p:spPr>
        <p:txBody>
          <a:bodyPr lIns="91425" tIns="91425" rIns="91425" bIns="91425" anchor="t" anchorCtr="0"/>
          <a:lstStyle>
            <a:lvl1pPr marL="461963" marR="0" lvl="0" indent="-233362" algn="l" rtl="0">
              <a:spcBef>
                <a:spcPts val="360"/>
              </a:spcBef>
              <a:spcAft>
                <a:spcPts val="0"/>
              </a:spcAft>
              <a:buClr>
                <a:srgbClr val="9FA1A4"/>
              </a:buClr>
              <a:buSzPct val="100000"/>
              <a:buFont typeface="Noto Sans Symbols"/>
              <a:buChar char="▪"/>
              <a:defRPr sz="1800" b="1" i="0" u="none" strike="noStrike" cap="none">
                <a:solidFill>
                  <a:srgbClr val="0081C6"/>
                </a:solidFill>
                <a:latin typeface="Century Schoolbook"/>
                <a:ea typeface="Century Schoolbook"/>
                <a:cs typeface="Century Schoolbook"/>
                <a:sym typeface="Century Schoolbook"/>
              </a:defRPr>
            </a:lvl1pPr>
            <a:lvl2pPr marL="736600" marR="0" lvl="1" indent="-234950" algn="l" rtl="0">
              <a:spcBef>
                <a:spcPts val="360"/>
              </a:spcBef>
              <a:spcAft>
                <a:spcPts val="0"/>
              </a:spcAft>
              <a:buClr>
                <a:srgbClr val="9FA1A4"/>
              </a:buClr>
              <a:buSzPct val="50000"/>
              <a:buFont typeface="Noto Sans Symbols"/>
              <a:buChar char="◻"/>
              <a:defRPr sz="1800" b="0" i="0" u="none" strike="noStrike" cap="none">
                <a:solidFill>
                  <a:srgbClr val="0081C6"/>
                </a:solidFill>
                <a:latin typeface="Century Schoolbook"/>
                <a:ea typeface="Century Schoolbook"/>
                <a:cs typeface="Century Schoolbook"/>
                <a:sym typeface="Century Schoolbook"/>
              </a:defRPr>
            </a:lvl2pPr>
            <a:lvl3pPr marL="1143000" marR="0" lvl="2" indent="-127000" algn="l" rtl="0">
              <a:spcBef>
                <a:spcPts val="320"/>
              </a:spcBef>
              <a:spcAft>
                <a:spcPts val="0"/>
              </a:spcAft>
              <a:buClr>
                <a:srgbClr val="D7D9DA"/>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3pPr>
            <a:lvl4pPr marL="1600200" marR="0" lvl="3" indent="-127000" algn="l" rtl="0">
              <a:spcBef>
                <a:spcPts val="320"/>
              </a:spcBef>
              <a:spcAft>
                <a:spcPts val="0"/>
              </a:spcAft>
              <a:buClr>
                <a:srgbClr val="EBECEC"/>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4pPr>
            <a:lvl5pPr marL="2114550" marR="0" lvl="4" indent="-184150" algn="l" rtl="0">
              <a:spcBef>
                <a:spcPts val="320"/>
              </a:spcBef>
              <a:spcAft>
                <a:spcPts val="0"/>
              </a:spcAft>
              <a:buClr>
                <a:srgbClr val="9FA1A4"/>
              </a:buClr>
              <a:buSzPct val="100000"/>
              <a:buFont typeface="Noto Sans Symbols"/>
              <a:buChar char="▪"/>
              <a:defRPr sz="1600" b="1" i="0" u="none" strike="noStrike" cap="none">
                <a:solidFill>
                  <a:schemeClr val="dk1"/>
                </a:solidFill>
                <a:latin typeface="Century Schoolbook"/>
                <a:ea typeface="Century Schoolbook"/>
                <a:cs typeface="Century Schoolbook"/>
                <a:sym typeface="Century Schoolbook"/>
              </a:defRPr>
            </a:lvl5pPr>
            <a:lvl6pPr marL="2514600" marR="0" lvl="5" indent="-228600" algn="l" rtl="0">
              <a:spcBef>
                <a:spcPts val="400"/>
              </a:spcBef>
              <a:spcAft>
                <a:spcPts val="0"/>
              </a:spcAft>
              <a:buNone/>
              <a:defRPr sz="2000" b="0" i="0" u="none" strike="noStrike" cap="none">
                <a:solidFill>
                  <a:schemeClr val="dk1"/>
                </a:solidFill>
                <a:latin typeface="Times"/>
                <a:ea typeface="Times"/>
                <a:cs typeface="Times"/>
                <a:sym typeface="Times"/>
              </a:defRPr>
            </a:lvl6pPr>
            <a:lvl7pPr marL="2971800" marR="0" lvl="6" indent="-228600" algn="l" rtl="0">
              <a:spcBef>
                <a:spcPts val="400"/>
              </a:spcBef>
              <a:spcAft>
                <a:spcPts val="0"/>
              </a:spcAft>
              <a:buNone/>
              <a:defRPr sz="2000" b="0" i="0" u="none" strike="noStrike" cap="none">
                <a:solidFill>
                  <a:schemeClr val="dk1"/>
                </a:solidFill>
                <a:latin typeface="Times"/>
                <a:ea typeface="Times"/>
                <a:cs typeface="Times"/>
                <a:sym typeface="Times"/>
              </a:defRPr>
            </a:lvl7pPr>
            <a:lvl8pPr marL="3429000" marR="0" lvl="7" indent="-228600" algn="l" rtl="0">
              <a:spcBef>
                <a:spcPts val="400"/>
              </a:spcBef>
              <a:spcAft>
                <a:spcPts val="0"/>
              </a:spcAft>
              <a:buNone/>
              <a:defRPr sz="2000" b="0" i="0" u="none" strike="noStrike" cap="none">
                <a:solidFill>
                  <a:schemeClr val="dk1"/>
                </a:solidFill>
                <a:latin typeface="Times"/>
                <a:ea typeface="Times"/>
                <a:cs typeface="Times"/>
                <a:sym typeface="Times"/>
              </a:defRPr>
            </a:lvl8pPr>
            <a:lvl9pPr marL="3886200" marR="0" lvl="8" indent="-228600" algn="l" rtl="0">
              <a:spcBef>
                <a:spcPts val="400"/>
              </a:spcBef>
              <a:spcAft>
                <a:spcPts val="0"/>
              </a:spcAft>
              <a:buNone/>
              <a:defRPr sz="2000" b="0" i="0" u="none" strike="noStrike" cap="none">
                <a:solidFill>
                  <a:schemeClr val="dk1"/>
                </a:solidFill>
                <a:latin typeface="Times"/>
                <a:ea typeface="Times"/>
                <a:cs typeface="Times"/>
                <a:sym typeface="Times"/>
              </a:defRPr>
            </a:lvl9pPr>
          </a:lstStyle>
          <a:p>
            <a:endParaRPr/>
          </a:p>
        </p:txBody>
      </p:sp>
      <p:sp>
        <p:nvSpPr>
          <p:cNvPr id="347" name="Shape 347"/>
          <p:cNvSpPr txBox="1">
            <a:spLocks noGrp="1"/>
          </p:cNvSpPr>
          <p:nvPr>
            <p:ph type="body" idx="1"/>
          </p:nvPr>
        </p:nvSpPr>
        <p:spPr>
          <a:xfrm>
            <a:off x="4875212" y="1981200"/>
            <a:ext cx="3810000" cy="4114800"/>
          </a:xfrm>
          <a:prstGeom prst="rect">
            <a:avLst/>
          </a:prstGeom>
          <a:noFill/>
          <a:ln>
            <a:noFill/>
          </a:ln>
        </p:spPr>
        <p:txBody>
          <a:bodyPr lIns="91425" tIns="91425" rIns="91425" bIns="91425" anchor="t" anchorCtr="0"/>
          <a:lstStyle>
            <a:lvl1pPr marL="461963" marR="0" lvl="0" indent="-233362" algn="l" rtl="0">
              <a:spcBef>
                <a:spcPts val="360"/>
              </a:spcBef>
              <a:spcAft>
                <a:spcPts val="0"/>
              </a:spcAft>
              <a:buClr>
                <a:srgbClr val="9FA1A4"/>
              </a:buClr>
              <a:buSzPct val="100000"/>
              <a:buFont typeface="Noto Sans Symbols"/>
              <a:buChar char="▪"/>
              <a:defRPr sz="1800" b="1" i="0" u="none" strike="noStrike" cap="none">
                <a:solidFill>
                  <a:srgbClr val="0081C6"/>
                </a:solidFill>
                <a:latin typeface="Century Schoolbook"/>
                <a:ea typeface="Century Schoolbook"/>
                <a:cs typeface="Century Schoolbook"/>
                <a:sym typeface="Century Schoolbook"/>
              </a:defRPr>
            </a:lvl1pPr>
            <a:lvl2pPr marL="736600" marR="0" lvl="1" indent="-234950" algn="l" rtl="0">
              <a:spcBef>
                <a:spcPts val="360"/>
              </a:spcBef>
              <a:spcAft>
                <a:spcPts val="0"/>
              </a:spcAft>
              <a:buClr>
                <a:srgbClr val="9FA1A4"/>
              </a:buClr>
              <a:buSzPct val="50000"/>
              <a:buFont typeface="Noto Sans Symbols"/>
              <a:buChar char="◻"/>
              <a:defRPr sz="1800" b="0" i="0" u="none" strike="noStrike" cap="none">
                <a:solidFill>
                  <a:srgbClr val="0081C6"/>
                </a:solidFill>
                <a:latin typeface="Century Schoolbook"/>
                <a:ea typeface="Century Schoolbook"/>
                <a:cs typeface="Century Schoolbook"/>
                <a:sym typeface="Century Schoolbook"/>
              </a:defRPr>
            </a:lvl2pPr>
            <a:lvl3pPr marL="1143000" marR="0" lvl="2" indent="-127000" algn="l" rtl="0">
              <a:spcBef>
                <a:spcPts val="320"/>
              </a:spcBef>
              <a:spcAft>
                <a:spcPts val="0"/>
              </a:spcAft>
              <a:buClr>
                <a:srgbClr val="D7D9DA"/>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3pPr>
            <a:lvl4pPr marL="1600200" marR="0" lvl="3" indent="-127000" algn="l" rtl="0">
              <a:spcBef>
                <a:spcPts val="320"/>
              </a:spcBef>
              <a:spcAft>
                <a:spcPts val="0"/>
              </a:spcAft>
              <a:buClr>
                <a:srgbClr val="EBECEC"/>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4pPr>
            <a:lvl5pPr marL="2114550" marR="0" lvl="4" indent="-184150" algn="l" rtl="0">
              <a:spcBef>
                <a:spcPts val="320"/>
              </a:spcBef>
              <a:spcAft>
                <a:spcPts val="0"/>
              </a:spcAft>
              <a:buClr>
                <a:srgbClr val="9FA1A4"/>
              </a:buClr>
              <a:buSzPct val="100000"/>
              <a:buFont typeface="Noto Sans Symbols"/>
              <a:buChar char="▪"/>
              <a:defRPr sz="1600" b="1" i="0" u="none" strike="noStrike" cap="none">
                <a:solidFill>
                  <a:schemeClr val="dk1"/>
                </a:solidFill>
                <a:latin typeface="Century Schoolbook"/>
                <a:ea typeface="Century Schoolbook"/>
                <a:cs typeface="Century Schoolbook"/>
                <a:sym typeface="Century Schoolbook"/>
              </a:defRPr>
            </a:lvl5pPr>
            <a:lvl6pPr marL="2514600" marR="0" lvl="5" indent="-228600" algn="l" rtl="0">
              <a:spcBef>
                <a:spcPts val="400"/>
              </a:spcBef>
              <a:spcAft>
                <a:spcPts val="0"/>
              </a:spcAft>
              <a:buNone/>
              <a:defRPr sz="2000" b="0" i="0" u="none" strike="noStrike" cap="none">
                <a:solidFill>
                  <a:schemeClr val="dk1"/>
                </a:solidFill>
                <a:latin typeface="Times"/>
                <a:ea typeface="Times"/>
                <a:cs typeface="Times"/>
                <a:sym typeface="Times"/>
              </a:defRPr>
            </a:lvl6pPr>
            <a:lvl7pPr marL="2971800" marR="0" lvl="6" indent="-228600" algn="l" rtl="0">
              <a:spcBef>
                <a:spcPts val="400"/>
              </a:spcBef>
              <a:spcAft>
                <a:spcPts val="0"/>
              </a:spcAft>
              <a:buNone/>
              <a:defRPr sz="2000" b="0" i="0" u="none" strike="noStrike" cap="none">
                <a:solidFill>
                  <a:schemeClr val="dk1"/>
                </a:solidFill>
                <a:latin typeface="Times"/>
                <a:ea typeface="Times"/>
                <a:cs typeface="Times"/>
                <a:sym typeface="Times"/>
              </a:defRPr>
            </a:lvl7pPr>
            <a:lvl8pPr marL="3429000" marR="0" lvl="7" indent="-228600" algn="l" rtl="0">
              <a:spcBef>
                <a:spcPts val="400"/>
              </a:spcBef>
              <a:spcAft>
                <a:spcPts val="0"/>
              </a:spcAft>
              <a:buNone/>
              <a:defRPr sz="2000" b="0" i="0" u="none" strike="noStrike" cap="none">
                <a:solidFill>
                  <a:schemeClr val="dk1"/>
                </a:solidFill>
                <a:latin typeface="Times"/>
                <a:ea typeface="Times"/>
                <a:cs typeface="Times"/>
                <a:sym typeface="Times"/>
              </a:defRPr>
            </a:lvl8pPr>
            <a:lvl9pPr marL="3886200" marR="0" lvl="8" indent="-228600" algn="l" rtl="0">
              <a:spcBef>
                <a:spcPts val="400"/>
              </a:spcBef>
              <a:spcAft>
                <a:spcPts val="0"/>
              </a:spcAft>
              <a:buNone/>
              <a:defRPr sz="2000" b="0" i="0" u="none" strike="noStrike" cap="none">
                <a:solidFill>
                  <a:schemeClr val="dk1"/>
                </a:solidFill>
                <a:latin typeface="Times"/>
                <a:ea typeface="Times"/>
                <a:cs typeface="Times"/>
                <a:sym typeface="Times"/>
              </a:defRPr>
            </a:lvl9pPr>
          </a:lstStyle>
          <a:p>
            <a:endParaRPr/>
          </a:p>
        </p:txBody>
      </p:sp>
      <p:sp>
        <p:nvSpPr>
          <p:cNvPr id="348" name="Shape 348"/>
          <p:cNvSpPr txBox="1">
            <a:spLocks noGrp="1"/>
          </p:cNvSpPr>
          <p:nvPr>
            <p:ph type="sldNum" idx="12"/>
          </p:nvPr>
        </p:nvSpPr>
        <p:spPr>
          <a:xfrm>
            <a:off x="0" y="6400800"/>
            <a:ext cx="609599" cy="457200"/>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US" sz="1000" b="0" i="1" u="none" strike="noStrike" cap="none">
                <a:solidFill>
                  <a:srgbClr val="9FA1A4"/>
                </a:solidFill>
                <a:latin typeface="Century Schoolbook"/>
                <a:ea typeface="Century Schoolbook"/>
                <a:cs typeface="Century Schoolbook"/>
                <a:sym typeface="Century Schoolbook"/>
              </a:rPr>
              <a:t>‹#›</a:t>
            </a:fld>
            <a:endParaRPr lang="en-US" sz="1000" b="0" i="1" u="none" strike="noStrike" cap="none">
              <a:solidFill>
                <a:srgbClr val="9FA1A4"/>
              </a:solidFill>
              <a:latin typeface="Century Schoolbook"/>
              <a:ea typeface="Century Schoolbook"/>
              <a:cs typeface="Century Schoolbook"/>
              <a:sym typeface="Century Schoolbook"/>
            </a:endParaRPr>
          </a:p>
        </p:txBody>
      </p:sp>
      <p:sp>
        <p:nvSpPr>
          <p:cNvPr id="349" name="Shape 349"/>
          <p:cNvSpPr txBox="1"/>
          <p:nvPr/>
        </p:nvSpPr>
        <p:spPr>
          <a:xfrm>
            <a:off x="8471" y="6291260"/>
            <a:ext cx="608753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a:solidFill>
                  <a:srgbClr val="000000"/>
                </a:solidFill>
                <a:latin typeface="Arial"/>
                <a:ea typeface="Arial"/>
                <a:cs typeface="Arial"/>
                <a:sym typeface="Arial"/>
              </a:rPr>
              <a:t>© All rights reserved. No utilization or reproduction of this material is allowed without the written permission of CSH.</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4_Default">
    <p:spTree>
      <p:nvGrpSpPr>
        <p:cNvPr id="1" name="Shape 350"/>
        <p:cNvGrpSpPr/>
        <p:nvPr/>
      </p:nvGrpSpPr>
      <p:grpSpPr>
        <a:xfrm>
          <a:off x="0" y="0"/>
          <a:ext cx="0" cy="0"/>
          <a:chOff x="0" y="0"/>
          <a:chExt cx="0" cy="0"/>
        </a:xfrm>
      </p:grpSpPr>
      <p:sp>
        <p:nvSpPr>
          <p:cNvPr id="351" name="Shape 351"/>
          <p:cNvSpPr txBox="1">
            <a:spLocks noGrp="1"/>
          </p:cNvSpPr>
          <p:nvPr>
            <p:ph type="title"/>
          </p:nvPr>
        </p:nvSpPr>
        <p:spPr>
          <a:xfrm>
            <a:off x="914400" y="292101"/>
            <a:ext cx="7315199" cy="1263599"/>
          </a:xfrm>
          <a:prstGeom prst="rect">
            <a:avLst/>
          </a:prstGeom>
          <a:noFill/>
          <a:ln>
            <a:noFill/>
          </a:ln>
        </p:spPr>
        <p:txBody>
          <a:bodyPr lIns="91425" tIns="91425" rIns="91425" bIns="91425" anchor="t" anchorCtr="0"/>
          <a:lstStyle>
            <a:lvl1pPr marL="345281" marR="0" lvl="0" indent="-256381" algn="l" rtl="0">
              <a:lnSpc>
                <a:spcPct val="112500"/>
              </a:lnSpc>
              <a:spcBef>
                <a:spcPts val="0"/>
              </a:spcBef>
              <a:spcAft>
                <a:spcPts val="0"/>
              </a:spcAft>
              <a:buClr>
                <a:schemeClr val="lt1"/>
              </a:buClr>
              <a:buFont typeface="Century Schoolbook"/>
              <a:buNone/>
              <a:defRPr sz="2100" b="0" i="0" u="none" strike="noStrike" cap="none">
                <a:solidFill>
                  <a:schemeClr val="lt1"/>
                </a:solidFill>
                <a:latin typeface="Century Schoolbook"/>
                <a:ea typeface="Century Schoolbook"/>
                <a:cs typeface="Century Schoolbook"/>
                <a:sym typeface="Century Schoolbook"/>
              </a:defRPr>
            </a:lvl1pPr>
            <a:lvl2pPr marL="0" marR="0" lvl="1" indent="0" algn="l" rtl="0">
              <a:lnSpc>
                <a:spcPct val="112500"/>
              </a:lnSpc>
              <a:spcBef>
                <a:spcPts val="0"/>
              </a:spcBef>
              <a:spcAft>
                <a:spcPts val="0"/>
              </a:spcAft>
              <a:buClr>
                <a:schemeClr val="lt1"/>
              </a:buClr>
              <a:buFont typeface="Arial"/>
              <a:buNone/>
              <a:defRPr sz="2100" b="1" i="0" u="none" strike="noStrike" cap="none">
                <a:solidFill>
                  <a:schemeClr val="lt1"/>
                </a:solidFill>
                <a:latin typeface="Arial"/>
                <a:ea typeface="Arial"/>
                <a:cs typeface="Arial"/>
                <a:sym typeface="Arial"/>
              </a:defRPr>
            </a:lvl2pPr>
            <a:lvl3pPr marL="0" marR="0" lvl="2" indent="0" algn="l" rtl="0">
              <a:lnSpc>
                <a:spcPct val="112500"/>
              </a:lnSpc>
              <a:spcBef>
                <a:spcPts val="0"/>
              </a:spcBef>
              <a:spcAft>
                <a:spcPts val="0"/>
              </a:spcAft>
              <a:buClr>
                <a:schemeClr val="lt1"/>
              </a:buClr>
              <a:buFont typeface="Arial"/>
              <a:buNone/>
              <a:defRPr sz="2100" b="1" i="0" u="none" strike="noStrike" cap="none">
                <a:solidFill>
                  <a:schemeClr val="lt1"/>
                </a:solidFill>
                <a:latin typeface="Arial"/>
                <a:ea typeface="Arial"/>
                <a:cs typeface="Arial"/>
                <a:sym typeface="Arial"/>
              </a:defRPr>
            </a:lvl3pPr>
            <a:lvl4pPr marL="0" marR="0" lvl="3" indent="0" algn="l" rtl="0">
              <a:lnSpc>
                <a:spcPct val="112500"/>
              </a:lnSpc>
              <a:spcBef>
                <a:spcPts val="0"/>
              </a:spcBef>
              <a:spcAft>
                <a:spcPts val="0"/>
              </a:spcAft>
              <a:buClr>
                <a:schemeClr val="lt1"/>
              </a:buClr>
              <a:buFont typeface="Arial"/>
              <a:buNone/>
              <a:defRPr sz="2100" b="1" i="0" u="none" strike="noStrike" cap="none">
                <a:solidFill>
                  <a:schemeClr val="lt1"/>
                </a:solidFill>
                <a:latin typeface="Arial"/>
                <a:ea typeface="Arial"/>
                <a:cs typeface="Arial"/>
                <a:sym typeface="Arial"/>
              </a:defRPr>
            </a:lvl4pPr>
            <a:lvl5pPr marL="0" marR="0" lvl="4" indent="0" algn="l" rtl="0">
              <a:lnSpc>
                <a:spcPct val="112500"/>
              </a:lnSpc>
              <a:spcBef>
                <a:spcPts val="0"/>
              </a:spcBef>
              <a:spcAft>
                <a:spcPts val="0"/>
              </a:spcAft>
              <a:buClr>
                <a:schemeClr val="lt1"/>
              </a:buClr>
              <a:buFont typeface="Arial"/>
              <a:buNone/>
              <a:defRPr sz="2100" b="1" i="0" u="none" strike="noStrike" cap="none">
                <a:solidFill>
                  <a:schemeClr val="lt1"/>
                </a:solidFill>
                <a:latin typeface="Arial"/>
                <a:ea typeface="Arial"/>
                <a:cs typeface="Arial"/>
                <a:sym typeface="Arial"/>
              </a:defRPr>
            </a:lvl5pPr>
            <a:lvl6pPr marL="342900" marR="0" lvl="5" indent="0" algn="l" rtl="0">
              <a:lnSpc>
                <a:spcPct val="112500"/>
              </a:lnSpc>
              <a:spcBef>
                <a:spcPts val="0"/>
              </a:spcBef>
              <a:spcAft>
                <a:spcPts val="0"/>
              </a:spcAft>
              <a:buClr>
                <a:schemeClr val="lt1"/>
              </a:buClr>
              <a:buFont typeface="Arial"/>
              <a:buNone/>
              <a:defRPr sz="2100" b="1" i="0" u="none" strike="noStrike" cap="none">
                <a:solidFill>
                  <a:schemeClr val="lt1"/>
                </a:solidFill>
                <a:latin typeface="Arial"/>
                <a:ea typeface="Arial"/>
                <a:cs typeface="Arial"/>
                <a:sym typeface="Arial"/>
              </a:defRPr>
            </a:lvl6pPr>
            <a:lvl7pPr marL="685800" marR="0" lvl="6" indent="0" algn="l" rtl="0">
              <a:lnSpc>
                <a:spcPct val="112500"/>
              </a:lnSpc>
              <a:spcBef>
                <a:spcPts val="0"/>
              </a:spcBef>
              <a:spcAft>
                <a:spcPts val="0"/>
              </a:spcAft>
              <a:buClr>
                <a:schemeClr val="lt1"/>
              </a:buClr>
              <a:buFont typeface="Arial"/>
              <a:buNone/>
              <a:defRPr sz="2100" b="1" i="0" u="none" strike="noStrike" cap="none">
                <a:solidFill>
                  <a:schemeClr val="lt1"/>
                </a:solidFill>
                <a:latin typeface="Arial"/>
                <a:ea typeface="Arial"/>
                <a:cs typeface="Arial"/>
                <a:sym typeface="Arial"/>
              </a:defRPr>
            </a:lvl7pPr>
            <a:lvl8pPr marL="1028700" marR="0" lvl="7" indent="0" algn="l" rtl="0">
              <a:lnSpc>
                <a:spcPct val="112500"/>
              </a:lnSpc>
              <a:spcBef>
                <a:spcPts val="0"/>
              </a:spcBef>
              <a:spcAft>
                <a:spcPts val="0"/>
              </a:spcAft>
              <a:buClr>
                <a:schemeClr val="lt1"/>
              </a:buClr>
              <a:buFont typeface="Arial"/>
              <a:buNone/>
              <a:defRPr sz="2100" b="1" i="0" u="none" strike="noStrike" cap="none">
                <a:solidFill>
                  <a:schemeClr val="lt1"/>
                </a:solidFill>
                <a:latin typeface="Arial"/>
                <a:ea typeface="Arial"/>
                <a:cs typeface="Arial"/>
                <a:sym typeface="Arial"/>
              </a:defRPr>
            </a:lvl8pPr>
            <a:lvl9pPr marL="1371600" marR="0" lvl="8" indent="0" algn="l" rtl="0">
              <a:lnSpc>
                <a:spcPct val="112500"/>
              </a:lnSpc>
              <a:spcBef>
                <a:spcPts val="0"/>
              </a:spcBef>
              <a:spcAft>
                <a:spcPts val="0"/>
              </a:spcAft>
              <a:buClr>
                <a:schemeClr val="lt1"/>
              </a:buClr>
              <a:buFont typeface="Arial"/>
              <a:buNone/>
              <a:defRPr sz="2100" b="1" i="0" u="none" strike="noStrike" cap="none">
                <a:solidFill>
                  <a:schemeClr val="lt1"/>
                </a:solidFill>
                <a:latin typeface="Arial"/>
                <a:ea typeface="Arial"/>
                <a:cs typeface="Arial"/>
                <a:sym typeface="Arial"/>
              </a:defRPr>
            </a:lvl9pPr>
          </a:lstStyle>
          <a:p>
            <a:endParaRPr/>
          </a:p>
        </p:txBody>
      </p:sp>
      <p:sp>
        <p:nvSpPr>
          <p:cNvPr id="352" name="Shape 352"/>
          <p:cNvSpPr txBox="1">
            <a:spLocks noGrp="1"/>
          </p:cNvSpPr>
          <p:nvPr>
            <p:ph type="body" idx="1"/>
          </p:nvPr>
        </p:nvSpPr>
        <p:spPr>
          <a:xfrm>
            <a:off x="925513" y="1555749"/>
            <a:ext cx="7292999" cy="5302399"/>
          </a:xfrm>
          <a:prstGeom prst="rect">
            <a:avLst/>
          </a:prstGeom>
          <a:noFill/>
          <a:ln>
            <a:noFill/>
          </a:ln>
        </p:spPr>
        <p:txBody>
          <a:bodyPr lIns="91425" tIns="91425" rIns="91425" bIns="91425" anchor="t" anchorCtr="0"/>
          <a:lstStyle>
            <a:lvl1pPr marL="158750" marR="0" lvl="0" indent="387350" algn="l" rtl="0">
              <a:lnSpc>
                <a:spcPct val="150000"/>
              </a:lnSpc>
              <a:spcBef>
                <a:spcPts val="0"/>
              </a:spcBef>
              <a:spcAft>
                <a:spcPts val="0"/>
              </a:spcAft>
              <a:buClr>
                <a:srgbClr val="807F83"/>
              </a:buClr>
              <a:buSzPct val="100000"/>
              <a:buFont typeface="Arial"/>
              <a:buChar char="•"/>
              <a:defRPr sz="1200" b="1" i="0" u="none" strike="noStrike" cap="none">
                <a:solidFill>
                  <a:srgbClr val="0081C6"/>
                </a:solidFill>
                <a:latin typeface="Century Schoolbook"/>
                <a:ea typeface="Century Schoolbook"/>
                <a:cs typeface="Century Schoolbook"/>
                <a:sym typeface="Century Schoolbook"/>
              </a:defRPr>
            </a:lvl1pPr>
            <a:lvl2pPr marL="366709" marR="0" lvl="1" indent="204790" algn="l" rtl="0">
              <a:lnSpc>
                <a:spcPct val="150000"/>
              </a:lnSpc>
              <a:spcBef>
                <a:spcPts val="0"/>
              </a:spcBef>
              <a:spcAft>
                <a:spcPts val="0"/>
              </a:spcAft>
              <a:buClr>
                <a:srgbClr val="807F83"/>
              </a:buClr>
              <a:buSzPct val="50000"/>
              <a:buFont typeface="Arial"/>
              <a:buChar char="–"/>
              <a:defRPr sz="1200" b="0" i="0" u="none" strike="noStrike" cap="none">
                <a:solidFill>
                  <a:srgbClr val="0081C6"/>
                </a:solidFill>
                <a:latin typeface="Century Schoolbook"/>
                <a:ea typeface="Century Schoolbook"/>
                <a:cs typeface="Century Schoolbook"/>
                <a:sym typeface="Century Schoolbook"/>
              </a:defRPr>
            </a:lvl2pPr>
            <a:lvl3pPr marL="550508" marR="0" lvl="2" indent="287691" algn="l" rtl="0">
              <a:lnSpc>
                <a:spcPct val="150000"/>
              </a:lnSpc>
              <a:spcBef>
                <a:spcPts val="0"/>
              </a:spcBef>
              <a:spcAft>
                <a:spcPts val="0"/>
              </a:spcAft>
              <a:buClr>
                <a:srgbClr val="807F83"/>
              </a:buClr>
              <a:buSzPct val="100000"/>
              <a:buFont typeface="Arial"/>
              <a:buChar char="•"/>
              <a:defRPr sz="1200" b="0" i="0" u="none" strike="noStrike" cap="none">
                <a:solidFill>
                  <a:srgbClr val="0081C6"/>
                </a:solidFill>
                <a:latin typeface="Century Schoolbook"/>
                <a:ea typeface="Century Schoolbook"/>
                <a:cs typeface="Century Schoolbook"/>
                <a:sym typeface="Century Schoolbook"/>
              </a:defRPr>
            </a:lvl3pPr>
            <a:lvl4pPr marL="727603" marR="0" lvl="3" indent="288396" algn="l" rtl="0">
              <a:lnSpc>
                <a:spcPct val="150000"/>
              </a:lnSpc>
              <a:spcBef>
                <a:spcPts val="0"/>
              </a:spcBef>
              <a:spcAft>
                <a:spcPts val="0"/>
              </a:spcAft>
              <a:buClr>
                <a:srgbClr val="807F83"/>
              </a:buClr>
              <a:buSzPct val="100000"/>
              <a:buFont typeface="Arial"/>
              <a:buChar char="–"/>
              <a:defRPr sz="1200" b="0" i="0" u="none" strike="noStrike" cap="none">
                <a:solidFill>
                  <a:srgbClr val="0081C6"/>
                </a:solidFill>
                <a:latin typeface="Century Schoolbook"/>
                <a:ea typeface="Century Schoolbook"/>
                <a:cs typeface="Century Schoolbook"/>
                <a:sym typeface="Century Schoolbook"/>
              </a:defRPr>
            </a:lvl4pPr>
            <a:lvl5pPr marL="905404" marR="0" lvl="4" indent="288395" algn="l" rtl="0">
              <a:lnSpc>
                <a:spcPct val="150000"/>
              </a:lnSpc>
              <a:spcBef>
                <a:spcPts val="0"/>
              </a:spcBef>
              <a:spcAft>
                <a:spcPts val="0"/>
              </a:spcAft>
              <a:buClr>
                <a:srgbClr val="807F83"/>
              </a:buClr>
              <a:buSzPct val="100000"/>
              <a:buFont typeface="Arial"/>
              <a:buChar char="•"/>
              <a:defRPr sz="1200" b="1" i="0" u="none" strike="noStrike" cap="none">
                <a:solidFill>
                  <a:schemeClr val="dk1"/>
                </a:solidFill>
                <a:latin typeface="Century Schoolbook"/>
                <a:ea typeface="Century Schoolbook"/>
                <a:cs typeface="Century Schoolbook"/>
                <a:sym typeface="Century Schoolbook"/>
              </a:defRPr>
            </a:lvl5pPr>
            <a:lvl6pPr marL="1362604" marR="0" lvl="5" indent="332845" algn="l" rtl="0">
              <a:lnSpc>
                <a:spcPct val="150000"/>
              </a:lnSpc>
              <a:spcBef>
                <a:spcPts val="0"/>
              </a:spcBef>
              <a:spcAft>
                <a:spcPts val="0"/>
              </a:spcAft>
              <a:buClr>
                <a:srgbClr val="807F83"/>
              </a:buClr>
              <a:buSzPct val="100000"/>
              <a:buFont typeface="Arial"/>
              <a:buChar char="•"/>
              <a:defRPr sz="1500" b="0" i="0" u="none" strike="noStrike" cap="none">
                <a:solidFill>
                  <a:schemeClr val="dk1"/>
                </a:solidFill>
                <a:latin typeface="Times"/>
                <a:ea typeface="Times"/>
                <a:cs typeface="Times"/>
                <a:sym typeface="Times"/>
              </a:defRPr>
            </a:lvl6pPr>
            <a:lvl7pPr marL="1819804" marR="0" lvl="6" indent="332845" algn="l" rtl="0">
              <a:lnSpc>
                <a:spcPct val="150000"/>
              </a:lnSpc>
              <a:spcBef>
                <a:spcPts val="0"/>
              </a:spcBef>
              <a:spcAft>
                <a:spcPts val="0"/>
              </a:spcAft>
              <a:buClr>
                <a:srgbClr val="807F83"/>
              </a:buClr>
              <a:buSzPct val="100000"/>
              <a:buFont typeface="Arial"/>
              <a:buChar char="•"/>
              <a:defRPr sz="1500" b="0" i="0" u="none" strike="noStrike" cap="none">
                <a:solidFill>
                  <a:schemeClr val="dk1"/>
                </a:solidFill>
                <a:latin typeface="Times"/>
                <a:ea typeface="Times"/>
                <a:cs typeface="Times"/>
                <a:sym typeface="Times"/>
              </a:defRPr>
            </a:lvl7pPr>
            <a:lvl8pPr marL="2277004" marR="0" lvl="7" indent="332845" algn="l" rtl="0">
              <a:lnSpc>
                <a:spcPct val="150000"/>
              </a:lnSpc>
              <a:spcBef>
                <a:spcPts val="0"/>
              </a:spcBef>
              <a:spcAft>
                <a:spcPts val="0"/>
              </a:spcAft>
              <a:buClr>
                <a:srgbClr val="807F83"/>
              </a:buClr>
              <a:buSzPct val="100000"/>
              <a:buFont typeface="Arial"/>
              <a:buChar char="•"/>
              <a:defRPr sz="1500" b="0" i="0" u="none" strike="noStrike" cap="none">
                <a:solidFill>
                  <a:schemeClr val="dk1"/>
                </a:solidFill>
                <a:latin typeface="Times"/>
                <a:ea typeface="Times"/>
                <a:cs typeface="Times"/>
                <a:sym typeface="Times"/>
              </a:defRPr>
            </a:lvl8pPr>
            <a:lvl9pPr marL="2734204" marR="0" lvl="8" indent="332845" algn="l" rtl="0">
              <a:lnSpc>
                <a:spcPct val="150000"/>
              </a:lnSpc>
              <a:spcBef>
                <a:spcPts val="0"/>
              </a:spcBef>
              <a:spcAft>
                <a:spcPts val="0"/>
              </a:spcAft>
              <a:buClr>
                <a:srgbClr val="807F83"/>
              </a:buClr>
              <a:buSzPct val="100000"/>
              <a:buFont typeface="Arial"/>
              <a:buChar char="•"/>
              <a:defRPr sz="1500" b="0" i="0" u="none" strike="noStrike" cap="none">
                <a:solidFill>
                  <a:schemeClr val="dk1"/>
                </a:solidFill>
                <a:latin typeface="Times"/>
                <a:ea typeface="Times"/>
                <a:cs typeface="Times"/>
                <a:sym typeface="Times"/>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8" name="Picture 27" descr="CSH_Color_No_tag.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15242" y="5706536"/>
            <a:ext cx="2017587" cy="850407"/>
          </a:xfrm>
          <a:prstGeom prst="rect">
            <a:avLst/>
          </a:prstGeom>
        </p:spPr>
      </p:pic>
      <p:sp>
        <p:nvSpPr>
          <p:cNvPr id="29710" name="Rectangle 14"/>
          <p:cNvSpPr>
            <a:spLocks noChangeArrowheads="1"/>
          </p:cNvSpPr>
          <p:nvPr/>
        </p:nvSpPr>
        <p:spPr bwMode="auto">
          <a:xfrm>
            <a:off x="685800" y="5715000"/>
            <a:ext cx="4953000" cy="1143000"/>
          </a:xfrm>
          <a:prstGeom prst="rect">
            <a:avLst/>
          </a:prstGeom>
          <a:noFill/>
          <a:ln w="9525">
            <a:noFill/>
            <a:miter lim="800000"/>
            <a:headEnd/>
            <a:tailEnd/>
          </a:ln>
          <a:effectLst/>
        </p:spPr>
        <p:txBody>
          <a:bodyPr/>
          <a:lstStyle/>
          <a:p>
            <a:pPr algn="r" eaLnBrk="0" fontAlgn="base" hangingPunct="0">
              <a:spcBef>
                <a:spcPct val="0"/>
              </a:spcBef>
              <a:spcAft>
                <a:spcPct val="0"/>
              </a:spcAft>
            </a:pPr>
            <a:endParaRPr lang="en-US" sz="3000" b="1" kern="1200" dirty="0">
              <a:solidFill>
                <a:srgbClr val="FFFFFF"/>
              </a:solidFill>
              <a:ea typeface="+mn-ea"/>
            </a:endParaRPr>
          </a:p>
        </p:txBody>
      </p:sp>
      <p:sp>
        <p:nvSpPr>
          <p:cNvPr id="31" name="Rectangle 30"/>
          <p:cNvSpPr/>
          <p:nvPr userDrawn="1"/>
        </p:nvSpPr>
        <p:spPr bwMode="auto">
          <a:xfrm>
            <a:off x="-1" y="702734"/>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0" fontAlgn="base" hangingPunct="0">
              <a:spcBef>
                <a:spcPct val="0"/>
              </a:spcBef>
              <a:spcAft>
                <a:spcPct val="0"/>
              </a:spcAft>
            </a:pPr>
            <a:endParaRPr lang="en-US" sz="1800" kern="1200" dirty="0">
              <a:solidFill>
                <a:srgbClr val="FFFFFF"/>
              </a:solidFill>
              <a:latin typeface="Times" charset="0"/>
              <a:ea typeface="+mn-ea"/>
            </a:endParaRPr>
          </a:p>
        </p:txBody>
      </p:sp>
      <p:sp>
        <p:nvSpPr>
          <p:cNvPr id="33" name="Rectangle 32"/>
          <p:cNvSpPr/>
          <p:nvPr userDrawn="1"/>
        </p:nvSpPr>
        <p:spPr bwMode="auto">
          <a:xfrm>
            <a:off x="838200" y="1464733"/>
            <a:ext cx="8305800" cy="3048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0" fontAlgn="base" hangingPunct="0">
              <a:spcBef>
                <a:spcPct val="0"/>
              </a:spcBef>
              <a:spcAft>
                <a:spcPct val="0"/>
              </a:spcAft>
            </a:pPr>
            <a:endParaRPr lang="en-US" sz="1800" kern="1200" dirty="0">
              <a:solidFill>
                <a:srgbClr val="FFFFFF"/>
              </a:solidFill>
              <a:latin typeface="Times" charset="0"/>
              <a:ea typeface="+mn-ea"/>
            </a:endParaRPr>
          </a:p>
        </p:txBody>
      </p:sp>
      <p:sp>
        <p:nvSpPr>
          <p:cNvPr id="34" name="Rectangle 33"/>
          <p:cNvSpPr/>
          <p:nvPr userDrawn="1"/>
        </p:nvSpPr>
        <p:spPr bwMode="auto">
          <a:xfrm>
            <a:off x="0" y="1540933"/>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0" fontAlgn="base" hangingPunct="0">
              <a:spcBef>
                <a:spcPct val="0"/>
              </a:spcBef>
              <a:spcAft>
                <a:spcPct val="0"/>
              </a:spcAft>
            </a:pPr>
            <a:endParaRPr lang="en-US" sz="1800" kern="1200" dirty="0">
              <a:solidFill>
                <a:srgbClr val="FFFFFF"/>
              </a:solidFill>
              <a:latin typeface="Times" charset="0"/>
              <a:ea typeface="+mn-ea"/>
            </a:endParaRPr>
          </a:p>
        </p:txBody>
      </p:sp>
      <p:sp>
        <p:nvSpPr>
          <p:cNvPr id="52" name="Rectangle 51"/>
          <p:cNvSpPr/>
          <p:nvPr userDrawn="1"/>
        </p:nvSpPr>
        <p:spPr bwMode="auto">
          <a:xfrm flipV="1">
            <a:off x="0" y="0"/>
            <a:ext cx="6604000" cy="2057400"/>
          </a:xfrm>
          <a:prstGeom prst="rect">
            <a:avLst/>
          </a:prstGeom>
          <a:solidFill>
            <a:srgbClr val="F8971D"/>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0" fontAlgn="base" hangingPunct="0">
              <a:spcBef>
                <a:spcPct val="0"/>
              </a:spcBef>
              <a:spcAft>
                <a:spcPct val="0"/>
              </a:spcAft>
            </a:pPr>
            <a:endParaRPr lang="en-US" sz="1800" kern="1200" dirty="0">
              <a:solidFill>
                <a:srgbClr val="FFFFFF"/>
              </a:solidFill>
              <a:latin typeface="Times" charset="0"/>
              <a:ea typeface="+mn-ea"/>
            </a:endParaRPr>
          </a:p>
        </p:txBody>
      </p:sp>
      <p:sp>
        <p:nvSpPr>
          <p:cNvPr id="54" name="Rectangle 53"/>
          <p:cNvSpPr/>
          <p:nvPr userDrawn="1"/>
        </p:nvSpPr>
        <p:spPr bwMode="auto">
          <a:xfrm flipV="1">
            <a:off x="6087535" y="152403"/>
            <a:ext cx="3056467" cy="5393267"/>
          </a:xfrm>
          <a:prstGeom prst="rect">
            <a:avLst/>
          </a:prstGeom>
          <a:solidFill>
            <a:srgbClr val="0081C6">
              <a:alpha val="82000"/>
            </a:srgb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0" fontAlgn="base" hangingPunct="0">
              <a:spcBef>
                <a:spcPct val="0"/>
              </a:spcBef>
              <a:spcAft>
                <a:spcPct val="0"/>
              </a:spcAft>
            </a:pPr>
            <a:endParaRPr lang="en-US" sz="1800" kern="1200" dirty="0">
              <a:solidFill>
                <a:srgbClr val="FFFFFF"/>
              </a:solidFill>
              <a:latin typeface="Times" charset="0"/>
              <a:ea typeface="+mn-ea"/>
            </a:endParaRPr>
          </a:p>
        </p:txBody>
      </p:sp>
      <p:sp>
        <p:nvSpPr>
          <p:cNvPr id="56" name="Rectangle 55"/>
          <p:cNvSpPr/>
          <p:nvPr userDrawn="1"/>
        </p:nvSpPr>
        <p:spPr bwMode="auto">
          <a:xfrm flipV="1">
            <a:off x="2" y="1828800"/>
            <a:ext cx="6087532" cy="4953000"/>
          </a:xfrm>
          <a:prstGeom prst="rect">
            <a:avLst/>
          </a:prstGeom>
          <a:solidFill>
            <a:srgbClr val="9FA1A4">
              <a:alpha val="48000"/>
            </a:srgb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0" fontAlgn="base" hangingPunct="0">
              <a:spcBef>
                <a:spcPct val="0"/>
              </a:spcBef>
              <a:spcAft>
                <a:spcPct val="0"/>
              </a:spcAft>
            </a:pPr>
            <a:endParaRPr lang="en-US" sz="1800" kern="1200" dirty="0">
              <a:solidFill>
                <a:srgbClr val="FFFFFF"/>
              </a:solidFill>
              <a:latin typeface="Times" charset="0"/>
              <a:ea typeface="+mn-ea"/>
            </a:endParaRPr>
          </a:p>
        </p:txBody>
      </p:sp>
      <p:sp>
        <p:nvSpPr>
          <p:cNvPr id="57" name="Rectangle 56"/>
          <p:cNvSpPr/>
          <p:nvPr userDrawn="1"/>
        </p:nvSpPr>
        <p:spPr bwMode="auto">
          <a:xfrm>
            <a:off x="6604000" y="2057195"/>
            <a:ext cx="2540000" cy="45719"/>
          </a:xfrm>
          <a:prstGeom prst="rect">
            <a:avLst/>
          </a:prstGeom>
          <a:solidFill>
            <a:schemeClr val="bg1">
              <a:alpha val="51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0" fontAlgn="base" hangingPunct="0">
              <a:spcBef>
                <a:spcPct val="0"/>
              </a:spcBef>
              <a:spcAft>
                <a:spcPct val="0"/>
              </a:spcAft>
            </a:pPr>
            <a:endParaRPr lang="en-US" sz="1800" kern="1200" dirty="0">
              <a:solidFill>
                <a:srgbClr val="FFFFFF"/>
              </a:solidFill>
              <a:latin typeface="Times" charset="0"/>
              <a:ea typeface="+mn-ea"/>
            </a:endParaRPr>
          </a:p>
        </p:txBody>
      </p:sp>
      <p:sp>
        <p:nvSpPr>
          <p:cNvPr id="29699" name="Rectangle 3"/>
          <p:cNvSpPr>
            <a:spLocks noGrp="1" noChangeArrowheads="1"/>
          </p:cNvSpPr>
          <p:nvPr>
            <p:ph type="ctrTitle" hasCustomPrompt="1"/>
          </p:nvPr>
        </p:nvSpPr>
        <p:spPr>
          <a:xfrm>
            <a:off x="609602" y="1752600"/>
            <a:ext cx="4910667" cy="1295400"/>
          </a:xfrm>
          <a:ln>
            <a:noFill/>
          </a:ln>
        </p:spPr>
        <p:txBody>
          <a:bodyPr anchor="b"/>
          <a:lstStyle>
            <a:lvl1pPr marL="0" indent="0" algn="l">
              <a:defRPr sz="2100" b="0" baseline="0">
                <a:solidFill>
                  <a:srgbClr val="0081C6"/>
                </a:solidFill>
                <a:latin typeface="Century Schoolbook"/>
                <a:cs typeface="Century Schoolbook"/>
              </a:defRPr>
            </a:lvl1pPr>
          </a:lstStyle>
          <a:p>
            <a:r>
              <a:rPr lang="en-US" dirty="0"/>
              <a:t>Click to Edit</a:t>
            </a:r>
          </a:p>
        </p:txBody>
      </p:sp>
      <p:sp>
        <p:nvSpPr>
          <p:cNvPr id="29714" name="Rectangle 18"/>
          <p:cNvSpPr>
            <a:spLocks noGrp="1" noChangeArrowheads="1"/>
          </p:cNvSpPr>
          <p:nvPr>
            <p:ph type="subTitle" sz="quarter" idx="1" hasCustomPrompt="1"/>
          </p:nvPr>
        </p:nvSpPr>
        <p:spPr>
          <a:xfrm>
            <a:off x="609601" y="3200400"/>
            <a:ext cx="4902200" cy="990600"/>
          </a:xfrm>
        </p:spPr>
        <p:txBody>
          <a:bodyPr/>
          <a:lstStyle>
            <a:lvl1pPr marL="0" indent="0" algn="l">
              <a:buFont typeface="Wingdings" pitchFamily="2" charset="2"/>
              <a:buNone/>
              <a:defRPr sz="1200" b="0" i="1" cap="none" baseline="0">
                <a:solidFill>
                  <a:schemeClr val="tx1">
                    <a:lumMod val="65000"/>
                    <a:lumOff val="35000"/>
                  </a:schemeClr>
                </a:solidFill>
                <a:latin typeface="Century Schoolbook"/>
                <a:cs typeface="Century Schoolbook"/>
              </a:defRPr>
            </a:lvl1pPr>
          </a:lstStyle>
          <a:p>
            <a:r>
              <a:rPr lang="en-US" dirty="0"/>
              <a:t>Click to edit master subtitle style</a:t>
            </a:r>
          </a:p>
        </p:txBody>
      </p:sp>
      <p:sp>
        <p:nvSpPr>
          <p:cNvPr id="59" name="Rectangle 18"/>
          <p:cNvSpPr txBox="1">
            <a:spLocks noChangeArrowheads="1"/>
          </p:cNvSpPr>
          <p:nvPr userDrawn="1"/>
        </p:nvSpPr>
        <p:spPr bwMode="auto">
          <a:xfrm>
            <a:off x="6502373" y="2590800"/>
            <a:ext cx="2235229" cy="91440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0" indent="0" algn="l" rtl="0" eaLnBrk="0" fontAlgn="base" hangingPunct="0">
              <a:spcBef>
                <a:spcPct val="20000"/>
              </a:spcBef>
              <a:spcAft>
                <a:spcPct val="0"/>
              </a:spcAft>
              <a:buClr>
                <a:srgbClr val="9FA1A4"/>
              </a:buClr>
              <a:buSzPct val="100000"/>
              <a:buFont typeface="Wingdings" pitchFamily="2" charset="2"/>
              <a:buNone/>
              <a:defRPr sz="1600" b="0" i="1" cap="none" baseline="0">
                <a:solidFill>
                  <a:schemeClr val="tx1">
                    <a:lumMod val="65000"/>
                    <a:lumOff val="35000"/>
                  </a:schemeClr>
                </a:solidFill>
                <a:latin typeface="Century Schoolbook"/>
                <a:ea typeface="+mn-ea"/>
                <a:cs typeface="Century Schoolbook"/>
              </a:defRPr>
            </a:lvl1pPr>
            <a:lvl2pPr marL="736600" indent="-285750" algn="l" rtl="0" eaLnBrk="0" fontAlgn="base" hangingPunct="0">
              <a:spcBef>
                <a:spcPct val="20000"/>
              </a:spcBef>
              <a:spcAft>
                <a:spcPct val="0"/>
              </a:spcAft>
              <a:buClr>
                <a:srgbClr val="9FA1A4"/>
              </a:buClr>
              <a:buSzPct val="50000"/>
              <a:buFont typeface="Wingdings" charset="2"/>
              <a:buChar char=""/>
              <a:defRPr sz="1600" b="1" i="0">
                <a:solidFill>
                  <a:srgbClr val="0081C6"/>
                </a:solidFill>
                <a:latin typeface="Century Schoolbook"/>
                <a:cs typeface="Century Schoolbook"/>
              </a:defRPr>
            </a:lvl2pPr>
            <a:lvl3pPr marL="1143000" indent="-228600" algn="l" rtl="0" eaLnBrk="0" fontAlgn="base" hangingPunct="0">
              <a:spcBef>
                <a:spcPct val="20000"/>
              </a:spcBef>
              <a:spcAft>
                <a:spcPct val="0"/>
              </a:spcAft>
              <a:buClr>
                <a:schemeClr val="bg2">
                  <a:lumMod val="40000"/>
                  <a:lumOff val="60000"/>
                </a:schemeClr>
              </a:buClr>
              <a:buFont typeface="Wingdings" charset="2"/>
              <a:buChar char="§"/>
              <a:defRPr sz="1600" b="1" i="0">
                <a:solidFill>
                  <a:srgbClr val="0081C6"/>
                </a:solidFill>
                <a:latin typeface="Century Schoolbook"/>
                <a:cs typeface="Century Schoolbook"/>
              </a:defRPr>
            </a:lvl3pPr>
            <a:lvl4pPr marL="1600200" indent="-228600" algn="l" rtl="0" eaLnBrk="0" fontAlgn="base" hangingPunct="0">
              <a:spcBef>
                <a:spcPct val="20000"/>
              </a:spcBef>
              <a:spcAft>
                <a:spcPct val="0"/>
              </a:spcAft>
              <a:buClr>
                <a:schemeClr val="bg2">
                  <a:lumMod val="20000"/>
                  <a:lumOff val="80000"/>
                </a:schemeClr>
              </a:buClr>
              <a:buFont typeface="Wingdings" charset="2"/>
              <a:buChar char="§"/>
              <a:defRPr sz="1600" b="1" i="0">
                <a:solidFill>
                  <a:srgbClr val="0081C6"/>
                </a:solidFill>
                <a:latin typeface="Century Schoolbook"/>
                <a:cs typeface="Century Schoolbook"/>
              </a:defRPr>
            </a:lvl4pPr>
            <a:lvl5pPr marL="2114550" indent="-285750" algn="l" rtl="0" eaLnBrk="0" fontAlgn="base" hangingPunct="0">
              <a:spcBef>
                <a:spcPct val="20000"/>
              </a:spcBef>
              <a:spcAft>
                <a:spcPct val="0"/>
              </a:spcAft>
              <a:buClr>
                <a:srgbClr val="9FA1A4"/>
              </a:buClr>
              <a:buFont typeface="Wingdings" charset="2"/>
              <a:buChar char="§"/>
              <a:defRPr sz="1600" b="1" i="0">
                <a:solidFill>
                  <a:schemeClr val="tx1"/>
                </a:solidFill>
                <a:latin typeface="Century Schoolbook"/>
                <a:cs typeface="Century Schoolbook"/>
              </a:defRPr>
            </a:lvl5pPr>
            <a:lvl6pPr marL="2514600" indent="-228600" algn="l" rtl="0" eaLnBrk="0" fontAlgn="base" hangingPunct="0">
              <a:spcBef>
                <a:spcPct val="20000"/>
              </a:spcBef>
              <a:spcAft>
                <a:spcPct val="0"/>
              </a:spcAft>
              <a:defRPr sz="2000">
                <a:solidFill>
                  <a:schemeClr val="tx1"/>
                </a:solidFill>
                <a:latin typeface="Times" charset="0"/>
              </a:defRPr>
            </a:lvl6pPr>
            <a:lvl7pPr marL="2971800" indent="-228600" algn="l" rtl="0" eaLnBrk="0" fontAlgn="base" hangingPunct="0">
              <a:spcBef>
                <a:spcPct val="20000"/>
              </a:spcBef>
              <a:spcAft>
                <a:spcPct val="0"/>
              </a:spcAft>
              <a:defRPr sz="2000">
                <a:solidFill>
                  <a:schemeClr val="tx1"/>
                </a:solidFill>
                <a:latin typeface="Times" charset="0"/>
              </a:defRPr>
            </a:lvl7pPr>
            <a:lvl8pPr marL="3429000" indent="-228600" algn="l" rtl="0" eaLnBrk="0" fontAlgn="base" hangingPunct="0">
              <a:spcBef>
                <a:spcPct val="20000"/>
              </a:spcBef>
              <a:spcAft>
                <a:spcPct val="0"/>
              </a:spcAft>
              <a:defRPr sz="2000">
                <a:solidFill>
                  <a:schemeClr val="tx1"/>
                </a:solidFill>
                <a:latin typeface="Times" charset="0"/>
              </a:defRPr>
            </a:lvl8pPr>
            <a:lvl9pPr marL="3886200" indent="-228600" algn="l" rtl="0" eaLnBrk="0" fontAlgn="base" hangingPunct="0">
              <a:spcBef>
                <a:spcPct val="20000"/>
              </a:spcBef>
              <a:spcAft>
                <a:spcPct val="0"/>
              </a:spcAft>
              <a:defRPr sz="2000">
                <a:solidFill>
                  <a:schemeClr val="tx1"/>
                </a:solidFill>
                <a:latin typeface="Times" charset="0"/>
              </a:defRPr>
            </a:lvl9pPr>
          </a:lstStyle>
          <a:p>
            <a:r>
              <a:rPr lang="en-US" sz="1200" i="0" kern="1200" dirty="0">
                <a:solidFill>
                  <a:srgbClr val="FFFFFF"/>
                </a:solidFill>
              </a:rPr>
              <a:t>The Source for</a:t>
            </a:r>
          </a:p>
          <a:p>
            <a:r>
              <a:rPr lang="en-US" sz="1200" i="0" kern="1200" dirty="0">
                <a:solidFill>
                  <a:srgbClr val="FFFFFF"/>
                </a:solidFill>
              </a:rPr>
              <a:t>Housing Solutions</a:t>
            </a:r>
          </a:p>
        </p:txBody>
      </p:sp>
      <p:sp>
        <p:nvSpPr>
          <p:cNvPr id="20" name="Rectangle 19"/>
          <p:cNvSpPr/>
          <p:nvPr userDrawn="1"/>
        </p:nvSpPr>
        <p:spPr bwMode="auto">
          <a:xfrm flipV="1">
            <a:off x="5715000" y="6705600"/>
            <a:ext cx="3429000" cy="152400"/>
          </a:xfrm>
          <a:prstGeom prst="rect">
            <a:avLst/>
          </a:prstGeom>
          <a:solidFill>
            <a:srgbClr val="8DC63F"/>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0" fontAlgn="base" hangingPunct="0">
              <a:spcBef>
                <a:spcPct val="0"/>
              </a:spcBef>
              <a:spcAft>
                <a:spcPct val="0"/>
              </a:spcAft>
            </a:pPr>
            <a:endParaRPr lang="en-US" sz="1800" kern="1200" dirty="0">
              <a:solidFill>
                <a:srgbClr val="FFFFFF"/>
              </a:solidFill>
              <a:latin typeface="Times" charset="0"/>
              <a:ea typeface="+mn-ea"/>
            </a:endParaRPr>
          </a:p>
        </p:txBody>
      </p:sp>
      <p:sp>
        <p:nvSpPr>
          <p:cNvPr id="15" name="TextBox 3"/>
          <p:cNvSpPr txBox="1"/>
          <p:nvPr userDrawn="1"/>
        </p:nvSpPr>
        <p:spPr>
          <a:xfrm>
            <a:off x="8470" y="6291263"/>
            <a:ext cx="6087531" cy="20774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solidFill>
                  <a:srgbClr val="000000"/>
                </a:solidFill>
              </a:rPr>
              <a:t>© All rights reserved. No utilization or reproduction of this material is allowed without the written permission of CSH.</a:t>
            </a:r>
          </a:p>
        </p:txBody>
      </p:sp>
    </p:spTree>
    <p:extLst>
      <p:ext uri="{BB962C8B-B14F-4D97-AF65-F5344CB8AC3E}">
        <p14:creationId xmlns:p14="http://schemas.microsoft.com/office/powerpoint/2010/main" val="928496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a:t>Click to edit</a:t>
            </a:r>
          </a:p>
        </p:txBody>
      </p:sp>
      <p:sp>
        <p:nvSpPr>
          <p:cNvPr id="3" name="Content Placeholder 2"/>
          <p:cNvSpPr>
            <a:spLocks noGrp="1"/>
          </p:cNvSpPr>
          <p:nvPr>
            <p:ph idx="1"/>
          </p:nvPr>
        </p:nvSpPr>
        <p:spPr>
          <a:xfrm>
            <a:off x="457200" y="1524000"/>
            <a:ext cx="7543800" cy="3581400"/>
          </a:xfrm>
        </p:spPr>
        <p:txBody>
          <a:bodyPr/>
          <a:lstStyle>
            <a:lvl1pPr>
              <a:defRPr>
                <a:solidFill>
                  <a:srgbClr val="0081C6"/>
                </a:solidFill>
              </a:defRPr>
            </a:lvl1pPr>
            <a:lvl2pPr>
              <a:defRPr sz="1350" b="0">
                <a:solidFill>
                  <a:srgbClr val="0081C6"/>
                </a:solidFill>
              </a:defRPr>
            </a:lvl2pPr>
            <a:lvl3pPr>
              <a:defRPr b="0">
                <a:solidFill>
                  <a:srgbClr val="0081C6"/>
                </a:solidFill>
              </a:defRPr>
            </a:lvl3pPr>
            <a:lvl4pPr>
              <a:defRPr b="0">
                <a:solidFill>
                  <a:srgbClr val="0081C6"/>
                </a:solidFill>
              </a:defRPr>
            </a:lvl4pPr>
            <a:lvl5pPr>
              <a:defRPr b="0">
                <a:solidFill>
                  <a:srgbClr val="0081C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8471" y="6291262"/>
            <a:ext cx="6087531" cy="20774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solidFill>
                  <a:srgbClr val="000000"/>
                </a:solidFill>
              </a:rPr>
              <a:t>© All rights reserved. No utilization or reproduction of this material is allowed without the written permission of CSH.</a:t>
            </a:r>
          </a:p>
        </p:txBody>
      </p:sp>
    </p:spTree>
    <p:extLst>
      <p:ext uri="{BB962C8B-B14F-4D97-AF65-F5344CB8AC3E}">
        <p14:creationId xmlns:p14="http://schemas.microsoft.com/office/powerpoint/2010/main" val="27891206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94078"/>
            <a:ext cx="8421687" cy="1362075"/>
          </a:xfrm>
        </p:spPr>
        <p:txBody>
          <a:bodyPr anchor="t"/>
          <a:lstStyle>
            <a:lvl1pPr marL="2381" indent="0" algn="l">
              <a:defRPr sz="1800" b="0" cap="all">
                <a:solidFill>
                  <a:srgbClr val="9FA1A4"/>
                </a:solidFill>
              </a:defRPr>
            </a:lvl1pPr>
          </a:lstStyle>
          <a:p>
            <a:r>
              <a:rPr lang="en-US" dirty="0"/>
              <a:t>Click to edit Master title style</a:t>
            </a:r>
          </a:p>
        </p:txBody>
      </p:sp>
      <p:sp>
        <p:nvSpPr>
          <p:cNvPr id="3" name="Text Placeholder 2"/>
          <p:cNvSpPr>
            <a:spLocks noGrp="1"/>
          </p:cNvSpPr>
          <p:nvPr>
            <p:ph type="body" idx="1"/>
          </p:nvPr>
        </p:nvSpPr>
        <p:spPr>
          <a:xfrm>
            <a:off x="722313" y="1871663"/>
            <a:ext cx="7772400" cy="1371600"/>
          </a:xfrm>
        </p:spPr>
        <p:txBody>
          <a:bodyPr anchor="b"/>
          <a:lstStyle>
            <a:lvl1pPr marL="0" indent="0">
              <a:buNone/>
              <a:defRPr sz="1200" b="0" i="1">
                <a:solidFill>
                  <a:srgbClr val="0081C6"/>
                </a:solidFill>
                <a:latin typeface="Century Schoolbook"/>
                <a:cs typeface="Century Schoolbook"/>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a:t>
            </a:r>
          </a:p>
        </p:txBody>
      </p:sp>
      <p:sp>
        <p:nvSpPr>
          <p:cNvPr id="4" name="TextBox 3"/>
          <p:cNvSpPr txBox="1"/>
          <p:nvPr userDrawn="1"/>
        </p:nvSpPr>
        <p:spPr>
          <a:xfrm>
            <a:off x="8471" y="6291262"/>
            <a:ext cx="6087531" cy="20774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solidFill>
                  <a:srgbClr val="000000"/>
                </a:solidFill>
              </a:rPr>
              <a:t>© All rights reserved. No utilization or reproduction of this material is allowed without the written permission of CSH.</a:t>
            </a:r>
          </a:p>
        </p:txBody>
      </p:sp>
    </p:spTree>
    <p:extLst>
      <p:ext uri="{BB962C8B-B14F-4D97-AF65-F5344CB8AC3E}">
        <p14:creationId xmlns:p14="http://schemas.microsoft.com/office/powerpoint/2010/main" val="37509939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912815" y="1981200"/>
            <a:ext cx="3887787" cy="4114800"/>
          </a:xfrm>
        </p:spPr>
        <p:txBody>
          <a:bodyPr/>
          <a:lstStyle>
            <a:lvl1pPr marL="298847" indent="-298847">
              <a:defRPr sz="1200">
                <a:solidFill>
                  <a:schemeClr val="tx1">
                    <a:lumMod val="65000"/>
                    <a:lumOff val="35000"/>
                  </a:schemeClr>
                </a:solidFill>
              </a:defRPr>
            </a:lvl1pPr>
            <a:lvl2pPr>
              <a:defRPr sz="1200">
                <a:solidFill>
                  <a:schemeClr val="tx1">
                    <a:lumMod val="65000"/>
                    <a:lumOff val="35000"/>
                  </a:schemeClr>
                </a:solidFill>
              </a:defRPr>
            </a:lvl2pPr>
            <a:lvl3pPr>
              <a:defRPr sz="1200">
                <a:solidFill>
                  <a:schemeClr val="tx1">
                    <a:lumMod val="65000"/>
                    <a:lumOff val="35000"/>
                  </a:schemeClr>
                </a:solidFill>
              </a:defRPr>
            </a:lvl3pPr>
            <a:lvl4pPr>
              <a:defRPr sz="1200">
                <a:solidFill>
                  <a:schemeClr val="tx1">
                    <a:lumMod val="65000"/>
                    <a:lumOff val="35000"/>
                  </a:schemeClr>
                </a:solidFill>
              </a:defRPr>
            </a:lvl4pPr>
            <a:lvl5pPr>
              <a:defRPr sz="1200" b="0">
                <a:solidFill>
                  <a:schemeClr val="tx1">
                    <a:lumMod val="65000"/>
                    <a:lumOff val="35000"/>
                  </a:schemeClr>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75212" y="1981200"/>
            <a:ext cx="3963987" cy="4114800"/>
          </a:xfrm>
        </p:spPr>
        <p:txBody>
          <a:bodyPr/>
          <a:lstStyle>
            <a:lvl1pPr>
              <a:defRPr sz="1200">
                <a:solidFill>
                  <a:srgbClr val="595959"/>
                </a:solidFill>
              </a:defRPr>
            </a:lvl1pPr>
            <a:lvl2pPr>
              <a:defRPr sz="1200">
                <a:solidFill>
                  <a:srgbClr val="595959"/>
                </a:solidFill>
              </a:defRPr>
            </a:lvl2pPr>
            <a:lvl3pPr>
              <a:defRPr sz="1200">
                <a:solidFill>
                  <a:srgbClr val="595959"/>
                </a:solidFill>
              </a:defRPr>
            </a:lvl3pPr>
            <a:lvl4pPr>
              <a:defRPr sz="1200">
                <a:solidFill>
                  <a:srgbClr val="595959"/>
                </a:solidFill>
              </a:defRPr>
            </a:lvl4pPr>
            <a:lvl5pPr>
              <a:defRPr sz="1200" b="0">
                <a:solidFill>
                  <a:srgbClr val="595959"/>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3"/>
          <p:cNvSpPr txBox="1"/>
          <p:nvPr userDrawn="1"/>
        </p:nvSpPr>
        <p:spPr>
          <a:xfrm>
            <a:off x="8471" y="6291262"/>
            <a:ext cx="6087531" cy="20774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solidFill>
                  <a:srgbClr val="000000"/>
                </a:solidFill>
              </a:rPr>
              <a:t>© All rights reserved. No utilization or reproduction of this material is allowed without the written permission of CSH.</a:t>
            </a:r>
          </a:p>
        </p:txBody>
      </p:sp>
    </p:spTree>
    <p:extLst>
      <p:ext uri="{BB962C8B-B14F-4D97-AF65-F5344CB8AC3E}">
        <p14:creationId xmlns:p14="http://schemas.microsoft.com/office/powerpoint/2010/main" val="8741070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t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2B764D5-3AB2-694F-8B89-2C77F41AEE37}" type="slidenum">
              <a:rPr lang="en-US" smtClean="0"/>
              <a:pPr/>
              <a:t>‹#›</a:t>
            </a:fld>
            <a:endParaRPr lang="en-US" dirty="0"/>
          </a:p>
        </p:txBody>
      </p:sp>
      <p:sp>
        <p:nvSpPr>
          <p:cNvPr id="4" name="Title 1"/>
          <p:cNvSpPr txBox="1">
            <a:spLocks/>
          </p:cNvSpPr>
          <p:nvPr userDrawn="1"/>
        </p:nvSpPr>
        <p:spPr bwMode="auto">
          <a:xfrm>
            <a:off x="1828800" y="5330827"/>
            <a:ext cx="5486400" cy="566739"/>
          </a:xfrm>
          <a:prstGeom prst="rect">
            <a:avLst/>
          </a:prstGeom>
          <a:noFill/>
          <a:ln w="9525">
            <a:noFill/>
            <a:miter lim="800000"/>
            <a:headEnd/>
            <a:tailEnd/>
          </a:ln>
          <a:effectLst/>
        </p:spPr>
        <p:txBody>
          <a:bodyPr vert="horz" wrap="square" lIns="68580" tIns="34290" rIns="68580" bIns="34290" numCol="1" anchor="b" anchorCtr="0" compatLnSpc="1">
            <a:prstTxWarp prst="textNoShape">
              <a:avLst/>
            </a:prstTxWarp>
          </a:bodyPr>
          <a:lstStyle>
            <a:lvl1pPr marL="0" indent="0" algn="l" rtl="0" eaLnBrk="0" fontAlgn="base" hangingPunct="0">
              <a:spcBef>
                <a:spcPct val="0"/>
              </a:spcBef>
              <a:spcAft>
                <a:spcPct val="0"/>
              </a:spcAft>
              <a:defRPr sz="14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r>
              <a:rPr lang="en-US" sz="1050" kern="1200" dirty="0"/>
              <a:t>Click to edit Master title style</a:t>
            </a:r>
          </a:p>
        </p:txBody>
      </p:sp>
      <p:sp>
        <p:nvSpPr>
          <p:cNvPr id="5" name="Picture Placeholder 2"/>
          <p:cNvSpPr>
            <a:spLocks noGrp="1"/>
          </p:cNvSpPr>
          <p:nvPr>
            <p:ph type="pic" idx="1"/>
          </p:nvPr>
        </p:nvSpPr>
        <p:spPr>
          <a:xfrm>
            <a:off x="1828800" y="1333501"/>
            <a:ext cx="5448300" cy="3924300"/>
          </a:xfrm>
          <a:ln w="63500" cmpd="sng">
            <a:solidFill>
              <a:schemeClr val="bg2">
                <a:lumMod val="20000"/>
                <a:lumOff val="80000"/>
              </a:schemeClr>
            </a:solidFill>
          </a:ln>
        </p:spPr>
        <p:txBody>
          <a:bodyPr/>
          <a:lstStyle>
            <a:lvl1pPr marL="0" indent="0">
              <a:buNone/>
              <a:defRPr sz="1050" b="0">
                <a:solidFill>
                  <a:srgbClr val="9FA1A4"/>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6" name="Text Placeholder 3"/>
          <p:cNvSpPr>
            <a:spLocks noGrp="1"/>
          </p:cNvSpPr>
          <p:nvPr>
            <p:ph type="body" sz="half" idx="2"/>
          </p:nvPr>
        </p:nvSpPr>
        <p:spPr>
          <a:xfrm>
            <a:off x="1828800" y="5897565"/>
            <a:ext cx="5486400" cy="500063"/>
          </a:xfrm>
        </p:spPr>
        <p:txBody>
          <a:bodyPr/>
          <a:lstStyle>
            <a:lvl1pPr marL="0" indent="0">
              <a:buNone/>
              <a:defRPr sz="750" b="0">
                <a:solidFill>
                  <a:schemeClr val="tx1">
                    <a:lumMod val="65000"/>
                    <a:lumOff val="3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7" name="TextBox 3"/>
          <p:cNvSpPr txBox="1"/>
          <p:nvPr userDrawn="1"/>
        </p:nvSpPr>
        <p:spPr>
          <a:xfrm>
            <a:off x="8471" y="6291262"/>
            <a:ext cx="6087531" cy="20774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solidFill>
                  <a:srgbClr val="000000"/>
                </a:solidFill>
              </a:rPr>
              <a:t>© All rights reserved. No utilization or reproduction of this material is allowed without the written permission of CSH.</a:t>
            </a:r>
          </a:p>
        </p:txBody>
      </p:sp>
    </p:spTree>
    <p:extLst>
      <p:ext uri="{BB962C8B-B14F-4D97-AF65-F5344CB8AC3E}">
        <p14:creationId xmlns:p14="http://schemas.microsoft.com/office/powerpoint/2010/main" val="16467744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48DC593B-4A98-4861-AC24-D307D2A6EF87}" type="slidenum">
              <a:rPr lang="en-US"/>
              <a:pPr>
                <a:defRPr/>
              </a:pPr>
              <a:t>‹#›</a:t>
            </a:fld>
            <a:endParaRPr lang="en-US" dirty="0"/>
          </a:p>
        </p:txBody>
      </p:sp>
      <p:sp>
        <p:nvSpPr>
          <p:cNvPr id="3" name="TextBox 3"/>
          <p:cNvSpPr txBox="1"/>
          <p:nvPr userDrawn="1"/>
        </p:nvSpPr>
        <p:spPr>
          <a:xfrm>
            <a:off x="8471" y="6291262"/>
            <a:ext cx="6087531" cy="20774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solidFill>
                  <a:srgbClr val="000000"/>
                </a:solidFill>
              </a:rPr>
              <a:t>© All rights reserved. No utilization or reproduction of this material is allowed without the written permission of CSH.</a:t>
            </a:r>
          </a:p>
        </p:txBody>
      </p:sp>
    </p:spTree>
    <p:extLst>
      <p:ext uri="{BB962C8B-B14F-4D97-AF65-F5344CB8AC3E}">
        <p14:creationId xmlns:p14="http://schemas.microsoft.com/office/powerpoint/2010/main" val="2538287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23949"/>
            <a:ext cx="5791200" cy="1066800"/>
          </a:xfrm>
        </p:spPr>
        <p:txBody>
          <a:bodyPr/>
          <a:lstStyle/>
          <a:p>
            <a:r>
              <a:rPr lang="en-US"/>
              <a:t>Click to edit Master title style</a:t>
            </a:r>
          </a:p>
        </p:txBody>
      </p:sp>
      <p:sp>
        <p:nvSpPr>
          <p:cNvPr id="3" name="ClipArt Placeholder 2"/>
          <p:cNvSpPr>
            <a:spLocks noGrp="1"/>
          </p:cNvSpPr>
          <p:nvPr>
            <p:ph type="clipArt" sz="half" idx="1"/>
          </p:nvPr>
        </p:nvSpPr>
        <p:spPr>
          <a:xfrm>
            <a:off x="912813" y="1981200"/>
            <a:ext cx="3810000" cy="4114800"/>
          </a:xfrm>
        </p:spPr>
        <p:txBody>
          <a:bodyPr/>
          <a:lstStyle/>
          <a:p>
            <a:pPr lvl="0"/>
            <a:endParaRPr lang="en-US" noProof="0" dirty="0"/>
          </a:p>
        </p:txBody>
      </p:sp>
      <p:sp>
        <p:nvSpPr>
          <p:cNvPr id="4" name="Text Placeholder 3"/>
          <p:cNvSpPr>
            <a:spLocks noGrp="1"/>
          </p:cNvSpPr>
          <p:nvPr>
            <p:ph type="body" sz="half" idx="2"/>
          </p:nvPr>
        </p:nvSpPr>
        <p:spPr>
          <a:xfrm>
            <a:off x="487521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0" y="6400800"/>
            <a:ext cx="609600" cy="457200"/>
          </a:xfrm>
          <a:prstGeom prst="rect">
            <a:avLst/>
          </a:prstGeom>
        </p:spPr>
        <p:txBody>
          <a:bodyPr/>
          <a:lstStyle>
            <a:lvl1pPr>
              <a:defRPr/>
            </a:lvl1pPr>
          </a:lstStyle>
          <a:p>
            <a:pPr>
              <a:defRPr/>
            </a:pPr>
            <a:fld id="{93D6E34D-A4A8-4DFD-808A-371A56333795}" type="slidenum">
              <a:rPr lang="en-US"/>
              <a:pPr>
                <a:defRPr/>
              </a:pPr>
              <a:t>‹#›</a:t>
            </a:fld>
            <a:endParaRPr lang="en-US" dirty="0"/>
          </a:p>
        </p:txBody>
      </p:sp>
      <p:sp>
        <p:nvSpPr>
          <p:cNvPr id="6" name="TextBox 3"/>
          <p:cNvSpPr txBox="1"/>
          <p:nvPr userDrawn="1"/>
        </p:nvSpPr>
        <p:spPr>
          <a:xfrm>
            <a:off x="8471" y="6291262"/>
            <a:ext cx="6087531" cy="20774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solidFill>
                  <a:srgbClr val="000000"/>
                </a:solidFill>
              </a:rPr>
              <a:t>© All rights reserved. No utilization or reproduction of this material is allowed without the written permission of CSH.</a:t>
            </a:r>
          </a:p>
        </p:txBody>
      </p:sp>
    </p:spTree>
    <p:extLst>
      <p:ext uri="{BB962C8B-B14F-4D97-AF65-F5344CB8AC3E}">
        <p14:creationId xmlns:p14="http://schemas.microsoft.com/office/powerpoint/2010/main" val="19394871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4_Defaul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914400" y="292101"/>
            <a:ext cx="7315200" cy="1263599"/>
          </a:xfrm>
          <a:prstGeom prst="rect">
            <a:avLst/>
          </a:prstGeom>
          <a:noFill/>
          <a:ln>
            <a:noFill/>
          </a:ln>
        </p:spPr>
        <p:txBody>
          <a:bodyPr lIns="91425" tIns="91425" rIns="91425" bIns="91425" anchor="t" anchorCtr="0"/>
          <a:lstStyle>
            <a:lvl1pPr marL="258961" marR="0" lvl="0" indent="-192286" algn="l" rtl="0">
              <a:lnSpc>
                <a:spcPct val="112500"/>
              </a:lnSpc>
              <a:spcBef>
                <a:spcPts val="0"/>
              </a:spcBef>
              <a:spcAft>
                <a:spcPts val="0"/>
              </a:spcAft>
              <a:buNone/>
              <a:defRPr sz="1575" b="0" i="0" u="none" strike="noStrike" cap="none">
                <a:solidFill>
                  <a:schemeClr val="lt1"/>
                </a:solidFill>
                <a:latin typeface="Century Schoolbook"/>
                <a:ea typeface="Century Schoolbook"/>
                <a:cs typeface="Century Schoolbook"/>
                <a:sym typeface="Century Schoolbook"/>
              </a:defRPr>
            </a:lvl1pPr>
            <a:lvl2pPr marL="0" marR="0" lvl="1" indent="0" algn="l" rtl="0">
              <a:lnSpc>
                <a:spcPct val="112500"/>
              </a:lnSpc>
              <a:spcBef>
                <a:spcPts val="0"/>
              </a:spcBef>
              <a:spcAft>
                <a:spcPts val="0"/>
              </a:spcAft>
              <a:buNone/>
              <a:defRPr sz="1575" b="1" i="0" u="none" strike="noStrike" cap="none">
                <a:solidFill>
                  <a:schemeClr val="lt1"/>
                </a:solidFill>
                <a:latin typeface="Arial"/>
                <a:ea typeface="Arial"/>
                <a:cs typeface="Arial"/>
                <a:sym typeface="Arial"/>
              </a:defRPr>
            </a:lvl2pPr>
            <a:lvl3pPr marL="0" marR="0" lvl="2" indent="0" algn="l" rtl="0">
              <a:lnSpc>
                <a:spcPct val="112500"/>
              </a:lnSpc>
              <a:spcBef>
                <a:spcPts val="0"/>
              </a:spcBef>
              <a:spcAft>
                <a:spcPts val="0"/>
              </a:spcAft>
              <a:buNone/>
              <a:defRPr sz="1575" b="1" i="0" u="none" strike="noStrike" cap="none">
                <a:solidFill>
                  <a:schemeClr val="lt1"/>
                </a:solidFill>
                <a:latin typeface="Arial"/>
                <a:ea typeface="Arial"/>
                <a:cs typeface="Arial"/>
                <a:sym typeface="Arial"/>
              </a:defRPr>
            </a:lvl3pPr>
            <a:lvl4pPr marL="0" marR="0" lvl="3" indent="0" algn="l" rtl="0">
              <a:lnSpc>
                <a:spcPct val="112500"/>
              </a:lnSpc>
              <a:spcBef>
                <a:spcPts val="0"/>
              </a:spcBef>
              <a:spcAft>
                <a:spcPts val="0"/>
              </a:spcAft>
              <a:buNone/>
              <a:defRPr sz="1575" b="1" i="0" u="none" strike="noStrike" cap="none">
                <a:solidFill>
                  <a:schemeClr val="lt1"/>
                </a:solidFill>
                <a:latin typeface="Arial"/>
                <a:ea typeface="Arial"/>
                <a:cs typeface="Arial"/>
                <a:sym typeface="Arial"/>
              </a:defRPr>
            </a:lvl4pPr>
            <a:lvl5pPr marL="0" marR="0" lvl="4" indent="0" algn="l" rtl="0">
              <a:lnSpc>
                <a:spcPct val="112500"/>
              </a:lnSpc>
              <a:spcBef>
                <a:spcPts val="0"/>
              </a:spcBef>
              <a:spcAft>
                <a:spcPts val="0"/>
              </a:spcAft>
              <a:buNone/>
              <a:defRPr sz="1575" b="1" i="0" u="none" strike="noStrike" cap="none">
                <a:solidFill>
                  <a:schemeClr val="lt1"/>
                </a:solidFill>
                <a:latin typeface="Arial"/>
                <a:ea typeface="Arial"/>
                <a:cs typeface="Arial"/>
                <a:sym typeface="Arial"/>
              </a:defRPr>
            </a:lvl5pPr>
            <a:lvl6pPr marL="257175" marR="0" lvl="5" indent="0" algn="l" rtl="0">
              <a:lnSpc>
                <a:spcPct val="112500"/>
              </a:lnSpc>
              <a:spcBef>
                <a:spcPts val="0"/>
              </a:spcBef>
              <a:spcAft>
                <a:spcPts val="0"/>
              </a:spcAft>
              <a:buNone/>
              <a:defRPr sz="1575" b="1" i="0" u="none" strike="noStrike" cap="none">
                <a:solidFill>
                  <a:schemeClr val="lt1"/>
                </a:solidFill>
                <a:latin typeface="Arial"/>
                <a:ea typeface="Arial"/>
                <a:cs typeface="Arial"/>
                <a:sym typeface="Arial"/>
              </a:defRPr>
            </a:lvl6pPr>
            <a:lvl7pPr marL="514350" marR="0" lvl="6" indent="0" algn="l" rtl="0">
              <a:lnSpc>
                <a:spcPct val="112500"/>
              </a:lnSpc>
              <a:spcBef>
                <a:spcPts val="0"/>
              </a:spcBef>
              <a:spcAft>
                <a:spcPts val="0"/>
              </a:spcAft>
              <a:buNone/>
              <a:defRPr sz="1575" b="1" i="0" u="none" strike="noStrike" cap="none">
                <a:solidFill>
                  <a:schemeClr val="lt1"/>
                </a:solidFill>
                <a:latin typeface="Arial"/>
                <a:ea typeface="Arial"/>
                <a:cs typeface="Arial"/>
                <a:sym typeface="Arial"/>
              </a:defRPr>
            </a:lvl7pPr>
            <a:lvl8pPr marL="771525" marR="0" lvl="7" indent="0" algn="l" rtl="0">
              <a:lnSpc>
                <a:spcPct val="112500"/>
              </a:lnSpc>
              <a:spcBef>
                <a:spcPts val="0"/>
              </a:spcBef>
              <a:spcAft>
                <a:spcPts val="0"/>
              </a:spcAft>
              <a:buNone/>
              <a:defRPr sz="1575" b="1" i="0" u="none" strike="noStrike" cap="none">
                <a:solidFill>
                  <a:schemeClr val="lt1"/>
                </a:solidFill>
                <a:latin typeface="Arial"/>
                <a:ea typeface="Arial"/>
                <a:cs typeface="Arial"/>
                <a:sym typeface="Arial"/>
              </a:defRPr>
            </a:lvl8pPr>
            <a:lvl9pPr marL="1028700" marR="0" lvl="8" indent="0" algn="l" rtl="0">
              <a:lnSpc>
                <a:spcPct val="112500"/>
              </a:lnSpc>
              <a:spcBef>
                <a:spcPts val="0"/>
              </a:spcBef>
              <a:spcAft>
                <a:spcPts val="0"/>
              </a:spcAft>
              <a:buNone/>
              <a:defRPr sz="1575" b="1" i="0" u="none" strike="noStrike" cap="none">
                <a:solidFill>
                  <a:schemeClr val="lt1"/>
                </a:solidFill>
                <a:latin typeface="Arial"/>
                <a:ea typeface="Arial"/>
                <a:cs typeface="Arial"/>
                <a:sym typeface="Arial"/>
              </a:defRPr>
            </a:lvl9pPr>
          </a:lstStyle>
          <a:p>
            <a:endParaRPr/>
          </a:p>
        </p:txBody>
      </p:sp>
      <p:sp>
        <p:nvSpPr>
          <p:cNvPr id="49" name="Shape 49"/>
          <p:cNvSpPr txBox="1">
            <a:spLocks noGrp="1"/>
          </p:cNvSpPr>
          <p:nvPr>
            <p:ph type="body" idx="1"/>
          </p:nvPr>
        </p:nvSpPr>
        <p:spPr>
          <a:xfrm>
            <a:off x="925514" y="1555749"/>
            <a:ext cx="7292999" cy="5302400"/>
          </a:xfrm>
          <a:prstGeom prst="rect">
            <a:avLst/>
          </a:prstGeom>
          <a:noFill/>
          <a:ln>
            <a:noFill/>
          </a:ln>
        </p:spPr>
        <p:txBody>
          <a:bodyPr lIns="91425" tIns="91425" rIns="91425" bIns="91425" anchor="t" anchorCtr="0"/>
          <a:lstStyle>
            <a:lvl1pPr marL="119063" marR="0" lvl="0" indent="233363" algn="l" rtl="0">
              <a:lnSpc>
                <a:spcPct val="150000"/>
              </a:lnSpc>
              <a:spcBef>
                <a:spcPts val="0"/>
              </a:spcBef>
              <a:spcAft>
                <a:spcPts val="0"/>
              </a:spcAft>
              <a:buClr>
                <a:srgbClr val="807F83"/>
              </a:buClr>
              <a:buSzPct val="100000"/>
              <a:buFont typeface="Arial"/>
              <a:buChar char="•"/>
              <a:defRPr sz="900" b="1" i="0" u="none" strike="noStrike" cap="none">
                <a:solidFill>
                  <a:srgbClr val="0081C6"/>
                </a:solidFill>
                <a:latin typeface="Century Schoolbook"/>
                <a:ea typeface="Century Schoolbook"/>
                <a:cs typeface="Century Schoolbook"/>
                <a:sym typeface="Century Schoolbook"/>
              </a:defRPr>
            </a:lvl1pPr>
            <a:lvl2pPr marL="275032" marR="0" lvl="1" indent="134543" algn="l" rtl="0">
              <a:lnSpc>
                <a:spcPct val="150000"/>
              </a:lnSpc>
              <a:spcBef>
                <a:spcPts val="0"/>
              </a:spcBef>
              <a:spcAft>
                <a:spcPts val="0"/>
              </a:spcAft>
              <a:buClr>
                <a:srgbClr val="807F83"/>
              </a:buClr>
              <a:buSzPct val="50000"/>
              <a:buFont typeface="Arial"/>
              <a:buChar char="–"/>
              <a:defRPr sz="900" b="0" i="0" u="none" strike="noStrike" cap="none">
                <a:solidFill>
                  <a:srgbClr val="0081C6"/>
                </a:solidFill>
                <a:latin typeface="Century Schoolbook"/>
                <a:ea typeface="Century Schoolbook"/>
                <a:cs typeface="Century Schoolbook"/>
                <a:sym typeface="Century Schoolbook"/>
              </a:defRPr>
            </a:lvl2pPr>
            <a:lvl3pPr marL="412881" marR="0" lvl="2" indent="168143" algn="l" rtl="0">
              <a:lnSpc>
                <a:spcPct val="150000"/>
              </a:lnSpc>
              <a:spcBef>
                <a:spcPts val="0"/>
              </a:spcBef>
              <a:spcAft>
                <a:spcPts val="0"/>
              </a:spcAft>
              <a:buClr>
                <a:srgbClr val="807F83"/>
              </a:buClr>
              <a:buSzPct val="100000"/>
              <a:buFont typeface="Arial"/>
              <a:buChar char="•"/>
              <a:defRPr sz="900" b="0" i="0" u="none" strike="noStrike" cap="none">
                <a:solidFill>
                  <a:srgbClr val="0081C6"/>
                </a:solidFill>
                <a:latin typeface="Century Schoolbook"/>
                <a:ea typeface="Century Schoolbook"/>
                <a:cs typeface="Century Schoolbook"/>
                <a:sym typeface="Century Schoolbook"/>
              </a:defRPr>
            </a:lvl3pPr>
            <a:lvl4pPr marL="545702" marR="0" lvl="3" indent="168672" algn="l" rtl="0">
              <a:lnSpc>
                <a:spcPct val="150000"/>
              </a:lnSpc>
              <a:spcBef>
                <a:spcPts val="0"/>
              </a:spcBef>
              <a:spcAft>
                <a:spcPts val="0"/>
              </a:spcAft>
              <a:buClr>
                <a:srgbClr val="807F83"/>
              </a:buClr>
              <a:buSzPct val="100000"/>
              <a:buFont typeface="Arial"/>
              <a:buChar char="–"/>
              <a:defRPr sz="900" b="0" i="0" u="none" strike="noStrike" cap="none">
                <a:solidFill>
                  <a:srgbClr val="0081C6"/>
                </a:solidFill>
                <a:latin typeface="Century Schoolbook"/>
                <a:ea typeface="Century Schoolbook"/>
                <a:cs typeface="Century Schoolbook"/>
                <a:sym typeface="Century Schoolbook"/>
              </a:defRPr>
            </a:lvl4pPr>
            <a:lvl5pPr marL="679053" marR="0" lvl="4" indent="168671" algn="l" rtl="0">
              <a:lnSpc>
                <a:spcPct val="150000"/>
              </a:lnSpc>
              <a:spcBef>
                <a:spcPts val="0"/>
              </a:spcBef>
              <a:spcAft>
                <a:spcPts val="0"/>
              </a:spcAft>
              <a:buClr>
                <a:srgbClr val="807F83"/>
              </a:buClr>
              <a:buSzPct val="100000"/>
              <a:buFont typeface="Arial"/>
              <a:buChar char="•"/>
              <a:defRPr sz="900" b="1" i="0" u="none" strike="noStrike" cap="none">
                <a:solidFill>
                  <a:schemeClr val="dk1"/>
                </a:solidFill>
                <a:latin typeface="Century Schoolbook"/>
                <a:ea typeface="Century Schoolbook"/>
                <a:cs typeface="Century Schoolbook"/>
                <a:sym typeface="Century Schoolbook"/>
              </a:defRPr>
            </a:lvl5pPr>
            <a:lvl6pPr marL="1021953" marR="0" lvl="5" indent="182959" algn="l" rtl="0">
              <a:lnSpc>
                <a:spcPct val="150000"/>
              </a:lnSpc>
              <a:spcBef>
                <a:spcPts val="0"/>
              </a:spcBef>
              <a:spcAft>
                <a:spcPts val="0"/>
              </a:spcAft>
              <a:buClr>
                <a:srgbClr val="807F83"/>
              </a:buClr>
              <a:buSzPct val="100000"/>
              <a:buFont typeface="Arial"/>
              <a:buChar char="•"/>
              <a:defRPr sz="1125" b="0" i="0" u="none" strike="noStrike" cap="none">
                <a:solidFill>
                  <a:schemeClr val="dk1"/>
                </a:solidFill>
                <a:latin typeface="Times"/>
                <a:ea typeface="Times"/>
                <a:cs typeface="Times"/>
                <a:sym typeface="Times"/>
              </a:defRPr>
            </a:lvl6pPr>
            <a:lvl7pPr marL="1364853" marR="0" lvl="6" indent="182959" algn="l" rtl="0">
              <a:lnSpc>
                <a:spcPct val="150000"/>
              </a:lnSpc>
              <a:spcBef>
                <a:spcPts val="0"/>
              </a:spcBef>
              <a:spcAft>
                <a:spcPts val="0"/>
              </a:spcAft>
              <a:buClr>
                <a:srgbClr val="807F83"/>
              </a:buClr>
              <a:buSzPct val="100000"/>
              <a:buFont typeface="Arial"/>
              <a:buChar char="•"/>
              <a:defRPr sz="1125" b="0" i="0" u="none" strike="noStrike" cap="none">
                <a:solidFill>
                  <a:schemeClr val="dk1"/>
                </a:solidFill>
                <a:latin typeface="Times"/>
                <a:ea typeface="Times"/>
                <a:cs typeface="Times"/>
                <a:sym typeface="Times"/>
              </a:defRPr>
            </a:lvl7pPr>
            <a:lvl8pPr marL="1707753" marR="0" lvl="7" indent="182959" algn="l" rtl="0">
              <a:lnSpc>
                <a:spcPct val="150000"/>
              </a:lnSpc>
              <a:spcBef>
                <a:spcPts val="0"/>
              </a:spcBef>
              <a:spcAft>
                <a:spcPts val="0"/>
              </a:spcAft>
              <a:buClr>
                <a:srgbClr val="807F83"/>
              </a:buClr>
              <a:buSzPct val="100000"/>
              <a:buFont typeface="Arial"/>
              <a:buChar char="•"/>
              <a:defRPr sz="1125" b="0" i="0" u="none" strike="noStrike" cap="none">
                <a:solidFill>
                  <a:schemeClr val="dk1"/>
                </a:solidFill>
                <a:latin typeface="Times"/>
                <a:ea typeface="Times"/>
                <a:cs typeface="Times"/>
                <a:sym typeface="Times"/>
              </a:defRPr>
            </a:lvl8pPr>
            <a:lvl9pPr marL="2050653" marR="0" lvl="8" indent="182959" algn="l" rtl="0">
              <a:lnSpc>
                <a:spcPct val="150000"/>
              </a:lnSpc>
              <a:spcBef>
                <a:spcPts val="0"/>
              </a:spcBef>
              <a:spcAft>
                <a:spcPts val="0"/>
              </a:spcAft>
              <a:buClr>
                <a:srgbClr val="807F83"/>
              </a:buClr>
              <a:buSzPct val="100000"/>
              <a:buFont typeface="Arial"/>
              <a:buChar char="•"/>
              <a:defRPr sz="1125" b="0" i="0" u="none" strike="noStrike" cap="none">
                <a:solidFill>
                  <a:schemeClr val="dk1"/>
                </a:solidFill>
                <a:latin typeface="Times"/>
                <a:ea typeface="Times"/>
                <a:cs typeface="Times"/>
                <a:sym typeface="Times"/>
              </a:defRPr>
            </a:lvl9pPr>
          </a:lstStyle>
          <a:p>
            <a:endParaRPr/>
          </a:p>
        </p:txBody>
      </p:sp>
    </p:spTree>
    <p:extLst>
      <p:ext uri="{BB962C8B-B14F-4D97-AF65-F5344CB8AC3E}">
        <p14:creationId xmlns:p14="http://schemas.microsoft.com/office/powerpoint/2010/main" val="4429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09600" y="228600"/>
            <a:ext cx="6019799" cy="533399"/>
          </a:xfrm>
          <a:prstGeom prst="rect">
            <a:avLst/>
          </a:prstGeom>
          <a:noFill/>
          <a:ln>
            <a:noFill/>
          </a:ln>
        </p:spPr>
        <p:txBody>
          <a:bodyPr lIns="91425" tIns="91425" rIns="91425" bIns="91425" anchor="ctr" anchorCtr="0"/>
          <a:lstStyle>
            <a:lvl1pPr marL="460375" marR="0" lvl="0" indent="-460375" algn="l" rtl="0">
              <a:spcBef>
                <a:spcPts val="0"/>
              </a:spcBef>
              <a:spcAft>
                <a:spcPts val="0"/>
              </a:spcAft>
              <a:buNone/>
              <a:defRPr sz="2800" b="0" i="0" u="none" strike="noStrike" cap="none">
                <a:solidFill>
                  <a:srgbClr val="FFFFFF"/>
                </a:solidFill>
                <a:latin typeface="Century Schoolbook"/>
                <a:ea typeface="Century Schoolbook"/>
                <a:cs typeface="Century Schoolbook"/>
                <a:sym typeface="Century Schoolbook"/>
              </a:defRPr>
            </a:lvl1pPr>
            <a:lvl2pPr marL="0" marR="0" lvl="1" indent="0" algn="l" rtl="0">
              <a:spcBef>
                <a:spcPts val="0"/>
              </a:spcBef>
              <a:spcAft>
                <a:spcPts val="0"/>
              </a:spcAft>
              <a:buNone/>
              <a:defRPr sz="28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28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28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2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2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2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2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2800" b="1" i="0" u="none" strike="noStrike" cap="none">
                <a:solidFill>
                  <a:schemeClr val="lt1"/>
                </a:solidFill>
                <a:latin typeface="Arial"/>
                <a:ea typeface="Arial"/>
                <a:cs typeface="Arial"/>
                <a:sym typeface="Arial"/>
              </a:defRPr>
            </a:lvl9pPr>
          </a:lstStyle>
          <a:p>
            <a:endParaRPr/>
          </a:p>
        </p:txBody>
      </p:sp>
      <p:sp>
        <p:nvSpPr>
          <p:cNvPr id="44" name="Shape 44"/>
          <p:cNvSpPr txBox="1">
            <a:spLocks noGrp="1"/>
          </p:cNvSpPr>
          <p:nvPr>
            <p:ph type="body" idx="1"/>
          </p:nvPr>
        </p:nvSpPr>
        <p:spPr>
          <a:xfrm>
            <a:off x="912813" y="1981200"/>
            <a:ext cx="3887786" cy="4114800"/>
          </a:xfrm>
          <a:prstGeom prst="rect">
            <a:avLst/>
          </a:prstGeom>
          <a:noFill/>
          <a:ln>
            <a:noFill/>
          </a:ln>
        </p:spPr>
        <p:txBody>
          <a:bodyPr lIns="91425" tIns="91425" rIns="91425" bIns="91425" anchor="t" anchorCtr="0"/>
          <a:lstStyle>
            <a:lvl1pPr marL="398463" marR="0" lvl="0" indent="-296863" algn="l" rtl="0">
              <a:spcBef>
                <a:spcPts val="320"/>
              </a:spcBef>
              <a:spcAft>
                <a:spcPts val="0"/>
              </a:spcAft>
              <a:buClr>
                <a:srgbClr val="9FA1A4"/>
              </a:buClr>
              <a:buSzPct val="100000"/>
              <a:buFont typeface="Noto Sans Symbols"/>
              <a:buChar char="▪"/>
              <a:defRPr sz="1600" b="1" i="0" u="none" strike="noStrike" cap="none">
                <a:solidFill>
                  <a:srgbClr val="FEFEFE"/>
                </a:solidFill>
                <a:latin typeface="Century Schoolbook"/>
                <a:ea typeface="Century Schoolbook"/>
                <a:cs typeface="Century Schoolbook"/>
                <a:sym typeface="Century Schoolbook"/>
              </a:defRPr>
            </a:lvl1pPr>
            <a:lvl2pPr marL="736600" marR="0" lvl="1" indent="-241300" algn="l" rtl="0">
              <a:spcBef>
                <a:spcPts val="320"/>
              </a:spcBef>
              <a:spcAft>
                <a:spcPts val="0"/>
              </a:spcAft>
              <a:buClr>
                <a:srgbClr val="9FA1A4"/>
              </a:buClr>
              <a:buSzPct val="50000"/>
              <a:buFont typeface="Noto Sans Symbols"/>
              <a:buChar char="◻"/>
              <a:defRPr sz="1600" b="0" i="0" u="none" strike="noStrike" cap="none">
                <a:solidFill>
                  <a:srgbClr val="FEFEFE"/>
                </a:solidFill>
                <a:latin typeface="Century Schoolbook"/>
                <a:ea typeface="Century Schoolbook"/>
                <a:cs typeface="Century Schoolbook"/>
                <a:sym typeface="Century Schoolbook"/>
              </a:defRPr>
            </a:lvl2pPr>
            <a:lvl3pPr marL="1143000" marR="0" lvl="2" indent="-127000" algn="l" rtl="0">
              <a:spcBef>
                <a:spcPts val="320"/>
              </a:spcBef>
              <a:spcAft>
                <a:spcPts val="0"/>
              </a:spcAft>
              <a:buClr>
                <a:srgbClr val="D7D9DA"/>
              </a:buClr>
              <a:buSzPct val="100000"/>
              <a:buFont typeface="Noto Sans Symbols"/>
              <a:buChar char="▪"/>
              <a:defRPr sz="1600" b="0" i="0" u="none" strike="noStrike" cap="none">
                <a:solidFill>
                  <a:srgbClr val="FEFEFE"/>
                </a:solidFill>
                <a:latin typeface="Century Schoolbook"/>
                <a:ea typeface="Century Schoolbook"/>
                <a:cs typeface="Century Schoolbook"/>
                <a:sym typeface="Century Schoolbook"/>
              </a:defRPr>
            </a:lvl3pPr>
            <a:lvl4pPr marL="1600200" marR="0" lvl="3" indent="-127000" algn="l" rtl="0">
              <a:spcBef>
                <a:spcPts val="320"/>
              </a:spcBef>
              <a:spcAft>
                <a:spcPts val="0"/>
              </a:spcAft>
              <a:buClr>
                <a:srgbClr val="EBECEC"/>
              </a:buClr>
              <a:buSzPct val="100000"/>
              <a:buFont typeface="Noto Sans Symbols"/>
              <a:buChar char="▪"/>
              <a:defRPr sz="1600" b="0" i="0" u="none" strike="noStrike" cap="none">
                <a:solidFill>
                  <a:srgbClr val="FEFEFE"/>
                </a:solidFill>
                <a:latin typeface="Century Schoolbook"/>
                <a:ea typeface="Century Schoolbook"/>
                <a:cs typeface="Century Schoolbook"/>
                <a:sym typeface="Century Schoolbook"/>
              </a:defRPr>
            </a:lvl4pPr>
            <a:lvl5pPr marL="2114550" marR="0" lvl="4" indent="-184150" algn="l" rtl="0">
              <a:spcBef>
                <a:spcPts val="320"/>
              </a:spcBef>
              <a:spcAft>
                <a:spcPts val="0"/>
              </a:spcAft>
              <a:buClr>
                <a:srgbClr val="9FA1A4"/>
              </a:buClr>
              <a:buSzPct val="100000"/>
              <a:buFont typeface="Noto Sans Symbols"/>
              <a:buChar char="▪"/>
              <a:defRPr sz="1600" b="0" i="0" u="none" strike="noStrike" cap="none">
                <a:solidFill>
                  <a:srgbClr val="FEFEFE"/>
                </a:solidFill>
                <a:latin typeface="Century Schoolbook"/>
                <a:ea typeface="Century Schoolbook"/>
                <a:cs typeface="Century Schoolbook"/>
                <a:sym typeface="Century Schoolbook"/>
              </a:defRPr>
            </a:lvl5pPr>
            <a:lvl6pPr marL="2514600" marR="0" lvl="5" indent="-228600" algn="l" rtl="0">
              <a:spcBef>
                <a:spcPts val="360"/>
              </a:spcBef>
              <a:spcAft>
                <a:spcPts val="0"/>
              </a:spcAft>
              <a:buNone/>
              <a:defRPr sz="1800" b="0" i="0" u="none" strike="noStrike" cap="none">
                <a:solidFill>
                  <a:schemeClr val="dk1"/>
                </a:solidFill>
                <a:latin typeface="Times"/>
                <a:ea typeface="Times"/>
                <a:cs typeface="Times"/>
                <a:sym typeface="Times"/>
              </a:defRPr>
            </a:lvl6pPr>
            <a:lvl7pPr marL="2971800" marR="0" lvl="6" indent="-228600" algn="l" rtl="0">
              <a:spcBef>
                <a:spcPts val="360"/>
              </a:spcBef>
              <a:spcAft>
                <a:spcPts val="0"/>
              </a:spcAft>
              <a:buNone/>
              <a:defRPr sz="1800" b="0" i="0" u="none" strike="noStrike" cap="none">
                <a:solidFill>
                  <a:schemeClr val="dk1"/>
                </a:solidFill>
                <a:latin typeface="Times"/>
                <a:ea typeface="Times"/>
                <a:cs typeface="Times"/>
                <a:sym typeface="Times"/>
              </a:defRPr>
            </a:lvl7pPr>
            <a:lvl8pPr marL="3429000" marR="0" lvl="7" indent="-228600" algn="l" rtl="0">
              <a:spcBef>
                <a:spcPts val="360"/>
              </a:spcBef>
              <a:spcAft>
                <a:spcPts val="0"/>
              </a:spcAft>
              <a:buNone/>
              <a:defRPr sz="1800" b="0" i="0" u="none" strike="noStrike" cap="none">
                <a:solidFill>
                  <a:schemeClr val="dk1"/>
                </a:solidFill>
                <a:latin typeface="Times"/>
                <a:ea typeface="Times"/>
                <a:cs typeface="Times"/>
                <a:sym typeface="Times"/>
              </a:defRPr>
            </a:lvl8pPr>
            <a:lvl9pPr marL="3886200" marR="0" lvl="8" indent="-228600" algn="l" rtl="0">
              <a:spcBef>
                <a:spcPts val="360"/>
              </a:spcBef>
              <a:spcAft>
                <a:spcPts val="0"/>
              </a:spcAft>
              <a:buNone/>
              <a:defRPr sz="1800" b="0" i="0" u="none" strike="noStrike" cap="none">
                <a:solidFill>
                  <a:schemeClr val="dk1"/>
                </a:solidFill>
                <a:latin typeface="Times"/>
                <a:ea typeface="Times"/>
                <a:cs typeface="Times"/>
                <a:sym typeface="Times"/>
              </a:defRPr>
            </a:lvl9pPr>
          </a:lstStyle>
          <a:p>
            <a:endParaRPr/>
          </a:p>
        </p:txBody>
      </p:sp>
      <p:sp>
        <p:nvSpPr>
          <p:cNvPr id="45" name="Shape 45"/>
          <p:cNvSpPr txBox="1">
            <a:spLocks noGrp="1"/>
          </p:cNvSpPr>
          <p:nvPr>
            <p:ph type="body" idx="2"/>
          </p:nvPr>
        </p:nvSpPr>
        <p:spPr>
          <a:xfrm>
            <a:off x="4875212" y="1981200"/>
            <a:ext cx="3963986" cy="4114800"/>
          </a:xfrm>
          <a:prstGeom prst="rect">
            <a:avLst/>
          </a:prstGeom>
          <a:noFill/>
          <a:ln>
            <a:noFill/>
          </a:ln>
        </p:spPr>
        <p:txBody>
          <a:bodyPr lIns="91425" tIns="91425" rIns="91425" bIns="91425" anchor="t" anchorCtr="0"/>
          <a:lstStyle>
            <a:lvl1pPr marL="461963" marR="0" lvl="0" indent="-246062" algn="l" rtl="0">
              <a:spcBef>
                <a:spcPts val="320"/>
              </a:spcBef>
              <a:spcAft>
                <a:spcPts val="0"/>
              </a:spcAft>
              <a:buClr>
                <a:srgbClr val="9FA1A4"/>
              </a:buClr>
              <a:buSzPct val="100000"/>
              <a:buFont typeface="Noto Sans Symbols"/>
              <a:buChar char="▪"/>
              <a:defRPr sz="1600" b="1" i="0" u="none" strike="noStrike" cap="none">
                <a:solidFill>
                  <a:srgbClr val="595959"/>
                </a:solidFill>
                <a:latin typeface="Century Schoolbook"/>
                <a:ea typeface="Century Schoolbook"/>
                <a:cs typeface="Century Schoolbook"/>
                <a:sym typeface="Century Schoolbook"/>
              </a:defRPr>
            </a:lvl1pPr>
            <a:lvl2pPr marL="736600" marR="0" lvl="1" indent="-241300" algn="l" rtl="0">
              <a:spcBef>
                <a:spcPts val="320"/>
              </a:spcBef>
              <a:spcAft>
                <a:spcPts val="0"/>
              </a:spcAft>
              <a:buClr>
                <a:srgbClr val="9FA1A4"/>
              </a:buClr>
              <a:buSzPct val="50000"/>
              <a:buFont typeface="Noto Sans Symbols"/>
              <a:buChar char="◻"/>
              <a:defRPr sz="1600" b="0" i="0" u="none" strike="noStrike" cap="none">
                <a:solidFill>
                  <a:srgbClr val="595959"/>
                </a:solidFill>
                <a:latin typeface="Century Schoolbook"/>
                <a:ea typeface="Century Schoolbook"/>
                <a:cs typeface="Century Schoolbook"/>
                <a:sym typeface="Century Schoolbook"/>
              </a:defRPr>
            </a:lvl2pPr>
            <a:lvl3pPr marL="1143000" marR="0" lvl="2" indent="-127000" algn="l" rtl="0">
              <a:spcBef>
                <a:spcPts val="320"/>
              </a:spcBef>
              <a:spcAft>
                <a:spcPts val="0"/>
              </a:spcAft>
              <a:buClr>
                <a:srgbClr val="D7D9DA"/>
              </a:buClr>
              <a:buSzPct val="100000"/>
              <a:buFont typeface="Noto Sans Symbols"/>
              <a:buChar char="▪"/>
              <a:defRPr sz="1600" b="0" i="0" u="none" strike="noStrike" cap="none">
                <a:solidFill>
                  <a:srgbClr val="595959"/>
                </a:solidFill>
                <a:latin typeface="Century Schoolbook"/>
                <a:ea typeface="Century Schoolbook"/>
                <a:cs typeface="Century Schoolbook"/>
                <a:sym typeface="Century Schoolbook"/>
              </a:defRPr>
            </a:lvl3pPr>
            <a:lvl4pPr marL="1600200" marR="0" lvl="3" indent="-127000" algn="l" rtl="0">
              <a:spcBef>
                <a:spcPts val="320"/>
              </a:spcBef>
              <a:spcAft>
                <a:spcPts val="0"/>
              </a:spcAft>
              <a:buClr>
                <a:srgbClr val="EBECEC"/>
              </a:buClr>
              <a:buSzPct val="100000"/>
              <a:buFont typeface="Noto Sans Symbols"/>
              <a:buChar char="▪"/>
              <a:defRPr sz="1600" b="0" i="0" u="none" strike="noStrike" cap="none">
                <a:solidFill>
                  <a:srgbClr val="595959"/>
                </a:solidFill>
                <a:latin typeface="Century Schoolbook"/>
                <a:ea typeface="Century Schoolbook"/>
                <a:cs typeface="Century Schoolbook"/>
                <a:sym typeface="Century Schoolbook"/>
              </a:defRPr>
            </a:lvl4pPr>
            <a:lvl5pPr marL="2114550" marR="0" lvl="4" indent="-184150" algn="l" rtl="0">
              <a:spcBef>
                <a:spcPts val="320"/>
              </a:spcBef>
              <a:spcAft>
                <a:spcPts val="0"/>
              </a:spcAft>
              <a:buClr>
                <a:srgbClr val="9FA1A4"/>
              </a:buClr>
              <a:buSzPct val="100000"/>
              <a:buFont typeface="Noto Sans Symbols"/>
              <a:buChar char="▪"/>
              <a:defRPr sz="1600" b="0" i="0" u="none" strike="noStrike" cap="none">
                <a:solidFill>
                  <a:srgbClr val="595959"/>
                </a:solidFill>
                <a:latin typeface="Century Schoolbook"/>
                <a:ea typeface="Century Schoolbook"/>
                <a:cs typeface="Century Schoolbook"/>
                <a:sym typeface="Century Schoolbook"/>
              </a:defRPr>
            </a:lvl5pPr>
            <a:lvl6pPr marL="2514600" marR="0" lvl="5" indent="-228600" algn="l" rtl="0">
              <a:spcBef>
                <a:spcPts val="360"/>
              </a:spcBef>
              <a:spcAft>
                <a:spcPts val="0"/>
              </a:spcAft>
              <a:buNone/>
              <a:defRPr sz="1800" b="0" i="0" u="none" strike="noStrike" cap="none">
                <a:solidFill>
                  <a:schemeClr val="dk1"/>
                </a:solidFill>
                <a:latin typeface="Times"/>
                <a:ea typeface="Times"/>
                <a:cs typeface="Times"/>
                <a:sym typeface="Times"/>
              </a:defRPr>
            </a:lvl6pPr>
            <a:lvl7pPr marL="2971800" marR="0" lvl="6" indent="-228600" algn="l" rtl="0">
              <a:spcBef>
                <a:spcPts val="360"/>
              </a:spcBef>
              <a:spcAft>
                <a:spcPts val="0"/>
              </a:spcAft>
              <a:buNone/>
              <a:defRPr sz="1800" b="0" i="0" u="none" strike="noStrike" cap="none">
                <a:solidFill>
                  <a:schemeClr val="dk1"/>
                </a:solidFill>
                <a:latin typeface="Times"/>
                <a:ea typeface="Times"/>
                <a:cs typeface="Times"/>
                <a:sym typeface="Times"/>
              </a:defRPr>
            </a:lvl7pPr>
            <a:lvl8pPr marL="3429000" marR="0" lvl="7" indent="-228600" algn="l" rtl="0">
              <a:spcBef>
                <a:spcPts val="360"/>
              </a:spcBef>
              <a:spcAft>
                <a:spcPts val="0"/>
              </a:spcAft>
              <a:buNone/>
              <a:defRPr sz="1800" b="0" i="0" u="none" strike="noStrike" cap="none">
                <a:solidFill>
                  <a:schemeClr val="dk1"/>
                </a:solidFill>
                <a:latin typeface="Times"/>
                <a:ea typeface="Times"/>
                <a:cs typeface="Times"/>
                <a:sym typeface="Times"/>
              </a:defRPr>
            </a:lvl8pPr>
            <a:lvl9pPr marL="3886200" marR="0" lvl="8" indent="-228600" algn="l" rtl="0">
              <a:spcBef>
                <a:spcPts val="360"/>
              </a:spcBef>
              <a:spcAft>
                <a:spcPts val="0"/>
              </a:spcAft>
              <a:buNone/>
              <a:defRPr sz="1800" b="0" i="0" u="none" strike="noStrike" cap="none">
                <a:solidFill>
                  <a:schemeClr val="dk1"/>
                </a:solidFill>
                <a:latin typeface="Times"/>
                <a:ea typeface="Times"/>
                <a:cs typeface="Times"/>
                <a:sym typeface="Times"/>
              </a:defRPr>
            </a:lvl9pPr>
          </a:lstStyle>
          <a:p>
            <a:endParaRPr/>
          </a:p>
        </p:txBody>
      </p:sp>
      <p:sp>
        <p:nvSpPr>
          <p:cNvPr id="46" name="Shape 46"/>
          <p:cNvSpPr txBox="1"/>
          <p:nvPr/>
        </p:nvSpPr>
        <p:spPr>
          <a:xfrm>
            <a:off x="8470" y="6291260"/>
            <a:ext cx="6087530" cy="40010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 All rights reserved. No utilization or reproduction of this material is allowed without the written permission of CSH.</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8" name="Picture 27" descr="CSH_Color_No_tag.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15242" y="5706536"/>
            <a:ext cx="2017587" cy="850407"/>
          </a:xfrm>
          <a:prstGeom prst="rect">
            <a:avLst/>
          </a:prstGeom>
        </p:spPr>
      </p:pic>
      <p:sp>
        <p:nvSpPr>
          <p:cNvPr id="29710" name="Rectangle 14"/>
          <p:cNvSpPr>
            <a:spLocks noChangeArrowheads="1"/>
          </p:cNvSpPr>
          <p:nvPr/>
        </p:nvSpPr>
        <p:spPr bwMode="auto">
          <a:xfrm>
            <a:off x="685800" y="5715000"/>
            <a:ext cx="4953000" cy="1143000"/>
          </a:xfrm>
          <a:prstGeom prst="rect">
            <a:avLst/>
          </a:prstGeom>
          <a:noFill/>
          <a:ln w="9525">
            <a:noFill/>
            <a:miter lim="800000"/>
            <a:headEnd/>
            <a:tailEnd/>
          </a:ln>
          <a:effectLst/>
        </p:spPr>
        <p:txBody>
          <a:bodyPr/>
          <a:lstStyle/>
          <a:p>
            <a:pPr algn="r" eaLnBrk="0" fontAlgn="base" hangingPunct="0">
              <a:spcBef>
                <a:spcPct val="0"/>
              </a:spcBef>
              <a:spcAft>
                <a:spcPct val="0"/>
              </a:spcAft>
            </a:pPr>
            <a:endParaRPr lang="en-US" sz="3000" b="1" kern="1200" dirty="0">
              <a:solidFill>
                <a:srgbClr val="FFFFFF"/>
              </a:solidFill>
              <a:ea typeface="+mn-ea"/>
            </a:endParaRPr>
          </a:p>
        </p:txBody>
      </p:sp>
      <p:sp>
        <p:nvSpPr>
          <p:cNvPr id="31" name="Rectangle 30"/>
          <p:cNvSpPr/>
          <p:nvPr userDrawn="1"/>
        </p:nvSpPr>
        <p:spPr bwMode="auto">
          <a:xfrm>
            <a:off x="-1" y="702734"/>
            <a:ext cx="6599767" cy="317500"/>
          </a:xfrm>
          <a:prstGeom prst="rect">
            <a:avLst/>
          </a:prstGeom>
          <a:solidFill>
            <a:schemeClr val="bg1">
              <a:alpha val="13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0" fontAlgn="base" hangingPunct="0">
              <a:spcBef>
                <a:spcPct val="0"/>
              </a:spcBef>
              <a:spcAft>
                <a:spcPct val="0"/>
              </a:spcAft>
            </a:pPr>
            <a:endParaRPr lang="en-US" sz="1800" kern="1200" dirty="0">
              <a:solidFill>
                <a:srgbClr val="FFFFFF"/>
              </a:solidFill>
              <a:latin typeface="Times" charset="0"/>
              <a:ea typeface="+mn-ea"/>
            </a:endParaRPr>
          </a:p>
        </p:txBody>
      </p:sp>
      <p:sp>
        <p:nvSpPr>
          <p:cNvPr id="33" name="Rectangle 32"/>
          <p:cNvSpPr/>
          <p:nvPr userDrawn="1"/>
        </p:nvSpPr>
        <p:spPr bwMode="auto">
          <a:xfrm>
            <a:off x="838200" y="1464733"/>
            <a:ext cx="8305800" cy="304800"/>
          </a:xfrm>
          <a:prstGeom prst="rect">
            <a:avLst/>
          </a:prstGeom>
          <a:solidFill>
            <a:schemeClr val="bg1">
              <a:alpha val="9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0" fontAlgn="base" hangingPunct="0">
              <a:spcBef>
                <a:spcPct val="0"/>
              </a:spcBef>
              <a:spcAft>
                <a:spcPct val="0"/>
              </a:spcAft>
            </a:pPr>
            <a:endParaRPr lang="en-US" sz="1800" kern="1200" dirty="0">
              <a:solidFill>
                <a:srgbClr val="FFFFFF"/>
              </a:solidFill>
              <a:latin typeface="Times" charset="0"/>
              <a:ea typeface="+mn-ea"/>
            </a:endParaRPr>
          </a:p>
        </p:txBody>
      </p:sp>
      <p:sp>
        <p:nvSpPr>
          <p:cNvPr id="34" name="Rectangle 33"/>
          <p:cNvSpPr/>
          <p:nvPr userDrawn="1"/>
        </p:nvSpPr>
        <p:spPr bwMode="auto">
          <a:xfrm>
            <a:off x="0" y="1540933"/>
            <a:ext cx="7620000" cy="76200"/>
          </a:xfrm>
          <a:prstGeom prst="rect">
            <a:avLst/>
          </a:prstGeom>
          <a:solidFill>
            <a:schemeClr val="bg1">
              <a:alpha val="11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0" fontAlgn="base" hangingPunct="0">
              <a:spcBef>
                <a:spcPct val="0"/>
              </a:spcBef>
              <a:spcAft>
                <a:spcPct val="0"/>
              </a:spcAft>
            </a:pPr>
            <a:endParaRPr lang="en-US" sz="1800" kern="1200" dirty="0">
              <a:solidFill>
                <a:srgbClr val="FFFFFF"/>
              </a:solidFill>
              <a:latin typeface="Times" charset="0"/>
              <a:ea typeface="+mn-ea"/>
            </a:endParaRPr>
          </a:p>
        </p:txBody>
      </p:sp>
      <p:sp>
        <p:nvSpPr>
          <p:cNvPr id="52" name="Rectangle 51"/>
          <p:cNvSpPr/>
          <p:nvPr userDrawn="1"/>
        </p:nvSpPr>
        <p:spPr bwMode="auto">
          <a:xfrm flipV="1">
            <a:off x="0" y="0"/>
            <a:ext cx="6604000" cy="2057400"/>
          </a:xfrm>
          <a:prstGeom prst="rect">
            <a:avLst/>
          </a:prstGeom>
          <a:solidFill>
            <a:srgbClr val="F8971D"/>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0" fontAlgn="base" hangingPunct="0">
              <a:spcBef>
                <a:spcPct val="0"/>
              </a:spcBef>
              <a:spcAft>
                <a:spcPct val="0"/>
              </a:spcAft>
            </a:pPr>
            <a:endParaRPr lang="en-US" sz="1800" kern="1200" dirty="0">
              <a:solidFill>
                <a:srgbClr val="FFFFFF"/>
              </a:solidFill>
              <a:latin typeface="Times" charset="0"/>
              <a:ea typeface="+mn-ea"/>
            </a:endParaRPr>
          </a:p>
        </p:txBody>
      </p:sp>
      <p:sp>
        <p:nvSpPr>
          <p:cNvPr id="54" name="Rectangle 53"/>
          <p:cNvSpPr/>
          <p:nvPr userDrawn="1"/>
        </p:nvSpPr>
        <p:spPr bwMode="auto">
          <a:xfrm flipV="1">
            <a:off x="6087535" y="152403"/>
            <a:ext cx="3056467" cy="5393267"/>
          </a:xfrm>
          <a:prstGeom prst="rect">
            <a:avLst/>
          </a:prstGeom>
          <a:solidFill>
            <a:srgbClr val="0081C6">
              <a:alpha val="82000"/>
            </a:srgb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0" fontAlgn="base" hangingPunct="0">
              <a:spcBef>
                <a:spcPct val="0"/>
              </a:spcBef>
              <a:spcAft>
                <a:spcPct val="0"/>
              </a:spcAft>
            </a:pPr>
            <a:endParaRPr lang="en-US" sz="1800" kern="1200" dirty="0">
              <a:solidFill>
                <a:srgbClr val="FFFFFF"/>
              </a:solidFill>
              <a:latin typeface="Times" charset="0"/>
              <a:ea typeface="+mn-ea"/>
            </a:endParaRPr>
          </a:p>
        </p:txBody>
      </p:sp>
      <p:sp>
        <p:nvSpPr>
          <p:cNvPr id="56" name="Rectangle 55"/>
          <p:cNvSpPr/>
          <p:nvPr userDrawn="1"/>
        </p:nvSpPr>
        <p:spPr bwMode="auto">
          <a:xfrm flipV="1">
            <a:off x="2" y="1828800"/>
            <a:ext cx="6087532" cy="4953000"/>
          </a:xfrm>
          <a:prstGeom prst="rect">
            <a:avLst/>
          </a:prstGeom>
          <a:solidFill>
            <a:srgbClr val="9FA1A4">
              <a:alpha val="48000"/>
            </a:srgb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0" fontAlgn="base" hangingPunct="0">
              <a:spcBef>
                <a:spcPct val="0"/>
              </a:spcBef>
              <a:spcAft>
                <a:spcPct val="0"/>
              </a:spcAft>
            </a:pPr>
            <a:endParaRPr lang="en-US" sz="1800" kern="1200" dirty="0">
              <a:solidFill>
                <a:srgbClr val="FFFFFF"/>
              </a:solidFill>
              <a:latin typeface="Times" charset="0"/>
              <a:ea typeface="+mn-ea"/>
            </a:endParaRPr>
          </a:p>
        </p:txBody>
      </p:sp>
      <p:sp>
        <p:nvSpPr>
          <p:cNvPr id="57" name="Rectangle 56"/>
          <p:cNvSpPr/>
          <p:nvPr userDrawn="1"/>
        </p:nvSpPr>
        <p:spPr bwMode="auto">
          <a:xfrm>
            <a:off x="6604000" y="2057195"/>
            <a:ext cx="2540000" cy="45719"/>
          </a:xfrm>
          <a:prstGeom prst="rect">
            <a:avLst/>
          </a:prstGeom>
          <a:solidFill>
            <a:schemeClr val="bg1">
              <a:alpha val="51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0" fontAlgn="base" hangingPunct="0">
              <a:spcBef>
                <a:spcPct val="0"/>
              </a:spcBef>
              <a:spcAft>
                <a:spcPct val="0"/>
              </a:spcAft>
            </a:pPr>
            <a:endParaRPr lang="en-US" sz="1800" kern="1200" dirty="0">
              <a:solidFill>
                <a:srgbClr val="FFFFFF"/>
              </a:solidFill>
              <a:latin typeface="Times" charset="0"/>
              <a:ea typeface="+mn-ea"/>
            </a:endParaRPr>
          </a:p>
        </p:txBody>
      </p:sp>
      <p:sp>
        <p:nvSpPr>
          <p:cNvPr id="29699" name="Rectangle 3"/>
          <p:cNvSpPr>
            <a:spLocks noGrp="1" noChangeArrowheads="1"/>
          </p:cNvSpPr>
          <p:nvPr>
            <p:ph type="ctrTitle" hasCustomPrompt="1"/>
          </p:nvPr>
        </p:nvSpPr>
        <p:spPr>
          <a:xfrm>
            <a:off x="609602" y="1752600"/>
            <a:ext cx="4910667" cy="1295400"/>
          </a:xfrm>
          <a:ln>
            <a:noFill/>
          </a:ln>
        </p:spPr>
        <p:txBody>
          <a:bodyPr anchor="b"/>
          <a:lstStyle>
            <a:lvl1pPr marL="0" indent="0" algn="l">
              <a:defRPr sz="2100" b="0" baseline="0">
                <a:solidFill>
                  <a:srgbClr val="0081C6"/>
                </a:solidFill>
                <a:latin typeface="Century Schoolbook"/>
                <a:cs typeface="Century Schoolbook"/>
              </a:defRPr>
            </a:lvl1pPr>
          </a:lstStyle>
          <a:p>
            <a:r>
              <a:rPr lang="en-US" dirty="0"/>
              <a:t>Click to Edit</a:t>
            </a:r>
          </a:p>
        </p:txBody>
      </p:sp>
      <p:sp>
        <p:nvSpPr>
          <p:cNvPr id="29714" name="Rectangle 18"/>
          <p:cNvSpPr>
            <a:spLocks noGrp="1" noChangeArrowheads="1"/>
          </p:cNvSpPr>
          <p:nvPr>
            <p:ph type="subTitle" sz="quarter" idx="1" hasCustomPrompt="1"/>
          </p:nvPr>
        </p:nvSpPr>
        <p:spPr>
          <a:xfrm>
            <a:off x="609601" y="3200400"/>
            <a:ext cx="4902200" cy="990600"/>
          </a:xfrm>
        </p:spPr>
        <p:txBody>
          <a:bodyPr/>
          <a:lstStyle>
            <a:lvl1pPr marL="0" indent="0" algn="l">
              <a:buFont typeface="Wingdings" pitchFamily="2" charset="2"/>
              <a:buNone/>
              <a:defRPr sz="1200" b="0" i="1" cap="none" baseline="0">
                <a:solidFill>
                  <a:schemeClr val="tx1">
                    <a:lumMod val="65000"/>
                    <a:lumOff val="35000"/>
                  </a:schemeClr>
                </a:solidFill>
                <a:latin typeface="Century Schoolbook"/>
                <a:cs typeface="Century Schoolbook"/>
              </a:defRPr>
            </a:lvl1pPr>
          </a:lstStyle>
          <a:p>
            <a:r>
              <a:rPr lang="en-US" dirty="0"/>
              <a:t>Click to edit master subtitle style</a:t>
            </a:r>
          </a:p>
        </p:txBody>
      </p:sp>
      <p:sp>
        <p:nvSpPr>
          <p:cNvPr id="59" name="Rectangle 18"/>
          <p:cNvSpPr txBox="1">
            <a:spLocks noChangeArrowheads="1"/>
          </p:cNvSpPr>
          <p:nvPr userDrawn="1"/>
        </p:nvSpPr>
        <p:spPr bwMode="auto">
          <a:xfrm>
            <a:off x="6502373" y="2590800"/>
            <a:ext cx="2235229" cy="91440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0" indent="0" algn="l" rtl="0" eaLnBrk="0" fontAlgn="base" hangingPunct="0">
              <a:spcBef>
                <a:spcPct val="20000"/>
              </a:spcBef>
              <a:spcAft>
                <a:spcPct val="0"/>
              </a:spcAft>
              <a:buClr>
                <a:srgbClr val="9FA1A4"/>
              </a:buClr>
              <a:buSzPct val="100000"/>
              <a:buFont typeface="Wingdings" pitchFamily="2" charset="2"/>
              <a:buNone/>
              <a:defRPr sz="1600" b="0" i="1" cap="none" baseline="0">
                <a:solidFill>
                  <a:schemeClr val="tx1">
                    <a:lumMod val="65000"/>
                    <a:lumOff val="35000"/>
                  </a:schemeClr>
                </a:solidFill>
                <a:latin typeface="Century Schoolbook"/>
                <a:ea typeface="+mn-ea"/>
                <a:cs typeface="Century Schoolbook"/>
              </a:defRPr>
            </a:lvl1pPr>
            <a:lvl2pPr marL="736600" indent="-285750" algn="l" rtl="0" eaLnBrk="0" fontAlgn="base" hangingPunct="0">
              <a:spcBef>
                <a:spcPct val="20000"/>
              </a:spcBef>
              <a:spcAft>
                <a:spcPct val="0"/>
              </a:spcAft>
              <a:buClr>
                <a:srgbClr val="9FA1A4"/>
              </a:buClr>
              <a:buSzPct val="50000"/>
              <a:buFont typeface="Wingdings" charset="2"/>
              <a:buChar char=""/>
              <a:defRPr sz="1600" b="1" i="0">
                <a:solidFill>
                  <a:srgbClr val="0081C6"/>
                </a:solidFill>
                <a:latin typeface="Century Schoolbook"/>
                <a:cs typeface="Century Schoolbook"/>
              </a:defRPr>
            </a:lvl2pPr>
            <a:lvl3pPr marL="1143000" indent="-228600" algn="l" rtl="0" eaLnBrk="0" fontAlgn="base" hangingPunct="0">
              <a:spcBef>
                <a:spcPct val="20000"/>
              </a:spcBef>
              <a:spcAft>
                <a:spcPct val="0"/>
              </a:spcAft>
              <a:buClr>
                <a:schemeClr val="bg2">
                  <a:lumMod val="40000"/>
                  <a:lumOff val="60000"/>
                </a:schemeClr>
              </a:buClr>
              <a:buFont typeface="Wingdings" charset="2"/>
              <a:buChar char="§"/>
              <a:defRPr sz="1600" b="1" i="0">
                <a:solidFill>
                  <a:srgbClr val="0081C6"/>
                </a:solidFill>
                <a:latin typeface="Century Schoolbook"/>
                <a:cs typeface="Century Schoolbook"/>
              </a:defRPr>
            </a:lvl3pPr>
            <a:lvl4pPr marL="1600200" indent="-228600" algn="l" rtl="0" eaLnBrk="0" fontAlgn="base" hangingPunct="0">
              <a:spcBef>
                <a:spcPct val="20000"/>
              </a:spcBef>
              <a:spcAft>
                <a:spcPct val="0"/>
              </a:spcAft>
              <a:buClr>
                <a:schemeClr val="bg2">
                  <a:lumMod val="20000"/>
                  <a:lumOff val="80000"/>
                </a:schemeClr>
              </a:buClr>
              <a:buFont typeface="Wingdings" charset="2"/>
              <a:buChar char="§"/>
              <a:defRPr sz="1600" b="1" i="0">
                <a:solidFill>
                  <a:srgbClr val="0081C6"/>
                </a:solidFill>
                <a:latin typeface="Century Schoolbook"/>
                <a:cs typeface="Century Schoolbook"/>
              </a:defRPr>
            </a:lvl4pPr>
            <a:lvl5pPr marL="2114550" indent="-285750" algn="l" rtl="0" eaLnBrk="0" fontAlgn="base" hangingPunct="0">
              <a:spcBef>
                <a:spcPct val="20000"/>
              </a:spcBef>
              <a:spcAft>
                <a:spcPct val="0"/>
              </a:spcAft>
              <a:buClr>
                <a:srgbClr val="9FA1A4"/>
              </a:buClr>
              <a:buFont typeface="Wingdings" charset="2"/>
              <a:buChar char="§"/>
              <a:defRPr sz="1600" b="1" i="0">
                <a:solidFill>
                  <a:schemeClr val="tx1"/>
                </a:solidFill>
                <a:latin typeface="Century Schoolbook"/>
                <a:cs typeface="Century Schoolbook"/>
              </a:defRPr>
            </a:lvl5pPr>
            <a:lvl6pPr marL="2514600" indent="-228600" algn="l" rtl="0" eaLnBrk="0" fontAlgn="base" hangingPunct="0">
              <a:spcBef>
                <a:spcPct val="20000"/>
              </a:spcBef>
              <a:spcAft>
                <a:spcPct val="0"/>
              </a:spcAft>
              <a:defRPr sz="2000">
                <a:solidFill>
                  <a:schemeClr val="tx1"/>
                </a:solidFill>
                <a:latin typeface="Times" charset="0"/>
              </a:defRPr>
            </a:lvl6pPr>
            <a:lvl7pPr marL="2971800" indent="-228600" algn="l" rtl="0" eaLnBrk="0" fontAlgn="base" hangingPunct="0">
              <a:spcBef>
                <a:spcPct val="20000"/>
              </a:spcBef>
              <a:spcAft>
                <a:spcPct val="0"/>
              </a:spcAft>
              <a:defRPr sz="2000">
                <a:solidFill>
                  <a:schemeClr val="tx1"/>
                </a:solidFill>
                <a:latin typeface="Times" charset="0"/>
              </a:defRPr>
            </a:lvl7pPr>
            <a:lvl8pPr marL="3429000" indent="-228600" algn="l" rtl="0" eaLnBrk="0" fontAlgn="base" hangingPunct="0">
              <a:spcBef>
                <a:spcPct val="20000"/>
              </a:spcBef>
              <a:spcAft>
                <a:spcPct val="0"/>
              </a:spcAft>
              <a:defRPr sz="2000">
                <a:solidFill>
                  <a:schemeClr val="tx1"/>
                </a:solidFill>
                <a:latin typeface="Times" charset="0"/>
              </a:defRPr>
            </a:lvl8pPr>
            <a:lvl9pPr marL="3886200" indent="-228600" algn="l" rtl="0" eaLnBrk="0" fontAlgn="base" hangingPunct="0">
              <a:spcBef>
                <a:spcPct val="20000"/>
              </a:spcBef>
              <a:spcAft>
                <a:spcPct val="0"/>
              </a:spcAft>
              <a:defRPr sz="2000">
                <a:solidFill>
                  <a:schemeClr val="tx1"/>
                </a:solidFill>
                <a:latin typeface="Times" charset="0"/>
              </a:defRPr>
            </a:lvl9pPr>
          </a:lstStyle>
          <a:p>
            <a:r>
              <a:rPr lang="en-US" sz="1200" i="0" kern="1200" dirty="0">
                <a:solidFill>
                  <a:srgbClr val="FFFFFF"/>
                </a:solidFill>
              </a:rPr>
              <a:t>The Source for</a:t>
            </a:r>
          </a:p>
          <a:p>
            <a:r>
              <a:rPr lang="en-US" sz="1200" i="0" kern="1200" dirty="0">
                <a:solidFill>
                  <a:srgbClr val="FFFFFF"/>
                </a:solidFill>
              </a:rPr>
              <a:t>Housing Solutions</a:t>
            </a:r>
          </a:p>
        </p:txBody>
      </p:sp>
      <p:sp>
        <p:nvSpPr>
          <p:cNvPr id="20" name="Rectangle 19"/>
          <p:cNvSpPr/>
          <p:nvPr userDrawn="1"/>
        </p:nvSpPr>
        <p:spPr bwMode="auto">
          <a:xfrm flipV="1">
            <a:off x="5715000" y="6705600"/>
            <a:ext cx="3429000" cy="152400"/>
          </a:xfrm>
          <a:prstGeom prst="rect">
            <a:avLst/>
          </a:prstGeom>
          <a:solidFill>
            <a:srgbClr val="8DC63F"/>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0" fontAlgn="base" hangingPunct="0">
              <a:spcBef>
                <a:spcPct val="0"/>
              </a:spcBef>
              <a:spcAft>
                <a:spcPct val="0"/>
              </a:spcAft>
            </a:pPr>
            <a:endParaRPr lang="en-US" sz="1800" kern="1200" dirty="0">
              <a:solidFill>
                <a:srgbClr val="FFFFFF"/>
              </a:solidFill>
              <a:latin typeface="Times" charset="0"/>
              <a:ea typeface="+mn-ea"/>
            </a:endParaRPr>
          </a:p>
        </p:txBody>
      </p:sp>
      <p:sp>
        <p:nvSpPr>
          <p:cNvPr id="15" name="TextBox 3"/>
          <p:cNvSpPr txBox="1"/>
          <p:nvPr userDrawn="1"/>
        </p:nvSpPr>
        <p:spPr>
          <a:xfrm>
            <a:off x="8470" y="6291263"/>
            <a:ext cx="6087531" cy="20774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solidFill>
                  <a:srgbClr val="000000"/>
                </a:solidFill>
              </a:rPr>
              <a:t>© All rights reserved. No utilization or reproduction of this material is allowed without the written permission of CSH.</a:t>
            </a:r>
          </a:p>
        </p:txBody>
      </p:sp>
    </p:spTree>
    <p:extLst>
      <p:ext uri="{BB962C8B-B14F-4D97-AF65-F5344CB8AC3E}">
        <p14:creationId xmlns:p14="http://schemas.microsoft.com/office/powerpoint/2010/main" val="17432092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a:t>Click to edit</a:t>
            </a:r>
          </a:p>
        </p:txBody>
      </p:sp>
      <p:sp>
        <p:nvSpPr>
          <p:cNvPr id="3" name="Content Placeholder 2"/>
          <p:cNvSpPr>
            <a:spLocks noGrp="1"/>
          </p:cNvSpPr>
          <p:nvPr>
            <p:ph idx="1"/>
          </p:nvPr>
        </p:nvSpPr>
        <p:spPr>
          <a:xfrm>
            <a:off x="457200" y="1524000"/>
            <a:ext cx="7543800" cy="3581400"/>
          </a:xfrm>
        </p:spPr>
        <p:txBody>
          <a:bodyPr/>
          <a:lstStyle>
            <a:lvl1pPr>
              <a:defRPr>
                <a:solidFill>
                  <a:srgbClr val="0081C6"/>
                </a:solidFill>
              </a:defRPr>
            </a:lvl1pPr>
            <a:lvl2pPr>
              <a:defRPr sz="1350" b="0">
                <a:solidFill>
                  <a:srgbClr val="0081C6"/>
                </a:solidFill>
              </a:defRPr>
            </a:lvl2pPr>
            <a:lvl3pPr>
              <a:defRPr b="0">
                <a:solidFill>
                  <a:srgbClr val="0081C6"/>
                </a:solidFill>
              </a:defRPr>
            </a:lvl3pPr>
            <a:lvl4pPr>
              <a:defRPr b="0">
                <a:solidFill>
                  <a:srgbClr val="0081C6"/>
                </a:solidFill>
              </a:defRPr>
            </a:lvl4pPr>
            <a:lvl5pPr>
              <a:defRPr b="0">
                <a:solidFill>
                  <a:srgbClr val="0081C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8471" y="6291262"/>
            <a:ext cx="6087531" cy="20774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solidFill>
                  <a:srgbClr val="000000"/>
                </a:solidFill>
              </a:rPr>
              <a:t>© All rights reserved. No utilization or reproduction of this material is allowed without the written permission of CSH.</a:t>
            </a:r>
          </a:p>
        </p:txBody>
      </p:sp>
    </p:spTree>
    <p:extLst>
      <p:ext uri="{BB962C8B-B14F-4D97-AF65-F5344CB8AC3E}">
        <p14:creationId xmlns:p14="http://schemas.microsoft.com/office/powerpoint/2010/main" val="20852879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94078"/>
            <a:ext cx="8421687" cy="1362075"/>
          </a:xfrm>
        </p:spPr>
        <p:txBody>
          <a:bodyPr anchor="t"/>
          <a:lstStyle>
            <a:lvl1pPr marL="2381" indent="0" algn="l">
              <a:defRPr sz="1800" b="0" cap="all">
                <a:solidFill>
                  <a:srgbClr val="9FA1A4"/>
                </a:solidFill>
              </a:defRPr>
            </a:lvl1pPr>
          </a:lstStyle>
          <a:p>
            <a:r>
              <a:rPr lang="en-US" dirty="0"/>
              <a:t>Click to edit Master title style</a:t>
            </a:r>
          </a:p>
        </p:txBody>
      </p:sp>
      <p:sp>
        <p:nvSpPr>
          <p:cNvPr id="3" name="Text Placeholder 2"/>
          <p:cNvSpPr>
            <a:spLocks noGrp="1"/>
          </p:cNvSpPr>
          <p:nvPr>
            <p:ph type="body" idx="1"/>
          </p:nvPr>
        </p:nvSpPr>
        <p:spPr>
          <a:xfrm>
            <a:off x="722313" y="1871663"/>
            <a:ext cx="7772400" cy="1371600"/>
          </a:xfrm>
        </p:spPr>
        <p:txBody>
          <a:bodyPr anchor="b"/>
          <a:lstStyle>
            <a:lvl1pPr marL="0" indent="0">
              <a:buNone/>
              <a:defRPr sz="1200" b="0" i="1">
                <a:solidFill>
                  <a:srgbClr val="0081C6"/>
                </a:solidFill>
                <a:latin typeface="Century Schoolbook"/>
                <a:cs typeface="Century Schoolbook"/>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dirty="0"/>
              <a:t>Click to edit</a:t>
            </a:r>
          </a:p>
        </p:txBody>
      </p:sp>
      <p:sp>
        <p:nvSpPr>
          <p:cNvPr id="4" name="TextBox 3"/>
          <p:cNvSpPr txBox="1"/>
          <p:nvPr userDrawn="1"/>
        </p:nvSpPr>
        <p:spPr>
          <a:xfrm>
            <a:off x="8471" y="6291262"/>
            <a:ext cx="6087531" cy="20774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solidFill>
                  <a:srgbClr val="000000"/>
                </a:solidFill>
              </a:rPr>
              <a:t>© All rights reserved. No utilization or reproduction of this material is allowed without the written permission of CSH.</a:t>
            </a:r>
          </a:p>
        </p:txBody>
      </p:sp>
    </p:spTree>
    <p:extLst>
      <p:ext uri="{BB962C8B-B14F-4D97-AF65-F5344CB8AC3E}">
        <p14:creationId xmlns:p14="http://schemas.microsoft.com/office/powerpoint/2010/main" val="40258125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912815" y="1981200"/>
            <a:ext cx="3887787" cy="4114800"/>
          </a:xfrm>
        </p:spPr>
        <p:txBody>
          <a:bodyPr/>
          <a:lstStyle>
            <a:lvl1pPr marL="298847" indent="-298847">
              <a:defRPr sz="1200">
                <a:solidFill>
                  <a:schemeClr val="tx1">
                    <a:lumMod val="65000"/>
                    <a:lumOff val="35000"/>
                  </a:schemeClr>
                </a:solidFill>
              </a:defRPr>
            </a:lvl1pPr>
            <a:lvl2pPr>
              <a:defRPr sz="1200">
                <a:solidFill>
                  <a:schemeClr val="tx1">
                    <a:lumMod val="65000"/>
                    <a:lumOff val="35000"/>
                  </a:schemeClr>
                </a:solidFill>
              </a:defRPr>
            </a:lvl2pPr>
            <a:lvl3pPr>
              <a:defRPr sz="1200">
                <a:solidFill>
                  <a:schemeClr val="tx1">
                    <a:lumMod val="65000"/>
                    <a:lumOff val="35000"/>
                  </a:schemeClr>
                </a:solidFill>
              </a:defRPr>
            </a:lvl3pPr>
            <a:lvl4pPr>
              <a:defRPr sz="1200">
                <a:solidFill>
                  <a:schemeClr val="tx1">
                    <a:lumMod val="65000"/>
                    <a:lumOff val="35000"/>
                  </a:schemeClr>
                </a:solidFill>
              </a:defRPr>
            </a:lvl4pPr>
            <a:lvl5pPr>
              <a:defRPr sz="1200" b="0">
                <a:solidFill>
                  <a:schemeClr val="tx1">
                    <a:lumMod val="65000"/>
                    <a:lumOff val="35000"/>
                  </a:schemeClr>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75212" y="1981200"/>
            <a:ext cx="3963987" cy="4114800"/>
          </a:xfrm>
        </p:spPr>
        <p:txBody>
          <a:bodyPr/>
          <a:lstStyle>
            <a:lvl1pPr>
              <a:defRPr sz="1200">
                <a:solidFill>
                  <a:srgbClr val="595959"/>
                </a:solidFill>
              </a:defRPr>
            </a:lvl1pPr>
            <a:lvl2pPr>
              <a:defRPr sz="1200">
                <a:solidFill>
                  <a:srgbClr val="595959"/>
                </a:solidFill>
              </a:defRPr>
            </a:lvl2pPr>
            <a:lvl3pPr>
              <a:defRPr sz="1200">
                <a:solidFill>
                  <a:srgbClr val="595959"/>
                </a:solidFill>
              </a:defRPr>
            </a:lvl3pPr>
            <a:lvl4pPr>
              <a:defRPr sz="1200">
                <a:solidFill>
                  <a:srgbClr val="595959"/>
                </a:solidFill>
              </a:defRPr>
            </a:lvl4pPr>
            <a:lvl5pPr>
              <a:defRPr sz="1200" b="0">
                <a:solidFill>
                  <a:srgbClr val="595959"/>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3"/>
          <p:cNvSpPr txBox="1"/>
          <p:nvPr userDrawn="1"/>
        </p:nvSpPr>
        <p:spPr>
          <a:xfrm>
            <a:off x="8471" y="6291262"/>
            <a:ext cx="6087531" cy="20774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solidFill>
                  <a:srgbClr val="000000"/>
                </a:solidFill>
              </a:rPr>
              <a:t>© All rights reserved. No utilization or reproduction of this material is allowed without the written permission of CSH.</a:t>
            </a:r>
          </a:p>
        </p:txBody>
      </p:sp>
    </p:spTree>
    <p:extLst>
      <p:ext uri="{BB962C8B-B14F-4D97-AF65-F5344CB8AC3E}">
        <p14:creationId xmlns:p14="http://schemas.microsoft.com/office/powerpoint/2010/main" val="5895515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hoto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E2B764D5-3AB2-694F-8B89-2C77F41AEE37}" type="slidenum">
              <a:rPr lang="en-US" smtClean="0"/>
              <a:pPr/>
              <a:t>‹#›</a:t>
            </a:fld>
            <a:endParaRPr lang="en-US" dirty="0"/>
          </a:p>
        </p:txBody>
      </p:sp>
      <p:sp>
        <p:nvSpPr>
          <p:cNvPr id="4" name="Title 1"/>
          <p:cNvSpPr txBox="1">
            <a:spLocks/>
          </p:cNvSpPr>
          <p:nvPr userDrawn="1"/>
        </p:nvSpPr>
        <p:spPr bwMode="auto">
          <a:xfrm>
            <a:off x="1828800" y="5330827"/>
            <a:ext cx="5486400" cy="566739"/>
          </a:xfrm>
          <a:prstGeom prst="rect">
            <a:avLst/>
          </a:prstGeom>
          <a:noFill/>
          <a:ln w="9525">
            <a:noFill/>
            <a:miter lim="800000"/>
            <a:headEnd/>
            <a:tailEnd/>
          </a:ln>
          <a:effectLst/>
        </p:spPr>
        <p:txBody>
          <a:bodyPr vert="horz" wrap="square" lIns="68580" tIns="34290" rIns="68580" bIns="34290" numCol="1" anchor="b" anchorCtr="0" compatLnSpc="1">
            <a:prstTxWarp prst="textNoShape">
              <a:avLst/>
            </a:prstTxWarp>
          </a:bodyPr>
          <a:lstStyle>
            <a:lvl1pPr marL="0" indent="0" algn="l" rtl="0" eaLnBrk="0" fontAlgn="base" hangingPunct="0">
              <a:spcBef>
                <a:spcPct val="0"/>
              </a:spcBef>
              <a:spcAft>
                <a:spcPct val="0"/>
              </a:spcAft>
              <a:defRPr sz="1400" b="0" i="1" baseline="0">
                <a:solidFill>
                  <a:srgbClr val="0081C6"/>
                </a:solidFill>
                <a:latin typeface="Century Schoolbook"/>
                <a:ea typeface="+mj-ea"/>
                <a:cs typeface="Century Schoolbook"/>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a:lstStyle>
          <a:p>
            <a:r>
              <a:rPr lang="en-US" sz="1050" kern="1200" dirty="0"/>
              <a:t>Click to edit Master title style</a:t>
            </a:r>
          </a:p>
        </p:txBody>
      </p:sp>
      <p:sp>
        <p:nvSpPr>
          <p:cNvPr id="5" name="Picture Placeholder 2"/>
          <p:cNvSpPr>
            <a:spLocks noGrp="1"/>
          </p:cNvSpPr>
          <p:nvPr>
            <p:ph type="pic" idx="1"/>
          </p:nvPr>
        </p:nvSpPr>
        <p:spPr>
          <a:xfrm>
            <a:off x="1828800" y="1333501"/>
            <a:ext cx="5448300" cy="3924300"/>
          </a:xfrm>
          <a:ln w="63500" cmpd="sng">
            <a:solidFill>
              <a:schemeClr val="bg2">
                <a:lumMod val="20000"/>
                <a:lumOff val="80000"/>
              </a:schemeClr>
            </a:solidFill>
          </a:ln>
        </p:spPr>
        <p:txBody>
          <a:bodyPr/>
          <a:lstStyle>
            <a:lvl1pPr marL="0" indent="0">
              <a:buNone/>
              <a:defRPr sz="1050" b="0">
                <a:solidFill>
                  <a:srgbClr val="9FA1A4"/>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6" name="Text Placeholder 3"/>
          <p:cNvSpPr>
            <a:spLocks noGrp="1"/>
          </p:cNvSpPr>
          <p:nvPr>
            <p:ph type="body" sz="half" idx="2"/>
          </p:nvPr>
        </p:nvSpPr>
        <p:spPr>
          <a:xfrm>
            <a:off x="1828800" y="5897565"/>
            <a:ext cx="5486400" cy="500063"/>
          </a:xfrm>
        </p:spPr>
        <p:txBody>
          <a:bodyPr/>
          <a:lstStyle>
            <a:lvl1pPr marL="0" indent="0">
              <a:buNone/>
              <a:defRPr sz="750" b="0">
                <a:solidFill>
                  <a:schemeClr val="tx1">
                    <a:lumMod val="65000"/>
                    <a:lumOff val="3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7" name="TextBox 3"/>
          <p:cNvSpPr txBox="1"/>
          <p:nvPr userDrawn="1"/>
        </p:nvSpPr>
        <p:spPr>
          <a:xfrm>
            <a:off x="8471" y="6291262"/>
            <a:ext cx="6087531" cy="20774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solidFill>
                  <a:srgbClr val="000000"/>
                </a:solidFill>
              </a:rPr>
              <a:t>© All rights reserved. No utilization or reproduction of this material is allowed without the written permission of CSH.</a:t>
            </a:r>
          </a:p>
        </p:txBody>
      </p:sp>
    </p:spTree>
    <p:extLst>
      <p:ext uri="{BB962C8B-B14F-4D97-AF65-F5344CB8AC3E}">
        <p14:creationId xmlns:p14="http://schemas.microsoft.com/office/powerpoint/2010/main" val="3441252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48DC593B-4A98-4861-AC24-D307D2A6EF87}" type="slidenum">
              <a:rPr lang="en-US"/>
              <a:pPr>
                <a:defRPr/>
              </a:pPr>
              <a:t>‹#›</a:t>
            </a:fld>
            <a:endParaRPr lang="en-US" dirty="0"/>
          </a:p>
        </p:txBody>
      </p:sp>
      <p:sp>
        <p:nvSpPr>
          <p:cNvPr id="3" name="TextBox 3"/>
          <p:cNvSpPr txBox="1"/>
          <p:nvPr userDrawn="1"/>
        </p:nvSpPr>
        <p:spPr>
          <a:xfrm>
            <a:off x="8471" y="6291262"/>
            <a:ext cx="6087531" cy="20774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solidFill>
                  <a:srgbClr val="000000"/>
                </a:solidFill>
              </a:rPr>
              <a:t>© All rights reserved. No utilization or reproduction of this material is allowed without the written permission of CSH.</a:t>
            </a:r>
          </a:p>
        </p:txBody>
      </p:sp>
    </p:spTree>
    <p:extLst>
      <p:ext uri="{BB962C8B-B14F-4D97-AF65-F5344CB8AC3E}">
        <p14:creationId xmlns:p14="http://schemas.microsoft.com/office/powerpoint/2010/main" val="19533819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23949"/>
            <a:ext cx="5791200" cy="1066800"/>
          </a:xfrm>
        </p:spPr>
        <p:txBody>
          <a:bodyPr/>
          <a:lstStyle/>
          <a:p>
            <a:r>
              <a:rPr lang="en-US"/>
              <a:t>Click to edit Master title style</a:t>
            </a:r>
          </a:p>
        </p:txBody>
      </p:sp>
      <p:sp>
        <p:nvSpPr>
          <p:cNvPr id="3" name="ClipArt Placeholder 2"/>
          <p:cNvSpPr>
            <a:spLocks noGrp="1"/>
          </p:cNvSpPr>
          <p:nvPr>
            <p:ph type="clipArt" sz="half" idx="1"/>
          </p:nvPr>
        </p:nvSpPr>
        <p:spPr>
          <a:xfrm>
            <a:off x="912813" y="1981200"/>
            <a:ext cx="3810000" cy="4114800"/>
          </a:xfrm>
        </p:spPr>
        <p:txBody>
          <a:bodyPr/>
          <a:lstStyle/>
          <a:p>
            <a:pPr lvl="0"/>
            <a:endParaRPr lang="en-US" noProof="0" dirty="0"/>
          </a:p>
        </p:txBody>
      </p:sp>
      <p:sp>
        <p:nvSpPr>
          <p:cNvPr id="4" name="Text Placeholder 3"/>
          <p:cNvSpPr>
            <a:spLocks noGrp="1"/>
          </p:cNvSpPr>
          <p:nvPr>
            <p:ph type="body" sz="half" idx="2"/>
          </p:nvPr>
        </p:nvSpPr>
        <p:spPr>
          <a:xfrm>
            <a:off x="487521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0" y="6400800"/>
            <a:ext cx="609600" cy="457200"/>
          </a:xfrm>
          <a:prstGeom prst="rect">
            <a:avLst/>
          </a:prstGeom>
        </p:spPr>
        <p:txBody>
          <a:bodyPr/>
          <a:lstStyle>
            <a:lvl1pPr>
              <a:defRPr/>
            </a:lvl1pPr>
          </a:lstStyle>
          <a:p>
            <a:pPr>
              <a:defRPr/>
            </a:pPr>
            <a:fld id="{93D6E34D-A4A8-4DFD-808A-371A56333795}" type="slidenum">
              <a:rPr lang="en-US"/>
              <a:pPr>
                <a:defRPr/>
              </a:pPr>
              <a:t>‹#›</a:t>
            </a:fld>
            <a:endParaRPr lang="en-US" dirty="0"/>
          </a:p>
        </p:txBody>
      </p:sp>
      <p:sp>
        <p:nvSpPr>
          <p:cNvPr id="6" name="TextBox 3"/>
          <p:cNvSpPr txBox="1"/>
          <p:nvPr userDrawn="1"/>
        </p:nvSpPr>
        <p:spPr>
          <a:xfrm>
            <a:off x="8471" y="6291262"/>
            <a:ext cx="6087531" cy="20774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solidFill>
                  <a:srgbClr val="000000"/>
                </a:solidFill>
              </a:rPr>
              <a:t>© All rights reserved. No utilization or reproduction of this material is allowed without the written permission of CSH.</a:t>
            </a:r>
          </a:p>
        </p:txBody>
      </p:sp>
    </p:spTree>
    <p:extLst>
      <p:ext uri="{BB962C8B-B14F-4D97-AF65-F5344CB8AC3E}">
        <p14:creationId xmlns:p14="http://schemas.microsoft.com/office/powerpoint/2010/main" val="31613674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4_Defaul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914400" y="292101"/>
            <a:ext cx="7315200" cy="1263599"/>
          </a:xfrm>
          <a:prstGeom prst="rect">
            <a:avLst/>
          </a:prstGeom>
          <a:noFill/>
          <a:ln>
            <a:noFill/>
          </a:ln>
        </p:spPr>
        <p:txBody>
          <a:bodyPr lIns="91425" tIns="91425" rIns="91425" bIns="91425" anchor="t" anchorCtr="0"/>
          <a:lstStyle>
            <a:lvl1pPr marL="258961" marR="0" lvl="0" indent="-192286" algn="l" rtl="0">
              <a:lnSpc>
                <a:spcPct val="112500"/>
              </a:lnSpc>
              <a:spcBef>
                <a:spcPts val="0"/>
              </a:spcBef>
              <a:spcAft>
                <a:spcPts val="0"/>
              </a:spcAft>
              <a:buNone/>
              <a:defRPr sz="1575" b="0" i="0" u="none" strike="noStrike" cap="none">
                <a:solidFill>
                  <a:schemeClr val="lt1"/>
                </a:solidFill>
                <a:latin typeface="Century Schoolbook"/>
                <a:ea typeface="Century Schoolbook"/>
                <a:cs typeface="Century Schoolbook"/>
                <a:sym typeface="Century Schoolbook"/>
              </a:defRPr>
            </a:lvl1pPr>
            <a:lvl2pPr marL="0" marR="0" lvl="1" indent="0" algn="l" rtl="0">
              <a:lnSpc>
                <a:spcPct val="112500"/>
              </a:lnSpc>
              <a:spcBef>
                <a:spcPts val="0"/>
              </a:spcBef>
              <a:spcAft>
                <a:spcPts val="0"/>
              </a:spcAft>
              <a:buNone/>
              <a:defRPr sz="1575" b="1" i="0" u="none" strike="noStrike" cap="none">
                <a:solidFill>
                  <a:schemeClr val="lt1"/>
                </a:solidFill>
                <a:latin typeface="Arial"/>
                <a:ea typeface="Arial"/>
                <a:cs typeface="Arial"/>
                <a:sym typeface="Arial"/>
              </a:defRPr>
            </a:lvl2pPr>
            <a:lvl3pPr marL="0" marR="0" lvl="2" indent="0" algn="l" rtl="0">
              <a:lnSpc>
                <a:spcPct val="112500"/>
              </a:lnSpc>
              <a:spcBef>
                <a:spcPts val="0"/>
              </a:spcBef>
              <a:spcAft>
                <a:spcPts val="0"/>
              </a:spcAft>
              <a:buNone/>
              <a:defRPr sz="1575" b="1" i="0" u="none" strike="noStrike" cap="none">
                <a:solidFill>
                  <a:schemeClr val="lt1"/>
                </a:solidFill>
                <a:latin typeface="Arial"/>
                <a:ea typeface="Arial"/>
                <a:cs typeface="Arial"/>
                <a:sym typeface="Arial"/>
              </a:defRPr>
            </a:lvl3pPr>
            <a:lvl4pPr marL="0" marR="0" lvl="3" indent="0" algn="l" rtl="0">
              <a:lnSpc>
                <a:spcPct val="112500"/>
              </a:lnSpc>
              <a:spcBef>
                <a:spcPts val="0"/>
              </a:spcBef>
              <a:spcAft>
                <a:spcPts val="0"/>
              </a:spcAft>
              <a:buNone/>
              <a:defRPr sz="1575" b="1" i="0" u="none" strike="noStrike" cap="none">
                <a:solidFill>
                  <a:schemeClr val="lt1"/>
                </a:solidFill>
                <a:latin typeface="Arial"/>
                <a:ea typeface="Arial"/>
                <a:cs typeface="Arial"/>
                <a:sym typeface="Arial"/>
              </a:defRPr>
            </a:lvl4pPr>
            <a:lvl5pPr marL="0" marR="0" lvl="4" indent="0" algn="l" rtl="0">
              <a:lnSpc>
                <a:spcPct val="112500"/>
              </a:lnSpc>
              <a:spcBef>
                <a:spcPts val="0"/>
              </a:spcBef>
              <a:spcAft>
                <a:spcPts val="0"/>
              </a:spcAft>
              <a:buNone/>
              <a:defRPr sz="1575" b="1" i="0" u="none" strike="noStrike" cap="none">
                <a:solidFill>
                  <a:schemeClr val="lt1"/>
                </a:solidFill>
                <a:latin typeface="Arial"/>
                <a:ea typeface="Arial"/>
                <a:cs typeface="Arial"/>
                <a:sym typeface="Arial"/>
              </a:defRPr>
            </a:lvl5pPr>
            <a:lvl6pPr marL="257175" marR="0" lvl="5" indent="0" algn="l" rtl="0">
              <a:lnSpc>
                <a:spcPct val="112500"/>
              </a:lnSpc>
              <a:spcBef>
                <a:spcPts val="0"/>
              </a:spcBef>
              <a:spcAft>
                <a:spcPts val="0"/>
              </a:spcAft>
              <a:buNone/>
              <a:defRPr sz="1575" b="1" i="0" u="none" strike="noStrike" cap="none">
                <a:solidFill>
                  <a:schemeClr val="lt1"/>
                </a:solidFill>
                <a:latin typeface="Arial"/>
                <a:ea typeface="Arial"/>
                <a:cs typeface="Arial"/>
                <a:sym typeface="Arial"/>
              </a:defRPr>
            </a:lvl6pPr>
            <a:lvl7pPr marL="514350" marR="0" lvl="6" indent="0" algn="l" rtl="0">
              <a:lnSpc>
                <a:spcPct val="112500"/>
              </a:lnSpc>
              <a:spcBef>
                <a:spcPts val="0"/>
              </a:spcBef>
              <a:spcAft>
                <a:spcPts val="0"/>
              </a:spcAft>
              <a:buNone/>
              <a:defRPr sz="1575" b="1" i="0" u="none" strike="noStrike" cap="none">
                <a:solidFill>
                  <a:schemeClr val="lt1"/>
                </a:solidFill>
                <a:latin typeface="Arial"/>
                <a:ea typeface="Arial"/>
                <a:cs typeface="Arial"/>
                <a:sym typeface="Arial"/>
              </a:defRPr>
            </a:lvl7pPr>
            <a:lvl8pPr marL="771525" marR="0" lvl="7" indent="0" algn="l" rtl="0">
              <a:lnSpc>
                <a:spcPct val="112500"/>
              </a:lnSpc>
              <a:spcBef>
                <a:spcPts val="0"/>
              </a:spcBef>
              <a:spcAft>
                <a:spcPts val="0"/>
              </a:spcAft>
              <a:buNone/>
              <a:defRPr sz="1575" b="1" i="0" u="none" strike="noStrike" cap="none">
                <a:solidFill>
                  <a:schemeClr val="lt1"/>
                </a:solidFill>
                <a:latin typeface="Arial"/>
                <a:ea typeface="Arial"/>
                <a:cs typeface="Arial"/>
                <a:sym typeface="Arial"/>
              </a:defRPr>
            </a:lvl8pPr>
            <a:lvl9pPr marL="1028700" marR="0" lvl="8" indent="0" algn="l" rtl="0">
              <a:lnSpc>
                <a:spcPct val="112500"/>
              </a:lnSpc>
              <a:spcBef>
                <a:spcPts val="0"/>
              </a:spcBef>
              <a:spcAft>
                <a:spcPts val="0"/>
              </a:spcAft>
              <a:buNone/>
              <a:defRPr sz="1575" b="1" i="0" u="none" strike="noStrike" cap="none">
                <a:solidFill>
                  <a:schemeClr val="lt1"/>
                </a:solidFill>
                <a:latin typeface="Arial"/>
                <a:ea typeface="Arial"/>
                <a:cs typeface="Arial"/>
                <a:sym typeface="Arial"/>
              </a:defRPr>
            </a:lvl9pPr>
          </a:lstStyle>
          <a:p>
            <a:endParaRPr/>
          </a:p>
        </p:txBody>
      </p:sp>
      <p:sp>
        <p:nvSpPr>
          <p:cNvPr id="49" name="Shape 49"/>
          <p:cNvSpPr txBox="1">
            <a:spLocks noGrp="1"/>
          </p:cNvSpPr>
          <p:nvPr>
            <p:ph type="body" idx="1"/>
          </p:nvPr>
        </p:nvSpPr>
        <p:spPr>
          <a:xfrm>
            <a:off x="925514" y="1555749"/>
            <a:ext cx="7292999" cy="5302400"/>
          </a:xfrm>
          <a:prstGeom prst="rect">
            <a:avLst/>
          </a:prstGeom>
          <a:noFill/>
          <a:ln>
            <a:noFill/>
          </a:ln>
        </p:spPr>
        <p:txBody>
          <a:bodyPr lIns="91425" tIns="91425" rIns="91425" bIns="91425" anchor="t" anchorCtr="0"/>
          <a:lstStyle>
            <a:lvl1pPr marL="119063" marR="0" lvl="0" indent="233363" algn="l" rtl="0">
              <a:lnSpc>
                <a:spcPct val="150000"/>
              </a:lnSpc>
              <a:spcBef>
                <a:spcPts val="0"/>
              </a:spcBef>
              <a:spcAft>
                <a:spcPts val="0"/>
              </a:spcAft>
              <a:buClr>
                <a:srgbClr val="807F83"/>
              </a:buClr>
              <a:buSzPct val="100000"/>
              <a:buFont typeface="Arial"/>
              <a:buChar char="•"/>
              <a:defRPr sz="900" b="1" i="0" u="none" strike="noStrike" cap="none">
                <a:solidFill>
                  <a:srgbClr val="0081C6"/>
                </a:solidFill>
                <a:latin typeface="Century Schoolbook"/>
                <a:ea typeface="Century Schoolbook"/>
                <a:cs typeface="Century Schoolbook"/>
                <a:sym typeface="Century Schoolbook"/>
              </a:defRPr>
            </a:lvl1pPr>
            <a:lvl2pPr marL="275032" marR="0" lvl="1" indent="134543" algn="l" rtl="0">
              <a:lnSpc>
                <a:spcPct val="150000"/>
              </a:lnSpc>
              <a:spcBef>
                <a:spcPts val="0"/>
              </a:spcBef>
              <a:spcAft>
                <a:spcPts val="0"/>
              </a:spcAft>
              <a:buClr>
                <a:srgbClr val="807F83"/>
              </a:buClr>
              <a:buSzPct val="50000"/>
              <a:buFont typeface="Arial"/>
              <a:buChar char="–"/>
              <a:defRPr sz="900" b="0" i="0" u="none" strike="noStrike" cap="none">
                <a:solidFill>
                  <a:srgbClr val="0081C6"/>
                </a:solidFill>
                <a:latin typeface="Century Schoolbook"/>
                <a:ea typeface="Century Schoolbook"/>
                <a:cs typeface="Century Schoolbook"/>
                <a:sym typeface="Century Schoolbook"/>
              </a:defRPr>
            </a:lvl2pPr>
            <a:lvl3pPr marL="412881" marR="0" lvl="2" indent="168143" algn="l" rtl="0">
              <a:lnSpc>
                <a:spcPct val="150000"/>
              </a:lnSpc>
              <a:spcBef>
                <a:spcPts val="0"/>
              </a:spcBef>
              <a:spcAft>
                <a:spcPts val="0"/>
              </a:spcAft>
              <a:buClr>
                <a:srgbClr val="807F83"/>
              </a:buClr>
              <a:buSzPct val="100000"/>
              <a:buFont typeface="Arial"/>
              <a:buChar char="•"/>
              <a:defRPr sz="900" b="0" i="0" u="none" strike="noStrike" cap="none">
                <a:solidFill>
                  <a:srgbClr val="0081C6"/>
                </a:solidFill>
                <a:latin typeface="Century Schoolbook"/>
                <a:ea typeface="Century Schoolbook"/>
                <a:cs typeface="Century Schoolbook"/>
                <a:sym typeface="Century Schoolbook"/>
              </a:defRPr>
            </a:lvl3pPr>
            <a:lvl4pPr marL="545702" marR="0" lvl="3" indent="168672" algn="l" rtl="0">
              <a:lnSpc>
                <a:spcPct val="150000"/>
              </a:lnSpc>
              <a:spcBef>
                <a:spcPts val="0"/>
              </a:spcBef>
              <a:spcAft>
                <a:spcPts val="0"/>
              </a:spcAft>
              <a:buClr>
                <a:srgbClr val="807F83"/>
              </a:buClr>
              <a:buSzPct val="100000"/>
              <a:buFont typeface="Arial"/>
              <a:buChar char="–"/>
              <a:defRPr sz="900" b="0" i="0" u="none" strike="noStrike" cap="none">
                <a:solidFill>
                  <a:srgbClr val="0081C6"/>
                </a:solidFill>
                <a:latin typeface="Century Schoolbook"/>
                <a:ea typeface="Century Schoolbook"/>
                <a:cs typeface="Century Schoolbook"/>
                <a:sym typeface="Century Schoolbook"/>
              </a:defRPr>
            </a:lvl4pPr>
            <a:lvl5pPr marL="679053" marR="0" lvl="4" indent="168671" algn="l" rtl="0">
              <a:lnSpc>
                <a:spcPct val="150000"/>
              </a:lnSpc>
              <a:spcBef>
                <a:spcPts val="0"/>
              </a:spcBef>
              <a:spcAft>
                <a:spcPts val="0"/>
              </a:spcAft>
              <a:buClr>
                <a:srgbClr val="807F83"/>
              </a:buClr>
              <a:buSzPct val="100000"/>
              <a:buFont typeface="Arial"/>
              <a:buChar char="•"/>
              <a:defRPr sz="900" b="1" i="0" u="none" strike="noStrike" cap="none">
                <a:solidFill>
                  <a:schemeClr val="dk1"/>
                </a:solidFill>
                <a:latin typeface="Century Schoolbook"/>
                <a:ea typeface="Century Schoolbook"/>
                <a:cs typeface="Century Schoolbook"/>
                <a:sym typeface="Century Schoolbook"/>
              </a:defRPr>
            </a:lvl5pPr>
            <a:lvl6pPr marL="1021953" marR="0" lvl="5" indent="182959" algn="l" rtl="0">
              <a:lnSpc>
                <a:spcPct val="150000"/>
              </a:lnSpc>
              <a:spcBef>
                <a:spcPts val="0"/>
              </a:spcBef>
              <a:spcAft>
                <a:spcPts val="0"/>
              </a:spcAft>
              <a:buClr>
                <a:srgbClr val="807F83"/>
              </a:buClr>
              <a:buSzPct val="100000"/>
              <a:buFont typeface="Arial"/>
              <a:buChar char="•"/>
              <a:defRPr sz="1125" b="0" i="0" u="none" strike="noStrike" cap="none">
                <a:solidFill>
                  <a:schemeClr val="dk1"/>
                </a:solidFill>
                <a:latin typeface="Times"/>
                <a:ea typeface="Times"/>
                <a:cs typeface="Times"/>
                <a:sym typeface="Times"/>
              </a:defRPr>
            </a:lvl6pPr>
            <a:lvl7pPr marL="1364853" marR="0" lvl="6" indent="182959" algn="l" rtl="0">
              <a:lnSpc>
                <a:spcPct val="150000"/>
              </a:lnSpc>
              <a:spcBef>
                <a:spcPts val="0"/>
              </a:spcBef>
              <a:spcAft>
                <a:spcPts val="0"/>
              </a:spcAft>
              <a:buClr>
                <a:srgbClr val="807F83"/>
              </a:buClr>
              <a:buSzPct val="100000"/>
              <a:buFont typeface="Arial"/>
              <a:buChar char="•"/>
              <a:defRPr sz="1125" b="0" i="0" u="none" strike="noStrike" cap="none">
                <a:solidFill>
                  <a:schemeClr val="dk1"/>
                </a:solidFill>
                <a:latin typeface="Times"/>
                <a:ea typeface="Times"/>
                <a:cs typeface="Times"/>
                <a:sym typeface="Times"/>
              </a:defRPr>
            </a:lvl7pPr>
            <a:lvl8pPr marL="1707753" marR="0" lvl="7" indent="182959" algn="l" rtl="0">
              <a:lnSpc>
                <a:spcPct val="150000"/>
              </a:lnSpc>
              <a:spcBef>
                <a:spcPts val="0"/>
              </a:spcBef>
              <a:spcAft>
                <a:spcPts val="0"/>
              </a:spcAft>
              <a:buClr>
                <a:srgbClr val="807F83"/>
              </a:buClr>
              <a:buSzPct val="100000"/>
              <a:buFont typeface="Arial"/>
              <a:buChar char="•"/>
              <a:defRPr sz="1125" b="0" i="0" u="none" strike="noStrike" cap="none">
                <a:solidFill>
                  <a:schemeClr val="dk1"/>
                </a:solidFill>
                <a:latin typeface="Times"/>
                <a:ea typeface="Times"/>
                <a:cs typeface="Times"/>
                <a:sym typeface="Times"/>
              </a:defRPr>
            </a:lvl8pPr>
            <a:lvl9pPr marL="2050653" marR="0" lvl="8" indent="182959" algn="l" rtl="0">
              <a:lnSpc>
                <a:spcPct val="150000"/>
              </a:lnSpc>
              <a:spcBef>
                <a:spcPts val="0"/>
              </a:spcBef>
              <a:spcAft>
                <a:spcPts val="0"/>
              </a:spcAft>
              <a:buClr>
                <a:srgbClr val="807F83"/>
              </a:buClr>
              <a:buSzPct val="100000"/>
              <a:buFont typeface="Arial"/>
              <a:buChar char="•"/>
              <a:defRPr sz="1125" b="0" i="0" u="none" strike="noStrike" cap="none">
                <a:solidFill>
                  <a:schemeClr val="dk1"/>
                </a:solidFill>
                <a:latin typeface="Times"/>
                <a:ea typeface="Times"/>
                <a:cs typeface="Times"/>
                <a:sym typeface="Times"/>
              </a:defRPr>
            </a:lvl9pPr>
          </a:lstStyle>
          <a:p>
            <a:endParaRPr/>
          </a:p>
        </p:txBody>
      </p:sp>
    </p:spTree>
    <p:extLst>
      <p:ext uri="{BB962C8B-B14F-4D97-AF65-F5344CB8AC3E}">
        <p14:creationId xmlns:p14="http://schemas.microsoft.com/office/powerpoint/2010/main" val="1176115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photo page">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609600" y="228600"/>
            <a:ext cx="6019799" cy="533399"/>
          </a:xfrm>
          <a:prstGeom prst="rect">
            <a:avLst/>
          </a:prstGeom>
          <a:noFill/>
          <a:ln>
            <a:noFill/>
          </a:ln>
        </p:spPr>
        <p:txBody>
          <a:bodyPr lIns="91425" tIns="91425" rIns="91425" bIns="91425" anchor="ctr" anchorCtr="0"/>
          <a:lstStyle>
            <a:lvl1pPr marL="460375" marR="0" lvl="0" indent="-460375" algn="l" rtl="0">
              <a:spcBef>
                <a:spcPts val="0"/>
              </a:spcBef>
              <a:spcAft>
                <a:spcPts val="0"/>
              </a:spcAft>
              <a:buNone/>
              <a:defRPr sz="2800" b="0" i="0" u="none" strike="noStrike" cap="none">
                <a:solidFill>
                  <a:schemeClr val="lt1"/>
                </a:solidFill>
                <a:latin typeface="Century Schoolbook"/>
                <a:ea typeface="Century Schoolbook"/>
                <a:cs typeface="Century Schoolbook"/>
                <a:sym typeface="Century Schoolbook"/>
              </a:defRPr>
            </a:lvl1pPr>
            <a:lvl2pPr marL="0" marR="0" lvl="1" indent="0" algn="l" rtl="0">
              <a:spcBef>
                <a:spcPts val="0"/>
              </a:spcBef>
              <a:spcAft>
                <a:spcPts val="0"/>
              </a:spcAft>
              <a:buNone/>
              <a:defRPr sz="28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28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28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2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2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2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2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2800" b="1" i="0" u="none" strike="noStrike" cap="none">
                <a:solidFill>
                  <a:schemeClr val="lt1"/>
                </a:solidFill>
                <a:latin typeface="Arial"/>
                <a:ea typeface="Arial"/>
                <a:cs typeface="Arial"/>
                <a:sym typeface="Arial"/>
              </a:defRPr>
            </a:lvl9pPr>
          </a:lstStyle>
          <a:p>
            <a:endParaRPr/>
          </a:p>
        </p:txBody>
      </p:sp>
      <p:sp>
        <p:nvSpPr>
          <p:cNvPr id="49" name="Shape 49"/>
          <p:cNvSpPr txBox="1">
            <a:spLocks noGrp="1"/>
          </p:cNvSpPr>
          <p:nvPr>
            <p:ph type="sldNum" idx="12"/>
          </p:nvPr>
        </p:nvSpPr>
        <p:spPr>
          <a:xfrm>
            <a:off x="609600" y="6248400"/>
            <a:ext cx="26669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9FA1A4"/>
              </a:buClr>
              <a:buSzPct val="25000"/>
              <a:buFont typeface="Century Schoolbook"/>
              <a:buNone/>
            </a:pPr>
            <a:fld id="{00000000-1234-1234-1234-123412341234}" type="slidenum">
              <a:rPr lang="en-US" sz="1000" b="0" i="1" u="none" strike="noStrike" cap="none">
                <a:solidFill>
                  <a:srgbClr val="9FA1A4"/>
                </a:solidFill>
                <a:latin typeface="Century Schoolbook"/>
                <a:ea typeface="Century Schoolbook"/>
                <a:cs typeface="Century Schoolbook"/>
                <a:sym typeface="Century Schoolbook"/>
              </a:rPr>
              <a:t>‹#›</a:t>
            </a:fld>
            <a:endParaRPr lang="en-US" sz="1000" b="0" i="1" u="none" strike="noStrike" cap="none">
              <a:solidFill>
                <a:srgbClr val="9FA1A4"/>
              </a:solidFill>
              <a:latin typeface="Century Schoolbook"/>
              <a:ea typeface="Century Schoolbook"/>
              <a:cs typeface="Century Schoolbook"/>
              <a:sym typeface="Century Schoolbook"/>
            </a:endParaRPr>
          </a:p>
        </p:txBody>
      </p:sp>
      <p:sp>
        <p:nvSpPr>
          <p:cNvPr id="50" name="Shape 50"/>
          <p:cNvSpPr txBox="1"/>
          <p:nvPr/>
        </p:nvSpPr>
        <p:spPr>
          <a:xfrm>
            <a:off x="1828800" y="5330825"/>
            <a:ext cx="5486399" cy="56673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81C6"/>
              </a:buClr>
              <a:buSzPct val="25000"/>
              <a:buFont typeface="Century Schoolbook"/>
              <a:buNone/>
            </a:pPr>
            <a:r>
              <a:rPr lang="en-US" sz="1400" b="0" i="1" u="none" strike="noStrike" cap="none">
                <a:solidFill>
                  <a:srgbClr val="0081C6"/>
                </a:solidFill>
                <a:latin typeface="Century Schoolbook"/>
                <a:ea typeface="Century Schoolbook"/>
                <a:cs typeface="Century Schoolbook"/>
                <a:sym typeface="Century Schoolbook"/>
              </a:rPr>
              <a:t>Click to edit Master title style</a:t>
            </a:r>
          </a:p>
        </p:txBody>
      </p:sp>
      <p:sp>
        <p:nvSpPr>
          <p:cNvPr id="51" name="Shape 51"/>
          <p:cNvSpPr>
            <a:spLocks noGrp="1"/>
          </p:cNvSpPr>
          <p:nvPr>
            <p:ph type="pic" idx="2"/>
          </p:nvPr>
        </p:nvSpPr>
        <p:spPr>
          <a:xfrm>
            <a:off x="1828800" y="1333500"/>
            <a:ext cx="5448300" cy="3924299"/>
          </a:xfrm>
          <a:prstGeom prst="rect">
            <a:avLst/>
          </a:prstGeom>
          <a:noFill/>
          <a:ln w="63500" cap="flat" cmpd="sng">
            <a:solidFill>
              <a:srgbClr val="EBECEC"/>
            </a:solidFill>
            <a:prstDash val="solid"/>
            <a:round/>
            <a:headEnd type="none" w="med" len="med"/>
            <a:tailEnd type="none" w="med" len="med"/>
          </a:ln>
        </p:spPr>
        <p:txBody>
          <a:bodyPr lIns="91425" tIns="91425" rIns="91425" bIns="91425" anchor="t" anchorCtr="0"/>
          <a:lstStyle>
            <a:lvl1pPr marL="0" marR="0" lvl="0" indent="0" algn="l" rtl="0">
              <a:spcBef>
                <a:spcPts val="280"/>
              </a:spcBef>
              <a:spcAft>
                <a:spcPts val="0"/>
              </a:spcAft>
              <a:buClr>
                <a:srgbClr val="9FA1A4"/>
              </a:buClr>
              <a:buFont typeface="Noto Sans Symbols"/>
              <a:buNone/>
              <a:defRPr sz="1400" b="0" i="0" u="none" strike="noStrike" cap="none">
                <a:solidFill>
                  <a:srgbClr val="9FA1A4"/>
                </a:solidFill>
                <a:latin typeface="Century Schoolbook"/>
                <a:ea typeface="Century Schoolbook"/>
                <a:cs typeface="Century Schoolbook"/>
                <a:sym typeface="Century Schoolbook"/>
              </a:defRPr>
            </a:lvl1pPr>
            <a:lvl2pPr marL="457200" marR="0" lvl="1" indent="0" algn="l" rtl="0">
              <a:spcBef>
                <a:spcPts val="560"/>
              </a:spcBef>
              <a:spcAft>
                <a:spcPts val="0"/>
              </a:spcAft>
              <a:buClr>
                <a:srgbClr val="9FA1A4"/>
              </a:buClr>
              <a:buFont typeface="Noto Sans Symbols"/>
              <a:buNone/>
              <a:defRPr sz="2800" b="0" i="0" u="none" strike="noStrike" cap="none">
                <a:solidFill>
                  <a:srgbClr val="0081C6"/>
                </a:solidFill>
                <a:latin typeface="Century Schoolbook"/>
                <a:ea typeface="Century Schoolbook"/>
                <a:cs typeface="Century Schoolbook"/>
                <a:sym typeface="Century Schoolbook"/>
              </a:defRPr>
            </a:lvl2pPr>
            <a:lvl3pPr marL="914400" marR="0" lvl="2" indent="0" algn="l" rtl="0">
              <a:spcBef>
                <a:spcPts val="480"/>
              </a:spcBef>
              <a:spcAft>
                <a:spcPts val="0"/>
              </a:spcAft>
              <a:buClr>
                <a:srgbClr val="D7D9DA"/>
              </a:buClr>
              <a:buFont typeface="Noto Sans Symbols"/>
              <a:buNone/>
              <a:defRPr sz="2400" b="0" i="0" u="none" strike="noStrike" cap="none">
                <a:solidFill>
                  <a:srgbClr val="0081C6"/>
                </a:solidFill>
                <a:latin typeface="Century Schoolbook"/>
                <a:ea typeface="Century Schoolbook"/>
                <a:cs typeface="Century Schoolbook"/>
                <a:sym typeface="Century Schoolbook"/>
              </a:defRPr>
            </a:lvl3pPr>
            <a:lvl4pPr marL="1371600" marR="0" lvl="3" indent="0" algn="l" rtl="0">
              <a:spcBef>
                <a:spcPts val="400"/>
              </a:spcBef>
              <a:spcAft>
                <a:spcPts val="0"/>
              </a:spcAft>
              <a:buClr>
                <a:srgbClr val="EBECEC"/>
              </a:buClr>
              <a:buFont typeface="Noto Sans Symbols"/>
              <a:buNone/>
              <a:defRPr sz="2000" b="0" i="0" u="none" strike="noStrike" cap="none">
                <a:solidFill>
                  <a:srgbClr val="0081C6"/>
                </a:solidFill>
                <a:latin typeface="Century Schoolbook"/>
                <a:ea typeface="Century Schoolbook"/>
                <a:cs typeface="Century Schoolbook"/>
                <a:sym typeface="Century Schoolbook"/>
              </a:defRPr>
            </a:lvl4pPr>
            <a:lvl5pPr marL="1828800" marR="0" lvl="4" indent="0" algn="l" rtl="0">
              <a:spcBef>
                <a:spcPts val="400"/>
              </a:spcBef>
              <a:spcAft>
                <a:spcPts val="0"/>
              </a:spcAft>
              <a:buClr>
                <a:srgbClr val="9FA1A4"/>
              </a:buClr>
              <a:buFont typeface="Noto Sans Symbols"/>
              <a:buNone/>
              <a:defRPr sz="2000" b="1" i="0" u="none" strike="noStrike" cap="none">
                <a:solidFill>
                  <a:schemeClr val="dk1"/>
                </a:solidFill>
                <a:latin typeface="Century Schoolbook"/>
                <a:ea typeface="Century Schoolbook"/>
                <a:cs typeface="Century Schoolbook"/>
                <a:sym typeface="Century Schoolbook"/>
              </a:defRPr>
            </a:lvl5pPr>
            <a:lvl6pPr marL="2286000" marR="0" lvl="5" indent="0" algn="l" rtl="0">
              <a:spcBef>
                <a:spcPts val="400"/>
              </a:spcBef>
              <a:spcAft>
                <a:spcPts val="0"/>
              </a:spcAft>
              <a:buClr>
                <a:schemeClr val="dk1"/>
              </a:buClr>
              <a:buFont typeface="Times"/>
              <a:buNone/>
              <a:defRPr sz="2000" b="0" i="0" u="none" strike="noStrike" cap="none">
                <a:solidFill>
                  <a:schemeClr val="dk1"/>
                </a:solidFill>
                <a:latin typeface="Times"/>
                <a:ea typeface="Times"/>
                <a:cs typeface="Times"/>
                <a:sym typeface="Times"/>
              </a:defRPr>
            </a:lvl6pPr>
            <a:lvl7pPr marL="2743200" marR="0" lvl="6" indent="0" algn="l" rtl="0">
              <a:spcBef>
                <a:spcPts val="400"/>
              </a:spcBef>
              <a:spcAft>
                <a:spcPts val="0"/>
              </a:spcAft>
              <a:buClr>
                <a:schemeClr val="dk1"/>
              </a:buClr>
              <a:buFont typeface="Times"/>
              <a:buNone/>
              <a:defRPr sz="2000" b="0" i="0" u="none" strike="noStrike" cap="none">
                <a:solidFill>
                  <a:schemeClr val="dk1"/>
                </a:solidFill>
                <a:latin typeface="Times"/>
                <a:ea typeface="Times"/>
                <a:cs typeface="Times"/>
                <a:sym typeface="Times"/>
              </a:defRPr>
            </a:lvl7pPr>
            <a:lvl8pPr marL="3200400" marR="0" lvl="7" indent="0" algn="l" rtl="0">
              <a:spcBef>
                <a:spcPts val="400"/>
              </a:spcBef>
              <a:spcAft>
                <a:spcPts val="0"/>
              </a:spcAft>
              <a:buClr>
                <a:schemeClr val="dk1"/>
              </a:buClr>
              <a:buFont typeface="Times"/>
              <a:buNone/>
              <a:defRPr sz="2000" b="0" i="0" u="none" strike="noStrike" cap="none">
                <a:solidFill>
                  <a:schemeClr val="dk1"/>
                </a:solidFill>
                <a:latin typeface="Times"/>
                <a:ea typeface="Times"/>
                <a:cs typeface="Times"/>
                <a:sym typeface="Times"/>
              </a:defRPr>
            </a:lvl8pPr>
            <a:lvl9pPr marL="3657600" marR="0" lvl="8" indent="0" algn="l" rtl="0">
              <a:spcBef>
                <a:spcPts val="400"/>
              </a:spcBef>
              <a:spcAft>
                <a:spcPts val="0"/>
              </a:spcAft>
              <a:buClr>
                <a:schemeClr val="dk1"/>
              </a:buClr>
              <a:buFont typeface="Times"/>
              <a:buNone/>
              <a:defRPr sz="2000" b="0" i="0" u="none" strike="noStrike" cap="none">
                <a:solidFill>
                  <a:schemeClr val="dk1"/>
                </a:solidFill>
                <a:latin typeface="Times"/>
                <a:ea typeface="Times"/>
                <a:cs typeface="Times"/>
                <a:sym typeface="Times"/>
              </a:defRPr>
            </a:lvl9pPr>
          </a:lstStyle>
          <a:p>
            <a:endParaRPr/>
          </a:p>
        </p:txBody>
      </p:sp>
      <p:sp>
        <p:nvSpPr>
          <p:cNvPr id="52" name="Shape 52"/>
          <p:cNvSpPr txBox="1">
            <a:spLocks noGrp="1"/>
          </p:cNvSpPr>
          <p:nvPr>
            <p:ph type="body" idx="1"/>
          </p:nvPr>
        </p:nvSpPr>
        <p:spPr>
          <a:xfrm>
            <a:off x="1828800" y="5897562"/>
            <a:ext cx="5486399" cy="500063"/>
          </a:xfrm>
          <a:prstGeom prst="rect">
            <a:avLst/>
          </a:prstGeom>
          <a:noFill/>
          <a:ln>
            <a:noFill/>
          </a:ln>
        </p:spPr>
        <p:txBody>
          <a:bodyPr lIns="91425" tIns="91425" rIns="91425" bIns="91425" anchor="t" anchorCtr="0"/>
          <a:lstStyle>
            <a:lvl1pPr marL="0" marR="0" lvl="0" indent="0" algn="l" rtl="0">
              <a:spcBef>
                <a:spcPts val="200"/>
              </a:spcBef>
              <a:spcAft>
                <a:spcPts val="0"/>
              </a:spcAft>
              <a:buClr>
                <a:srgbClr val="9FA1A4"/>
              </a:buClr>
              <a:buFont typeface="Noto Sans Symbols"/>
              <a:buNone/>
              <a:defRPr sz="1000" b="0" i="0" u="none" strike="noStrike" cap="none">
                <a:solidFill>
                  <a:srgbClr val="FEFEFE"/>
                </a:solidFill>
                <a:latin typeface="Century Schoolbook"/>
                <a:ea typeface="Century Schoolbook"/>
                <a:cs typeface="Century Schoolbook"/>
                <a:sym typeface="Century Schoolbook"/>
              </a:defRPr>
            </a:lvl1pPr>
            <a:lvl2pPr marL="457200" marR="0" lvl="1" indent="0" algn="l" rtl="0">
              <a:spcBef>
                <a:spcPts val="240"/>
              </a:spcBef>
              <a:spcAft>
                <a:spcPts val="0"/>
              </a:spcAft>
              <a:buClr>
                <a:srgbClr val="9FA1A4"/>
              </a:buClr>
              <a:buFont typeface="Noto Sans Symbols"/>
              <a:buNone/>
              <a:defRPr sz="1200" b="0" i="0" u="none" strike="noStrike" cap="none">
                <a:solidFill>
                  <a:srgbClr val="0081C6"/>
                </a:solidFill>
                <a:latin typeface="Century Schoolbook"/>
                <a:ea typeface="Century Schoolbook"/>
                <a:cs typeface="Century Schoolbook"/>
                <a:sym typeface="Century Schoolbook"/>
              </a:defRPr>
            </a:lvl2pPr>
            <a:lvl3pPr marL="914400" marR="0" lvl="2" indent="0" algn="l" rtl="0">
              <a:spcBef>
                <a:spcPts val="200"/>
              </a:spcBef>
              <a:spcAft>
                <a:spcPts val="0"/>
              </a:spcAft>
              <a:buClr>
                <a:srgbClr val="D7D9DA"/>
              </a:buClr>
              <a:buFont typeface="Noto Sans Symbols"/>
              <a:buNone/>
              <a:defRPr sz="1000" b="0" i="0" u="none" strike="noStrike" cap="none">
                <a:solidFill>
                  <a:srgbClr val="0081C6"/>
                </a:solidFill>
                <a:latin typeface="Century Schoolbook"/>
                <a:ea typeface="Century Schoolbook"/>
                <a:cs typeface="Century Schoolbook"/>
                <a:sym typeface="Century Schoolbook"/>
              </a:defRPr>
            </a:lvl3pPr>
            <a:lvl4pPr marL="1371600" marR="0" lvl="3" indent="0" algn="l" rtl="0">
              <a:spcBef>
                <a:spcPts val="180"/>
              </a:spcBef>
              <a:spcAft>
                <a:spcPts val="0"/>
              </a:spcAft>
              <a:buClr>
                <a:srgbClr val="EBECEC"/>
              </a:buClr>
              <a:buFont typeface="Noto Sans Symbols"/>
              <a:buNone/>
              <a:defRPr sz="900" b="0" i="0" u="none" strike="noStrike" cap="none">
                <a:solidFill>
                  <a:srgbClr val="0081C6"/>
                </a:solidFill>
                <a:latin typeface="Century Schoolbook"/>
                <a:ea typeface="Century Schoolbook"/>
                <a:cs typeface="Century Schoolbook"/>
                <a:sym typeface="Century Schoolbook"/>
              </a:defRPr>
            </a:lvl4pPr>
            <a:lvl5pPr marL="1828800" marR="0" lvl="4" indent="0" algn="l" rtl="0">
              <a:spcBef>
                <a:spcPts val="180"/>
              </a:spcBef>
              <a:spcAft>
                <a:spcPts val="0"/>
              </a:spcAft>
              <a:buClr>
                <a:srgbClr val="9FA1A4"/>
              </a:buClr>
              <a:buFont typeface="Noto Sans Symbols"/>
              <a:buNone/>
              <a:defRPr sz="900" b="1" i="0" u="none" strike="noStrike" cap="none">
                <a:solidFill>
                  <a:schemeClr val="dk1"/>
                </a:solidFill>
                <a:latin typeface="Century Schoolbook"/>
                <a:ea typeface="Century Schoolbook"/>
                <a:cs typeface="Century Schoolbook"/>
                <a:sym typeface="Century Schoolbook"/>
              </a:defRPr>
            </a:lvl5pPr>
            <a:lvl6pPr marL="2286000" marR="0" lvl="5"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6pPr>
            <a:lvl7pPr marL="2743200" marR="0" lvl="6"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7pPr>
            <a:lvl8pPr marL="3200400" marR="0" lvl="7"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8pPr>
            <a:lvl9pPr marL="3657600" marR="0" lvl="8" indent="0" algn="l" rtl="0">
              <a:spcBef>
                <a:spcPts val="180"/>
              </a:spcBef>
              <a:spcAft>
                <a:spcPts val="0"/>
              </a:spcAft>
              <a:buClr>
                <a:schemeClr val="dk1"/>
              </a:buClr>
              <a:buFont typeface="Times"/>
              <a:buNone/>
              <a:defRPr sz="900" b="0" i="0" u="none" strike="noStrike" cap="none">
                <a:solidFill>
                  <a:schemeClr val="dk1"/>
                </a:solidFill>
                <a:latin typeface="Times"/>
                <a:ea typeface="Times"/>
                <a:cs typeface="Times"/>
                <a:sym typeface="Times"/>
              </a:defRPr>
            </a:lvl9pPr>
          </a:lstStyle>
          <a:p>
            <a:endParaRPr/>
          </a:p>
        </p:txBody>
      </p:sp>
      <p:sp>
        <p:nvSpPr>
          <p:cNvPr id="53" name="Shape 53"/>
          <p:cNvSpPr txBox="1"/>
          <p:nvPr/>
        </p:nvSpPr>
        <p:spPr>
          <a:xfrm>
            <a:off x="8470" y="6291260"/>
            <a:ext cx="6087530" cy="40010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 All rights reserved. No utilization or reproduction of this material is allowed without the written permission of CSH.</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sldNum" idx="12"/>
          </p:nvPr>
        </p:nvSpPr>
        <p:spPr>
          <a:xfrm>
            <a:off x="609600" y="6248400"/>
            <a:ext cx="26669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9FA1A4"/>
              </a:buClr>
              <a:buSzPct val="25000"/>
              <a:buFont typeface="Century Schoolbook"/>
              <a:buNone/>
            </a:pPr>
            <a:fld id="{00000000-1234-1234-1234-123412341234}" type="slidenum">
              <a:rPr lang="en-US" sz="1000" b="0" i="1" u="none" strike="noStrike" cap="none">
                <a:solidFill>
                  <a:srgbClr val="9FA1A4"/>
                </a:solidFill>
                <a:latin typeface="Century Schoolbook"/>
                <a:ea typeface="Century Schoolbook"/>
                <a:cs typeface="Century Schoolbook"/>
                <a:sym typeface="Century Schoolbook"/>
              </a:rPr>
              <a:t>‹#›</a:t>
            </a:fld>
            <a:endParaRPr lang="en-US" sz="1000" b="0" i="1" u="none" strike="noStrike" cap="none">
              <a:solidFill>
                <a:srgbClr val="9FA1A4"/>
              </a:solidFill>
              <a:latin typeface="Century Schoolbook"/>
              <a:ea typeface="Century Schoolbook"/>
              <a:cs typeface="Century Schoolbook"/>
              <a:sym typeface="Century Schoolbook"/>
            </a:endParaRPr>
          </a:p>
        </p:txBody>
      </p:sp>
      <p:sp>
        <p:nvSpPr>
          <p:cNvPr id="56" name="Shape 56"/>
          <p:cNvSpPr txBox="1"/>
          <p:nvPr/>
        </p:nvSpPr>
        <p:spPr>
          <a:xfrm>
            <a:off x="8470" y="6291260"/>
            <a:ext cx="6087530" cy="40010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 All rights reserved. No utilization or reproduction of this material is allowed without the written permission of CSH.</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152400" y="-23949"/>
            <a:ext cx="5791200" cy="1066799"/>
          </a:xfrm>
          <a:prstGeom prst="rect">
            <a:avLst/>
          </a:prstGeom>
          <a:noFill/>
          <a:ln>
            <a:noFill/>
          </a:ln>
        </p:spPr>
        <p:txBody>
          <a:bodyPr lIns="91425" tIns="91425" rIns="91425" bIns="91425" anchor="ctr" anchorCtr="0"/>
          <a:lstStyle>
            <a:lvl1pPr marL="460375" marR="0" lvl="0" indent="-460375" algn="l" rtl="0">
              <a:spcBef>
                <a:spcPts val="0"/>
              </a:spcBef>
              <a:spcAft>
                <a:spcPts val="0"/>
              </a:spcAft>
              <a:buNone/>
              <a:defRPr sz="2800" b="0" i="0" u="none" strike="noStrike" cap="none">
                <a:solidFill>
                  <a:schemeClr val="lt1"/>
                </a:solidFill>
                <a:latin typeface="Century Schoolbook"/>
                <a:ea typeface="Century Schoolbook"/>
                <a:cs typeface="Century Schoolbook"/>
                <a:sym typeface="Century Schoolbook"/>
              </a:defRPr>
            </a:lvl1pPr>
            <a:lvl2pPr marL="0" marR="0" lvl="1" indent="0" algn="l" rtl="0">
              <a:spcBef>
                <a:spcPts val="0"/>
              </a:spcBef>
              <a:spcAft>
                <a:spcPts val="0"/>
              </a:spcAft>
              <a:buNone/>
              <a:defRPr sz="28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28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28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2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2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2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2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2800" b="1" i="0" u="none" strike="noStrike" cap="none">
                <a:solidFill>
                  <a:schemeClr val="lt1"/>
                </a:solidFill>
                <a:latin typeface="Arial"/>
                <a:ea typeface="Arial"/>
                <a:cs typeface="Arial"/>
                <a:sym typeface="Arial"/>
              </a:defRPr>
            </a:lvl9pPr>
          </a:lstStyle>
          <a:p>
            <a:endParaRPr/>
          </a:p>
        </p:txBody>
      </p:sp>
      <p:sp>
        <p:nvSpPr>
          <p:cNvPr id="59" name="Shape 59"/>
          <p:cNvSpPr>
            <a:spLocks noGrp="1"/>
          </p:cNvSpPr>
          <p:nvPr>
            <p:ph type="clipArt" idx="2"/>
          </p:nvPr>
        </p:nvSpPr>
        <p:spPr>
          <a:xfrm>
            <a:off x="912812" y="1981200"/>
            <a:ext cx="3809999" cy="4114800"/>
          </a:xfrm>
          <a:prstGeom prst="rect">
            <a:avLst/>
          </a:prstGeom>
          <a:noFill/>
          <a:ln>
            <a:noFill/>
          </a:ln>
        </p:spPr>
        <p:txBody>
          <a:bodyPr lIns="91425" tIns="91425" rIns="91425" bIns="91425" anchor="t" anchorCtr="0"/>
          <a:lstStyle>
            <a:lvl1pPr marL="461963" marR="0" lvl="0" indent="-233362" algn="l" rtl="0">
              <a:spcBef>
                <a:spcPts val="360"/>
              </a:spcBef>
              <a:spcAft>
                <a:spcPts val="0"/>
              </a:spcAft>
              <a:buClr>
                <a:srgbClr val="9FA1A4"/>
              </a:buClr>
              <a:buSzPct val="100000"/>
              <a:buFont typeface="Noto Sans Symbols"/>
              <a:buChar char="▪"/>
              <a:defRPr sz="1800" b="1" i="0" u="none" strike="noStrike" cap="none">
                <a:solidFill>
                  <a:srgbClr val="0081C6"/>
                </a:solidFill>
                <a:latin typeface="Century Schoolbook"/>
                <a:ea typeface="Century Schoolbook"/>
                <a:cs typeface="Century Schoolbook"/>
                <a:sym typeface="Century Schoolbook"/>
              </a:defRPr>
            </a:lvl1pPr>
            <a:lvl2pPr marL="736600" marR="0" lvl="1" indent="-234950" algn="l" rtl="0">
              <a:spcBef>
                <a:spcPts val="360"/>
              </a:spcBef>
              <a:spcAft>
                <a:spcPts val="0"/>
              </a:spcAft>
              <a:buClr>
                <a:srgbClr val="9FA1A4"/>
              </a:buClr>
              <a:buSzPct val="50000"/>
              <a:buFont typeface="Noto Sans Symbols"/>
              <a:buChar char="◻"/>
              <a:defRPr sz="1800" b="0" i="0" u="none" strike="noStrike" cap="none">
                <a:solidFill>
                  <a:srgbClr val="0081C6"/>
                </a:solidFill>
                <a:latin typeface="Century Schoolbook"/>
                <a:ea typeface="Century Schoolbook"/>
                <a:cs typeface="Century Schoolbook"/>
                <a:sym typeface="Century Schoolbook"/>
              </a:defRPr>
            </a:lvl2pPr>
            <a:lvl3pPr marL="1143000" marR="0" lvl="2" indent="-127000" algn="l" rtl="0">
              <a:spcBef>
                <a:spcPts val="320"/>
              </a:spcBef>
              <a:spcAft>
                <a:spcPts val="0"/>
              </a:spcAft>
              <a:buClr>
                <a:srgbClr val="D7D9DA"/>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3pPr>
            <a:lvl4pPr marL="1600200" marR="0" lvl="3" indent="-127000" algn="l" rtl="0">
              <a:spcBef>
                <a:spcPts val="320"/>
              </a:spcBef>
              <a:spcAft>
                <a:spcPts val="0"/>
              </a:spcAft>
              <a:buClr>
                <a:srgbClr val="EBECEC"/>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4pPr>
            <a:lvl5pPr marL="2114550" marR="0" lvl="4" indent="-184150" algn="l" rtl="0">
              <a:spcBef>
                <a:spcPts val="320"/>
              </a:spcBef>
              <a:spcAft>
                <a:spcPts val="0"/>
              </a:spcAft>
              <a:buClr>
                <a:srgbClr val="9FA1A4"/>
              </a:buClr>
              <a:buSzPct val="100000"/>
              <a:buFont typeface="Noto Sans Symbols"/>
              <a:buChar char="▪"/>
              <a:defRPr sz="1600" b="1" i="0" u="none" strike="noStrike" cap="none">
                <a:solidFill>
                  <a:schemeClr val="dk1"/>
                </a:solidFill>
                <a:latin typeface="Century Schoolbook"/>
                <a:ea typeface="Century Schoolbook"/>
                <a:cs typeface="Century Schoolbook"/>
                <a:sym typeface="Century Schoolbook"/>
              </a:defRPr>
            </a:lvl5pPr>
            <a:lvl6pPr marL="2514600" marR="0" lvl="5" indent="-228600" algn="l" rtl="0">
              <a:spcBef>
                <a:spcPts val="400"/>
              </a:spcBef>
              <a:spcAft>
                <a:spcPts val="0"/>
              </a:spcAft>
              <a:buNone/>
              <a:defRPr sz="2000" b="0" i="0" u="none" strike="noStrike" cap="none">
                <a:solidFill>
                  <a:schemeClr val="dk1"/>
                </a:solidFill>
                <a:latin typeface="Times"/>
                <a:ea typeface="Times"/>
                <a:cs typeface="Times"/>
                <a:sym typeface="Times"/>
              </a:defRPr>
            </a:lvl6pPr>
            <a:lvl7pPr marL="2971800" marR="0" lvl="6" indent="-228600" algn="l" rtl="0">
              <a:spcBef>
                <a:spcPts val="400"/>
              </a:spcBef>
              <a:spcAft>
                <a:spcPts val="0"/>
              </a:spcAft>
              <a:buNone/>
              <a:defRPr sz="2000" b="0" i="0" u="none" strike="noStrike" cap="none">
                <a:solidFill>
                  <a:schemeClr val="dk1"/>
                </a:solidFill>
                <a:latin typeface="Times"/>
                <a:ea typeface="Times"/>
                <a:cs typeface="Times"/>
                <a:sym typeface="Times"/>
              </a:defRPr>
            </a:lvl7pPr>
            <a:lvl8pPr marL="3429000" marR="0" lvl="7" indent="-228600" algn="l" rtl="0">
              <a:spcBef>
                <a:spcPts val="400"/>
              </a:spcBef>
              <a:spcAft>
                <a:spcPts val="0"/>
              </a:spcAft>
              <a:buNone/>
              <a:defRPr sz="2000" b="0" i="0" u="none" strike="noStrike" cap="none">
                <a:solidFill>
                  <a:schemeClr val="dk1"/>
                </a:solidFill>
                <a:latin typeface="Times"/>
                <a:ea typeface="Times"/>
                <a:cs typeface="Times"/>
                <a:sym typeface="Times"/>
              </a:defRPr>
            </a:lvl8pPr>
            <a:lvl9pPr marL="3886200" marR="0" lvl="8" indent="-228600" algn="l" rtl="0">
              <a:spcBef>
                <a:spcPts val="400"/>
              </a:spcBef>
              <a:spcAft>
                <a:spcPts val="0"/>
              </a:spcAft>
              <a:buNone/>
              <a:defRPr sz="2000" b="0" i="0" u="none" strike="noStrike" cap="none">
                <a:solidFill>
                  <a:schemeClr val="dk1"/>
                </a:solidFill>
                <a:latin typeface="Times"/>
                <a:ea typeface="Times"/>
                <a:cs typeface="Times"/>
                <a:sym typeface="Times"/>
              </a:defRPr>
            </a:lvl9pPr>
          </a:lstStyle>
          <a:p>
            <a:endParaRPr/>
          </a:p>
        </p:txBody>
      </p:sp>
      <p:sp>
        <p:nvSpPr>
          <p:cNvPr id="60" name="Shape 60"/>
          <p:cNvSpPr txBox="1">
            <a:spLocks noGrp="1"/>
          </p:cNvSpPr>
          <p:nvPr>
            <p:ph type="body" idx="1"/>
          </p:nvPr>
        </p:nvSpPr>
        <p:spPr>
          <a:xfrm>
            <a:off x="4875212" y="1981200"/>
            <a:ext cx="3809999" cy="4114800"/>
          </a:xfrm>
          <a:prstGeom prst="rect">
            <a:avLst/>
          </a:prstGeom>
          <a:noFill/>
          <a:ln>
            <a:noFill/>
          </a:ln>
        </p:spPr>
        <p:txBody>
          <a:bodyPr lIns="91425" tIns="91425" rIns="91425" bIns="91425" anchor="t" anchorCtr="0"/>
          <a:lstStyle>
            <a:lvl1pPr marL="461963" marR="0" lvl="0" indent="-233362" algn="l" rtl="0">
              <a:spcBef>
                <a:spcPts val="360"/>
              </a:spcBef>
              <a:spcAft>
                <a:spcPts val="0"/>
              </a:spcAft>
              <a:buClr>
                <a:srgbClr val="9FA1A4"/>
              </a:buClr>
              <a:buSzPct val="100000"/>
              <a:buFont typeface="Noto Sans Symbols"/>
              <a:buChar char="▪"/>
              <a:defRPr sz="1800" b="1" i="0" u="none" strike="noStrike" cap="none">
                <a:solidFill>
                  <a:srgbClr val="0081C6"/>
                </a:solidFill>
                <a:latin typeface="Century Schoolbook"/>
                <a:ea typeface="Century Schoolbook"/>
                <a:cs typeface="Century Schoolbook"/>
                <a:sym typeface="Century Schoolbook"/>
              </a:defRPr>
            </a:lvl1pPr>
            <a:lvl2pPr marL="736600" marR="0" lvl="1" indent="-234950" algn="l" rtl="0">
              <a:spcBef>
                <a:spcPts val="360"/>
              </a:spcBef>
              <a:spcAft>
                <a:spcPts val="0"/>
              </a:spcAft>
              <a:buClr>
                <a:srgbClr val="9FA1A4"/>
              </a:buClr>
              <a:buSzPct val="50000"/>
              <a:buFont typeface="Noto Sans Symbols"/>
              <a:buChar char="◻"/>
              <a:defRPr sz="1800" b="0" i="0" u="none" strike="noStrike" cap="none">
                <a:solidFill>
                  <a:srgbClr val="0081C6"/>
                </a:solidFill>
                <a:latin typeface="Century Schoolbook"/>
                <a:ea typeface="Century Schoolbook"/>
                <a:cs typeface="Century Schoolbook"/>
                <a:sym typeface="Century Schoolbook"/>
              </a:defRPr>
            </a:lvl2pPr>
            <a:lvl3pPr marL="1143000" marR="0" lvl="2" indent="-127000" algn="l" rtl="0">
              <a:spcBef>
                <a:spcPts val="320"/>
              </a:spcBef>
              <a:spcAft>
                <a:spcPts val="0"/>
              </a:spcAft>
              <a:buClr>
                <a:srgbClr val="D7D9DA"/>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3pPr>
            <a:lvl4pPr marL="1600200" marR="0" lvl="3" indent="-127000" algn="l" rtl="0">
              <a:spcBef>
                <a:spcPts val="320"/>
              </a:spcBef>
              <a:spcAft>
                <a:spcPts val="0"/>
              </a:spcAft>
              <a:buClr>
                <a:srgbClr val="EBECEC"/>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4pPr>
            <a:lvl5pPr marL="2114550" marR="0" lvl="4" indent="-184150" algn="l" rtl="0">
              <a:spcBef>
                <a:spcPts val="320"/>
              </a:spcBef>
              <a:spcAft>
                <a:spcPts val="0"/>
              </a:spcAft>
              <a:buClr>
                <a:srgbClr val="9FA1A4"/>
              </a:buClr>
              <a:buSzPct val="100000"/>
              <a:buFont typeface="Noto Sans Symbols"/>
              <a:buChar char="▪"/>
              <a:defRPr sz="1600" b="1" i="0" u="none" strike="noStrike" cap="none">
                <a:solidFill>
                  <a:schemeClr val="dk1"/>
                </a:solidFill>
                <a:latin typeface="Century Schoolbook"/>
                <a:ea typeface="Century Schoolbook"/>
                <a:cs typeface="Century Schoolbook"/>
                <a:sym typeface="Century Schoolbook"/>
              </a:defRPr>
            </a:lvl5pPr>
            <a:lvl6pPr marL="2514600" marR="0" lvl="5" indent="-228600" algn="l" rtl="0">
              <a:spcBef>
                <a:spcPts val="400"/>
              </a:spcBef>
              <a:spcAft>
                <a:spcPts val="0"/>
              </a:spcAft>
              <a:buNone/>
              <a:defRPr sz="2000" b="0" i="0" u="none" strike="noStrike" cap="none">
                <a:solidFill>
                  <a:schemeClr val="dk1"/>
                </a:solidFill>
                <a:latin typeface="Times"/>
                <a:ea typeface="Times"/>
                <a:cs typeface="Times"/>
                <a:sym typeface="Times"/>
              </a:defRPr>
            </a:lvl6pPr>
            <a:lvl7pPr marL="2971800" marR="0" lvl="6" indent="-228600" algn="l" rtl="0">
              <a:spcBef>
                <a:spcPts val="400"/>
              </a:spcBef>
              <a:spcAft>
                <a:spcPts val="0"/>
              </a:spcAft>
              <a:buNone/>
              <a:defRPr sz="2000" b="0" i="0" u="none" strike="noStrike" cap="none">
                <a:solidFill>
                  <a:schemeClr val="dk1"/>
                </a:solidFill>
                <a:latin typeface="Times"/>
                <a:ea typeface="Times"/>
                <a:cs typeface="Times"/>
                <a:sym typeface="Times"/>
              </a:defRPr>
            </a:lvl7pPr>
            <a:lvl8pPr marL="3429000" marR="0" lvl="7" indent="-228600" algn="l" rtl="0">
              <a:spcBef>
                <a:spcPts val="400"/>
              </a:spcBef>
              <a:spcAft>
                <a:spcPts val="0"/>
              </a:spcAft>
              <a:buNone/>
              <a:defRPr sz="2000" b="0" i="0" u="none" strike="noStrike" cap="none">
                <a:solidFill>
                  <a:schemeClr val="dk1"/>
                </a:solidFill>
                <a:latin typeface="Times"/>
                <a:ea typeface="Times"/>
                <a:cs typeface="Times"/>
                <a:sym typeface="Times"/>
              </a:defRPr>
            </a:lvl8pPr>
            <a:lvl9pPr marL="3886200" marR="0" lvl="8" indent="-228600" algn="l" rtl="0">
              <a:spcBef>
                <a:spcPts val="400"/>
              </a:spcBef>
              <a:spcAft>
                <a:spcPts val="0"/>
              </a:spcAft>
              <a:buNone/>
              <a:defRPr sz="2000" b="0" i="0" u="none" strike="noStrike" cap="none">
                <a:solidFill>
                  <a:schemeClr val="dk1"/>
                </a:solidFill>
                <a:latin typeface="Times"/>
                <a:ea typeface="Times"/>
                <a:cs typeface="Times"/>
                <a:sym typeface="Times"/>
              </a:defRPr>
            </a:lvl9pPr>
          </a:lstStyle>
          <a:p>
            <a:endParaRPr/>
          </a:p>
        </p:txBody>
      </p:sp>
      <p:sp>
        <p:nvSpPr>
          <p:cNvPr id="61" name="Shape 61"/>
          <p:cNvSpPr txBox="1">
            <a:spLocks noGrp="1"/>
          </p:cNvSpPr>
          <p:nvPr>
            <p:ph type="sldNum" idx="12"/>
          </p:nvPr>
        </p:nvSpPr>
        <p:spPr>
          <a:xfrm>
            <a:off x="0" y="6400800"/>
            <a:ext cx="609599" cy="4572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9FA1A4"/>
              </a:buClr>
              <a:buSzPct val="25000"/>
              <a:buFont typeface="Century Schoolbook"/>
              <a:buNone/>
            </a:pPr>
            <a:fld id="{00000000-1234-1234-1234-123412341234}" type="slidenum">
              <a:rPr lang="en-US" sz="1000" b="0" i="1" u="none" strike="noStrike" cap="none">
                <a:solidFill>
                  <a:srgbClr val="9FA1A4"/>
                </a:solidFill>
                <a:latin typeface="Century Schoolbook"/>
                <a:ea typeface="Century Schoolbook"/>
                <a:cs typeface="Century Schoolbook"/>
                <a:sym typeface="Century Schoolbook"/>
              </a:rPr>
              <a:t>‹#›</a:t>
            </a:fld>
            <a:endParaRPr lang="en-US" sz="1000" b="0" i="1" u="none" strike="noStrike" cap="none">
              <a:solidFill>
                <a:srgbClr val="9FA1A4"/>
              </a:solidFill>
              <a:latin typeface="Century Schoolbook"/>
              <a:ea typeface="Century Schoolbook"/>
              <a:cs typeface="Century Schoolbook"/>
              <a:sym typeface="Century Schoolbook"/>
            </a:endParaRPr>
          </a:p>
        </p:txBody>
      </p:sp>
      <p:sp>
        <p:nvSpPr>
          <p:cNvPr id="62" name="Shape 62"/>
          <p:cNvSpPr txBox="1"/>
          <p:nvPr/>
        </p:nvSpPr>
        <p:spPr>
          <a:xfrm>
            <a:off x="8470" y="6291260"/>
            <a:ext cx="6087530" cy="40010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 All rights reserved. No utilization or reproduction of this material is allowed without the written permission of CSH.</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4_Defaul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914400" y="292101"/>
            <a:ext cx="7315199" cy="1263599"/>
          </a:xfrm>
          <a:prstGeom prst="rect">
            <a:avLst/>
          </a:prstGeom>
          <a:noFill/>
          <a:ln>
            <a:noFill/>
          </a:ln>
        </p:spPr>
        <p:txBody>
          <a:bodyPr lIns="91425" tIns="91425" rIns="91425" bIns="91425" anchor="t" anchorCtr="0"/>
          <a:lstStyle>
            <a:lvl1pPr marL="345281" marR="0" lvl="0" indent="-256381" algn="l" rtl="0">
              <a:lnSpc>
                <a:spcPct val="112500"/>
              </a:lnSpc>
              <a:spcBef>
                <a:spcPts val="0"/>
              </a:spcBef>
              <a:spcAft>
                <a:spcPts val="0"/>
              </a:spcAft>
              <a:buClr>
                <a:schemeClr val="lt1"/>
              </a:buClr>
              <a:buFont typeface="Century Schoolbook"/>
              <a:buNone/>
              <a:defRPr sz="2100" b="0" i="0" u="none" strike="noStrike" cap="none">
                <a:solidFill>
                  <a:schemeClr val="lt1"/>
                </a:solidFill>
                <a:latin typeface="Century Schoolbook"/>
                <a:ea typeface="Century Schoolbook"/>
                <a:cs typeface="Century Schoolbook"/>
                <a:sym typeface="Century Schoolbook"/>
              </a:defRPr>
            </a:lvl1pPr>
            <a:lvl2pPr marL="0" marR="0" lvl="1" indent="0" algn="l" rtl="0">
              <a:lnSpc>
                <a:spcPct val="112500"/>
              </a:lnSpc>
              <a:spcBef>
                <a:spcPts val="0"/>
              </a:spcBef>
              <a:spcAft>
                <a:spcPts val="0"/>
              </a:spcAft>
              <a:buClr>
                <a:schemeClr val="lt1"/>
              </a:buClr>
              <a:buFont typeface="Arial"/>
              <a:buNone/>
              <a:defRPr sz="2100" b="1" i="0" u="none" strike="noStrike" cap="none">
                <a:solidFill>
                  <a:schemeClr val="lt1"/>
                </a:solidFill>
                <a:latin typeface="Arial"/>
                <a:ea typeface="Arial"/>
                <a:cs typeface="Arial"/>
                <a:sym typeface="Arial"/>
              </a:defRPr>
            </a:lvl2pPr>
            <a:lvl3pPr marL="0" marR="0" lvl="2" indent="0" algn="l" rtl="0">
              <a:lnSpc>
                <a:spcPct val="112500"/>
              </a:lnSpc>
              <a:spcBef>
                <a:spcPts val="0"/>
              </a:spcBef>
              <a:spcAft>
                <a:spcPts val="0"/>
              </a:spcAft>
              <a:buClr>
                <a:schemeClr val="lt1"/>
              </a:buClr>
              <a:buFont typeface="Arial"/>
              <a:buNone/>
              <a:defRPr sz="2100" b="1" i="0" u="none" strike="noStrike" cap="none">
                <a:solidFill>
                  <a:schemeClr val="lt1"/>
                </a:solidFill>
                <a:latin typeface="Arial"/>
                <a:ea typeface="Arial"/>
                <a:cs typeface="Arial"/>
                <a:sym typeface="Arial"/>
              </a:defRPr>
            </a:lvl3pPr>
            <a:lvl4pPr marL="0" marR="0" lvl="3" indent="0" algn="l" rtl="0">
              <a:lnSpc>
                <a:spcPct val="112500"/>
              </a:lnSpc>
              <a:spcBef>
                <a:spcPts val="0"/>
              </a:spcBef>
              <a:spcAft>
                <a:spcPts val="0"/>
              </a:spcAft>
              <a:buClr>
                <a:schemeClr val="lt1"/>
              </a:buClr>
              <a:buFont typeface="Arial"/>
              <a:buNone/>
              <a:defRPr sz="2100" b="1" i="0" u="none" strike="noStrike" cap="none">
                <a:solidFill>
                  <a:schemeClr val="lt1"/>
                </a:solidFill>
                <a:latin typeface="Arial"/>
                <a:ea typeface="Arial"/>
                <a:cs typeface="Arial"/>
                <a:sym typeface="Arial"/>
              </a:defRPr>
            </a:lvl4pPr>
            <a:lvl5pPr marL="0" marR="0" lvl="4" indent="0" algn="l" rtl="0">
              <a:lnSpc>
                <a:spcPct val="112500"/>
              </a:lnSpc>
              <a:spcBef>
                <a:spcPts val="0"/>
              </a:spcBef>
              <a:spcAft>
                <a:spcPts val="0"/>
              </a:spcAft>
              <a:buClr>
                <a:schemeClr val="lt1"/>
              </a:buClr>
              <a:buFont typeface="Arial"/>
              <a:buNone/>
              <a:defRPr sz="2100" b="1" i="0" u="none" strike="noStrike" cap="none">
                <a:solidFill>
                  <a:schemeClr val="lt1"/>
                </a:solidFill>
                <a:latin typeface="Arial"/>
                <a:ea typeface="Arial"/>
                <a:cs typeface="Arial"/>
                <a:sym typeface="Arial"/>
              </a:defRPr>
            </a:lvl5pPr>
            <a:lvl6pPr marL="342900" marR="0" lvl="5" indent="0" algn="l" rtl="0">
              <a:lnSpc>
                <a:spcPct val="112500"/>
              </a:lnSpc>
              <a:spcBef>
                <a:spcPts val="0"/>
              </a:spcBef>
              <a:spcAft>
                <a:spcPts val="0"/>
              </a:spcAft>
              <a:buClr>
                <a:schemeClr val="lt1"/>
              </a:buClr>
              <a:buFont typeface="Arial"/>
              <a:buNone/>
              <a:defRPr sz="2100" b="1" i="0" u="none" strike="noStrike" cap="none">
                <a:solidFill>
                  <a:schemeClr val="lt1"/>
                </a:solidFill>
                <a:latin typeface="Arial"/>
                <a:ea typeface="Arial"/>
                <a:cs typeface="Arial"/>
                <a:sym typeface="Arial"/>
              </a:defRPr>
            </a:lvl6pPr>
            <a:lvl7pPr marL="685800" marR="0" lvl="6" indent="0" algn="l" rtl="0">
              <a:lnSpc>
                <a:spcPct val="112500"/>
              </a:lnSpc>
              <a:spcBef>
                <a:spcPts val="0"/>
              </a:spcBef>
              <a:spcAft>
                <a:spcPts val="0"/>
              </a:spcAft>
              <a:buClr>
                <a:schemeClr val="lt1"/>
              </a:buClr>
              <a:buFont typeface="Arial"/>
              <a:buNone/>
              <a:defRPr sz="2100" b="1" i="0" u="none" strike="noStrike" cap="none">
                <a:solidFill>
                  <a:schemeClr val="lt1"/>
                </a:solidFill>
                <a:latin typeface="Arial"/>
                <a:ea typeface="Arial"/>
                <a:cs typeface="Arial"/>
                <a:sym typeface="Arial"/>
              </a:defRPr>
            </a:lvl7pPr>
            <a:lvl8pPr marL="1028700" marR="0" lvl="7" indent="0" algn="l" rtl="0">
              <a:lnSpc>
                <a:spcPct val="112500"/>
              </a:lnSpc>
              <a:spcBef>
                <a:spcPts val="0"/>
              </a:spcBef>
              <a:spcAft>
                <a:spcPts val="0"/>
              </a:spcAft>
              <a:buClr>
                <a:schemeClr val="lt1"/>
              </a:buClr>
              <a:buFont typeface="Arial"/>
              <a:buNone/>
              <a:defRPr sz="2100" b="1" i="0" u="none" strike="noStrike" cap="none">
                <a:solidFill>
                  <a:schemeClr val="lt1"/>
                </a:solidFill>
                <a:latin typeface="Arial"/>
                <a:ea typeface="Arial"/>
                <a:cs typeface="Arial"/>
                <a:sym typeface="Arial"/>
              </a:defRPr>
            </a:lvl8pPr>
            <a:lvl9pPr marL="1371600" marR="0" lvl="8" indent="0" algn="l" rtl="0">
              <a:lnSpc>
                <a:spcPct val="112500"/>
              </a:lnSpc>
              <a:spcBef>
                <a:spcPts val="0"/>
              </a:spcBef>
              <a:spcAft>
                <a:spcPts val="0"/>
              </a:spcAft>
              <a:buClr>
                <a:schemeClr val="lt1"/>
              </a:buClr>
              <a:buFont typeface="Arial"/>
              <a:buNone/>
              <a:defRPr sz="2100" b="1" i="0" u="none" strike="noStrike" cap="none">
                <a:solidFill>
                  <a:schemeClr val="lt1"/>
                </a:solidFill>
                <a:latin typeface="Arial"/>
                <a:ea typeface="Arial"/>
                <a:cs typeface="Arial"/>
                <a:sym typeface="Arial"/>
              </a:defRPr>
            </a:lvl9pPr>
          </a:lstStyle>
          <a:p>
            <a:endParaRPr/>
          </a:p>
        </p:txBody>
      </p:sp>
      <p:sp>
        <p:nvSpPr>
          <p:cNvPr id="76" name="Shape 76"/>
          <p:cNvSpPr txBox="1">
            <a:spLocks noGrp="1"/>
          </p:cNvSpPr>
          <p:nvPr>
            <p:ph type="body" idx="1"/>
          </p:nvPr>
        </p:nvSpPr>
        <p:spPr>
          <a:xfrm>
            <a:off x="925513" y="1555749"/>
            <a:ext cx="7292999" cy="5302399"/>
          </a:xfrm>
          <a:prstGeom prst="rect">
            <a:avLst/>
          </a:prstGeom>
          <a:noFill/>
          <a:ln>
            <a:noFill/>
          </a:ln>
        </p:spPr>
        <p:txBody>
          <a:bodyPr lIns="91425" tIns="91425" rIns="91425" bIns="91425" anchor="t" anchorCtr="0"/>
          <a:lstStyle>
            <a:lvl1pPr marL="158750" marR="0" lvl="0" indent="387350" algn="l" rtl="0">
              <a:lnSpc>
                <a:spcPct val="150000"/>
              </a:lnSpc>
              <a:spcBef>
                <a:spcPts val="0"/>
              </a:spcBef>
              <a:spcAft>
                <a:spcPts val="0"/>
              </a:spcAft>
              <a:buClr>
                <a:srgbClr val="807F83"/>
              </a:buClr>
              <a:buSzPct val="100000"/>
              <a:buFont typeface="Arial"/>
              <a:buChar char="•"/>
              <a:defRPr sz="1200" b="1" i="0" u="none" strike="noStrike" cap="none">
                <a:solidFill>
                  <a:srgbClr val="0081C6"/>
                </a:solidFill>
                <a:latin typeface="Century Schoolbook"/>
                <a:ea typeface="Century Schoolbook"/>
                <a:cs typeface="Century Schoolbook"/>
                <a:sym typeface="Century Schoolbook"/>
              </a:defRPr>
            </a:lvl1pPr>
            <a:lvl2pPr marL="366709" marR="0" lvl="1" indent="204790" algn="l" rtl="0">
              <a:lnSpc>
                <a:spcPct val="150000"/>
              </a:lnSpc>
              <a:spcBef>
                <a:spcPts val="0"/>
              </a:spcBef>
              <a:spcAft>
                <a:spcPts val="0"/>
              </a:spcAft>
              <a:buClr>
                <a:srgbClr val="807F83"/>
              </a:buClr>
              <a:buSzPct val="50000"/>
              <a:buFont typeface="Arial"/>
              <a:buChar char="–"/>
              <a:defRPr sz="1200" b="0" i="0" u="none" strike="noStrike" cap="none">
                <a:solidFill>
                  <a:srgbClr val="0081C6"/>
                </a:solidFill>
                <a:latin typeface="Century Schoolbook"/>
                <a:ea typeface="Century Schoolbook"/>
                <a:cs typeface="Century Schoolbook"/>
                <a:sym typeface="Century Schoolbook"/>
              </a:defRPr>
            </a:lvl2pPr>
            <a:lvl3pPr marL="550508" marR="0" lvl="2" indent="287691" algn="l" rtl="0">
              <a:lnSpc>
                <a:spcPct val="150000"/>
              </a:lnSpc>
              <a:spcBef>
                <a:spcPts val="0"/>
              </a:spcBef>
              <a:spcAft>
                <a:spcPts val="0"/>
              </a:spcAft>
              <a:buClr>
                <a:srgbClr val="807F83"/>
              </a:buClr>
              <a:buSzPct val="100000"/>
              <a:buFont typeface="Arial"/>
              <a:buChar char="•"/>
              <a:defRPr sz="1200" b="0" i="0" u="none" strike="noStrike" cap="none">
                <a:solidFill>
                  <a:srgbClr val="0081C6"/>
                </a:solidFill>
                <a:latin typeface="Century Schoolbook"/>
                <a:ea typeface="Century Schoolbook"/>
                <a:cs typeface="Century Schoolbook"/>
                <a:sym typeface="Century Schoolbook"/>
              </a:defRPr>
            </a:lvl3pPr>
            <a:lvl4pPr marL="727603" marR="0" lvl="3" indent="288396" algn="l" rtl="0">
              <a:lnSpc>
                <a:spcPct val="150000"/>
              </a:lnSpc>
              <a:spcBef>
                <a:spcPts val="0"/>
              </a:spcBef>
              <a:spcAft>
                <a:spcPts val="0"/>
              </a:spcAft>
              <a:buClr>
                <a:srgbClr val="807F83"/>
              </a:buClr>
              <a:buSzPct val="100000"/>
              <a:buFont typeface="Arial"/>
              <a:buChar char="–"/>
              <a:defRPr sz="1200" b="0" i="0" u="none" strike="noStrike" cap="none">
                <a:solidFill>
                  <a:srgbClr val="0081C6"/>
                </a:solidFill>
                <a:latin typeface="Century Schoolbook"/>
                <a:ea typeface="Century Schoolbook"/>
                <a:cs typeface="Century Schoolbook"/>
                <a:sym typeface="Century Schoolbook"/>
              </a:defRPr>
            </a:lvl4pPr>
            <a:lvl5pPr marL="905404" marR="0" lvl="4" indent="288395" algn="l" rtl="0">
              <a:lnSpc>
                <a:spcPct val="150000"/>
              </a:lnSpc>
              <a:spcBef>
                <a:spcPts val="0"/>
              </a:spcBef>
              <a:spcAft>
                <a:spcPts val="0"/>
              </a:spcAft>
              <a:buClr>
                <a:srgbClr val="807F83"/>
              </a:buClr>
              <a:buSzPct val="100000"/>
              <a:buFont typeface="Arial"/>
              <a:buChar char="•"/>
              <a:defRPr sz="1200" b="1" i="0" u="none" strike="noStrike" cap="none">
                <a:solidFill>
                  <a:schemeClr val="dk1"/>
                </a:solidFill>
                <a:latin typeface="Century Schoolbook"/>
                <a:ea typeface="Century Schoolbook"/>
                <a:cs typeface="Century Schoolbook"/>
                <a:sym typeface="Century Schoolbook"/>
              </a:defRPr>
            </a:lvl5pPr>
            <a:lvl6pPr marL="1362604" marR="0" lvl="5" indent="332845" algn="l" rtl="0">
              <a:lnSpc>
                <a:spcPct val="150000"/>
              </a:lnSpc>
              <a:spcBef>
                <a:spcPts val="0"/>
              </a:spcBef>
              <a:spcAft>
                <a:spcPts val="0"/>
              </a:spcAft>
              <a:buClr>
                <a:srgbClr val="807F83"/>
              </a:buClr>
              <a:buSzPct val="100000"/>
              <a:buFont typeface="Arial"/>
              <a:buChar char="•"/>
              <a:defRPr sz="1500" b="0" i="0" u="none" strike="noStrike" cap="none">
                <a:solidFill>
                  <a:schemeClr val="dk1"/>
                </a:solidFill>
                <a:latin typeface="Times"/>
                <a:ea typeface="Times"/>
                <a:cs typeface="Times"/>
                <a:sym typeface="Times"/>
              </a:defRPr>
            </a:lvl6pPr>
            <a:lvl7pPr marL="1819804" marR="0" lvl="6" indent="332845" algn="l" rtl="0">
              <a:lnSpc>
                <a:spcPct val="150000"/>
              </a:lnSpc>
              <a:spcBef>
                <a:spcPts val="0"/>
              </a:spcBef>
              <a:spcAft>
                <a:spcPts val="0"/>
              </a:spcAft>
              <a:buClr>
                <a:srgbClr val="807F83"/>
              </a:buClr>
              <a:buSzPct val="100000"/>
              <a:buFont typeface="Arial"/>
              <a:buChar char="•"/>
              <a:defRPr sz="1500" b="0" i="0" u="none" strike="noStrike" cap="none">
                <a:solidFill>
                  <a:schemeClr val="dk1"/>
                </a:solidFill>
                <a:latin typeface="Times"/>
                <a:ea typeface="Times"/>
                <a:cs typeface="Times"/>
                <a:sym typeface="Times"/>
              </a:defRPr>
            </a:lvl7pPr>
            <a:lvl8pPr marL="2277004" marR="0" lvl="7" indent="332845" algn="l" rtl="0">
              <a:lnSpc>
                <a:spcPct val="150000"/>
              </a:lnSpc>
              <a:spcBef>
                <a:spcPts val="0"/>
              </a:spcBef>
              <a:spcAft>
                <a:spcPts val="0"/>
              </a:spcAft>
              <a:buClr>
                <a:srgbClr val="807F83"/>
              </a:buClr>
              <a:buSzPct val="100000"/>
              <a:buFont typeface="Arial"/>
              <a:buChar char="•"/>
              <a:defRPr sz="1500" b="0" i="0" u="none" strike="noStrike" cap="none">
                <a:solidFill>
                  <a:schemeClr val="dk1"/>
                </a:solidFill>
                <a:latin typeface="Times"/>
                <a:ea typeface="Times"/>
                <a:cs typeface="Times"/>
                <a:sym typeface="Times"/>
              </a:defRPr>
            </a:lvl8pPr>
            <a:lvl9pPr marL="2734204" marR="0" lvl="8" indent="332845" algn="l" rtl="0">
              <a:lnSpc>
                <a:spcPct val="150000"/>
              </a:lnSpc>
              <a:spcBef>
                <a:spcPts val="0"/>
              </a:spcBef>
              <a:spcAft>
                <a:spcPts val="0"/>
              </a:spcAft>
              <a:buClr>
                <a:srgbClr val="807F83"/>
              </a:buClr>
              <a:buSzPct val="100000"/>
              <a:buFont typeface="Arial"/>
              <a:buChar char="•"/>
              <a:defRPr sz="1500" b="0" i="0" u="none" strike="noStrike" cap="none">
                <a:solidFill>
                  <a:schemeClr val="dk1"/>
                </a:solidFill>
                <a:latin typeface="Times"/>
                <a:ea typeface="Times"/>
                <a:cs typeface="Times"/>
                <a:sym typeface="Time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jp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1.jp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1.jpg"/><Relationship Id="rId5" Type="http://schemas.openxmlformats.org/officeDocument/2006/relationships/slideLayout" Target="../slideLayouts/slideLayout29.xml"/><Relationship Id="rId10" Type="http://schemas.openxmlformats.org/officeDocument/2006/relationships/theme" Target="../theme/theme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1.jpg"/><Relationship Id="rId4" Type="http://schemas.openxmlformats.org/officeDocument/2006/relationships/slideLayout" Target="../slideLayouts/slideLayout37.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image" Target="../media/image1.jpg"/><Relationship Id="rId4" Type="http://schemas.openxmlformats.org/officeDocument/2006/relationships/slideLayout" Target="../slideLayouts/slideLayout45.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10" Type="http://schemas.openxmlformats.org/officeDocument/2006/relationships/image" Target="../media/image1.jpg"/><Relationship Id="rId4" Type="http://schemas.openxmlformats.org/officeDocument/2006/relationships/slideLayout" Target="../slideLayouts/slideLayout53.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p:nvPr/>
        </p:nvSpPr>
        <p:spPr>
          <a:xfrm rot="10800000" flipH="1">
            <a:off x="0" y="76199"/>
            <a:ext cx="7315200" cy="914400"/>
          </a:xfrm>
          <a:prstGeom prst="rect">
            <a:avLst/>
          </a:prstGeom>
          <a:solidFill>
            <a:srgbClr val="F8971D"/>
          </a:solid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Font typeface="Arial"/>
              <a:buNone/>
            </a:pPr>
            <a:endParaRPr sz="2400" b="0" i="0" u="none" strike="noStrike" cap="none">
              <a:solidFill>
                <a:srgbClr val="FFFFFF"/>
              </a:solidFill>
              <a:latin typeface="Times"/>
              <a:ea typeface="Times"/>
              <a:cs typeface="Times"/>
              <a:sym typeface="Times"/>
            </a:endParaRPr>
          </a:p>
        </p:txBody>
      </p:sp>
      <p:sp>
        <p:nvSpPr>
          <p:cNvPr id="7" name="Shape 7"/>
          <p:cNvSpPr txBox="1">
            <a:spLocks noGrp="1"/>
          </p:cNvSpPr>
          <p:nvPr>
            <p:ph type="title"/>
          </p:nvPr>
        </p:nvSpPr>
        <p:spPr>
          <a:xfrm>
            <a:off x="609600" y="228600"/>
            <a:ext cx="6019799" cy="533399"/>
          </a:xfrm>
          <a:prstGeom prst="rect">
            <a:avLst/>
          </a:prstGeom>
          <a:noFill/>
          <a:ln>
            <a:noFill/>
          </a:ln>
        </p:spPr>
        <p:txBody>
          <a:bodyPr lIns="91425" tIns="91425" rIns="91425" bIns="91425" anchor="ctr" anchorCtr="0"/>
          <a:lstStyle>
            <a:lvl1pPr marL="460375" marR="0" lvl="0" indent="-460375" algn="l" rtl="0">
              <a:spcBef>
                <a:spcPts val="0"/>
              </a:spcBef>
              <a:spcAft>
                <a:spcPts val="0"/>
              </a:spcAft>
              <a:buNone/>
              <a:defRPr sz="2800" b="0" i="0" u="none" strike="noStrike" cap="none">
                <a:solidFill>
                  <a:schemeClr val="lt1"/>
                </a:solidFill>
                <a:latin typeface="Century Schoolbook"/>
                <a:ea typeface="Century Schoolbook"/>
                <a:cs typeface="Century Schoolbook"/>
                <a:sym typeface="Century Schoolbook"/>
              </a:defRPr>
            </a:lvl1pPr>
            <a:lvl2pPr marL="0" marR="0" lvl="1" indent="0" algn="l" rtl="0">
              <a:spcBef>
                <a:spcPts val="0"/>
              </a:spcBef>
              <a:spcAft>
                <a:spcPts val="0"/>
              </a:spcAft>
              <a:buNone/>
              <a:defRPr sz="28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28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28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2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2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2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2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2800" b="1" i="0" u="none" strike="noStrike" cap="none">
                <a:solidFill>
                  <a:schemeClr val="lt1"/>
                </a:solidFill>
                <a:latin typeface="Arial"/>
                <a:ea typeface="Arial"/>
                <a:cs typeface="Arial"/>
                <a:sym typeface="Arial"/>
              </a:defRPr>
            </a:lvl9pPr>
          </a:lstStyle>
          <a:p>
            <a:endParaRPr/>
          </a:p>
        </p:txBody>
      </p:sp>
      <p:sp>
        <p:nvSpPr>
          <p:cNvPr id="8" name="Shape 8"/>
          <p:cNvSpPr txBox="1">
            <a:spLocks noGrp="1"/>
          </p:cNvSpPr>
          <p:nvPr>
            <p:ph type="body" idx="1"/>
          </p:nvPr>
        </p:nvSpPr>
        <p:spPr>
          <a:xfrm>
            <a:off x="457200" y="1600200"/>
            <a:ext cx="7619999" cy="4114800"/>
          </a:xfrm>
          <a:prstGeom prst="rect">
            <a:avLst/>
          </a:prstGeom>
          <a:noFill/>
          <a:ln>
            <a:noFill/>
          </a:ln>
        </p:spPr>
        <p:txBody>
          <a:bodyPr lIns="91425" tIns="91425" rIns="91425" bIns="91425" anchor="t" anchorCtr="0"/>
          <a:lstStyle>
            <a:lvl1pPr marL="461963" marR="0" lvl="0" indent="-233362" algn="l" rtl="0">
              <a:spcBef>
                <a:spcPts val="360"/>
              </a:spcBef>
              <a:spcAft>
                <a:spcPts val="0"/>
              </a:spcAft>
              <a:buClr>
                <a:srgbClr val="9FA1A4"/>
              </a:buClr>
              <a:buSzPct val="100000"/>
              <a:buFont typeface="Noto Sans Symbols"/>
              <a:buChar char="▪"/>
              <a:defRPr sz="1800" b="1" i="0" u="none" strike="noStrike" cap="none">
                <a:solidFill>
                  <a:srgbClr val="0081C6"/>
                </a:solidFill>
                <a:latin typeface="Century Schoolbook"/>
                <a:ea typeface="Century Schoolbook"/>
                <a:cs typeface="Century Schoolbook"/>
                <a:sym typeface="Century Schoolbook"/>
              </a:defRPr>
            </a:lvl1pPr>
            <a:lvl2pPr marL="736600" marR="0" lvl="1" indent="-234950" algn="l" rtl="0">
              <a:spcBef>
                <a:spcPts val="360"/>
              </a:spcBef>
              <a:spcAft>
                <a:spcPts val="0"/>
              </a:spcAft>
              <a:buClr>
                <a:srgbClr val="9FA1A4"/>
              </a:buClr>
              <a:buSzPct val="50000"/>
              <a:buFont typeface="Noto Sans Symbols"/>
              <a:buChar char="◻"/>
              <a:defRPr sz="1800" b="0" i="0" u="none" strike="noStrike" cap="none">
                <a:solidFill>
                  <a:srgbClr val="0081C6"/>
                </a:solidFill>
                <a:latin typeface="Century Schoolbook"/>
                <a:ea typeface="Century Schoolbook"/>
                <a:cs typeface="Century Schoolbook"/>
                <a:sym typeface="Century Schoolbook"/>
              </a:defRPr>
            </a:lvl2pPr>
            <a:lvl3pPr marL="1143000" marR="0" lvl="2" indent="-127000" algn="l" rtl="0">
              <a:spcBef>
                <a:spcPts val="320"/>
              </a:spcBef>
              <a:spcAft>
                <a:spcPts val="0"/>
              </a:spcAft>
              <a:buClr>
                <a:srgbClr val="D7D9DA"/>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3pPr>
            <a:lvl4pPr marL="1600200" marR="0" lvl="3" indent="-127000" algn="l" rtl="0">
              <a:spcBef>
                <a:spcPts val="320"/>
              </a:spcBef>
              <a:spcAft>
                <a:spcPts val="0"/>
              </a:spcAft>
              <a:buClr>
                <a:srgbClr val="EBECEC"/>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4pPr>
            <a:lvl5pPr marL="2114550" marR="0" lvl="4" indent="-184150" algn="l" rtl="0">
              <a:spcBef>
                <a:spcPts val="320"/>
              </a:spcBef>
              <a:spcAft>
                <a:spcPts val="0"/>
              </a:spcAft>
              <a:buClr>
                <a:srgbClr val="9FA1A4"/>
              </a:buClr>
              <a:buSzPct val="100000"/>
              <a:buFont typeface="Noto Sans Symbols"/>
              <a:buChar char="▪"/>
              <a:defRPr sz="1600" b="1" i="0" u="none" strike="noStrike" cap="none">
                <a:solidFill>
                  <a:schemeClr val="dk1"/>
                </a:solidFill>
                <a:latin typeface="Century Schoolbook"/>
                <a:ea typeface="Century Schoolbook"/>
                <a:cs typeface="Century Schoolbook"/>
                <a:sym typeface="Century Schoolbook"/>
              </a:defRPr>
            </a:lvl5pPr>
            <a:lvl6pPr marL="2514600" marR="0" lvl="5" indent="-228600" algn="l" rtl="0">
              <a:spcBef>
                <a:spcPts val="400"/>
              </a:spcBef>
              <a:spcAft>
                <a:spcPts val="0"/>
              </a:spcAft>
              <a:buNone/>
              <a:defRPr sz="2000" b="0" i="0" u="none" strike="noStrike" cap="none">
                <a:solidFill>
                  <a:schemeClr val="dk1"/>
                </a:solidFill>
                <a:latin typeface="Times"/>
                <a:ea typeface="Times"/>
                <a:cs typeface="Times"/>
                <a:sym typeface="Times"/>
              </a:defRPr>
            </a:lvl6pPr>
            <a:lvl7pPr marL="2971800" marR="0" lvl="6" indent="-228600" algn="l" rtl="0">
              <a:spcBef>
                <a:spcPts val="400"/>
              </a:spcBef>
              <a:spcAft>
                <a:spcPts val="0"/>
              </a:spcAft>
              <a:buNone/>
              <a:defRPr sz="2000" b="0" i="0" u="none" strike="noStrike" cap="none">
                <a:solidFill>
                  <a:schemeClr val="dk1"/>
                </a:solidFill>
                <a:latin typeface="Times"/>
                <a:ea typeface="Times"/>
                <a:cs typeface="Times"/>
                <a:sym typeface="Times"/>
              </a:defRPr>
            </a:lvl7pPr>
            <a:lvl8pPr marL="3429000" marR="0" lvl="7" indent="-228600" algn="l" rtl="0">
              <a:spcBef>
                <a:spcPts val="400"/>
              </a:spcBef>
              <a:spcAft>
                <a:spcPts val="0"/>
              </a:spcAft>
              <a:buNone/>
              <a:defRPr sz="2000" b="0" i="0" u="none" strike="noStrike" cap="none">
                <a:solidFill>
                  <a:schemeClr val="dk1"/>
                </a:solidFill>
                <a:latin typeface="Times"/>
                <a:ea typeface="Times"/>
                <a:cs typeface="Times"/>
                <a:sym typeface="Times"/>
              </a:defRPr>
            </a:lvl8pPr>
            <a:lvl9pPr marL="3886200" marR="0" lvl="8" indent="-228600" algn="l" rtl="0">
              <a:spcBef>
                <a:spcPts val="400"/>
              </a:spcBef>
              <a:spcAft>
                <a:spcPts val="0"/>
              </a:spcAft>
              <a:buNone/>
              <a:defRPr sz="2000" b="0" i="0" u="none" strike="noStrike" cap="none">
                <a:solidFill>
                  <a:schemeClr val="dk1"/>
                </a:solidFill>
                <a:latin typeface="Times"/>
                <a:ea typeface="Times"/>
                <a:cs typeface="Times"/>
                <a:sym typeface="Times"/>
              </a:defRPr>
            </a:lvl9pPr>
          </a:lstStyle>
          <a:p>
            <a:endParaRPr/>
          </a:p>
        </p:txBody>
      </p:sp>
      <p:pic>
        <p:nvPicPr>
          <p:cNvPr id="9" name="Shape 9" descr="CSH_Color_tag.jpg"/>
          <p:cNvPicPr preferRelativeResize="0"/>
          <p:nvPr/>
        </p:nvPicPr>
        <p:blipFill rotWithShape="1">
          <a:blip r:embed="rId10">
            <a:alphaModFix/>
          </a:blip>
          <a:srcRect/>
          <a:stretch/>
        </p:blipFill>
        <p:spPr>
          <a:xfrm>
            <a:off x="7315200" y="6019801"/>
            <a:ext cx="1269569" cy="542787"/>
          </a:xfrm>
          <a:prstGeom prst="rect">
            <a:avLst/>
          </a:prstGeom>
          <a:noFill/>
          <a:ln>
            <a:noFill/>
          </a:ln>
        </p:spPr>
      </p:pic>
      <p:sp>
        <p:nvSpPr>
          <p:cNvPr id="10" name="Shape 10"/>
          <p:cNvSpPr txBox="1">
            <a:spLocks noGrp="1"/>
          </p:cNvSpPr>
          <p:nvPr>
            <p:ph type="sldNum" idx="12"/>
          </p:nvPr>
        </p:nvSpPr>
        <p:spPr>
          <a:xfrm>
            <a:off x="609600" y="6248400"/>
            <a:ext cx="2666999" cy="36512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9FA1A4"/>
              </a:buClr>
              <a:buSzPct val="25000"/>
              <a:buFont typeface="Century Schoolbook"/>
              <a:buNone/>
            </a:pPr>
            <a:fld id="{00000000-1234-1234-1234-123412341234}" type="slidenum">
              <a:rPr lang="en-US" sz="1000" b="0" i="1" u="none" strike="noStrike" cap="none">
                <a:solidFill>
                  <a:srgbClr val="9FA1A4"/>
                </a:solidFill>
                <a:latin typeface="Century Schoolbook"/>
                <a:ea typeface="Century Schoolbook"/>
                <a:cs typeface="Century Schoolbook"/>
                <a:sym typeface="Century Schoolbook"/>
              </a:rPr>
              <a:t>‹#›</a:t>
            </a:fld>
            <a:endParaRPr lang="en-US" sz="1000" b="0" i="1" u="none" strike="noStrike" cap="none">
              <a:solidFill>
                <a:srgbClr val="9FA1A4"/>
              </a:solidFill>
              <a:latin typeface="Century Schoolbook"/>
              <a:ea typeface="Century Schoolbook"/>
              <a:cs typeface="Century Schoolbook"/>
              <a:sym typeface="Century Schoolbook"/>
            </a:endParaRPr>
          </a:p>
        </p:txBody>
      </p:sp>
      <p:sp>
        <p:nvSpPr>
          <p:cNvPr id="11" name="Shape 11"/>
          <p:cNvSpPr/>
          <p:nvPr/>
        </p:nvSpPr>
        <p:spPr>
          <a:xfrm rot="10800000" flipH="1">
            <a:off x="6934200" y="0"/>
            <a:ext cx="2209799" cy="838199"/>
          </a:xfrm>
          <a:prstGeom prst="rect">
            <a:avLst/>
          </a:prstGeom>
          <a:solidFill>
            <a:srgbClr val="0081C6">
              <a:alpha val="81960"/>
            </a:srgbClr>
          </a:solid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Font typeface="Arial"/>
              <a:buNone/>
            </a:pPr>
            <a:endParaRPr sz="2400" b="0" i="0" u="none" strike="noStrike" cap="none">
              <a:solidFill>
                <a:srgbClr val="FFFFFF"/>
              </a:solidFill>
              <a:latin typeface="Times"/>
              <a:ea typeface="Times"/>
              <a:cs typeface="Times"/>
              <a:sym typeface="Times"/>
            </a:endParaRPr>
          </a:p>
        </p:txBody>
      </p:sp>
      <p:sp>
        <p:nvSpPr>
          <p:cNvPr id="12" name="Shape 12"/>
          <p:cNvSpPr/>
          <p:nvPr/>
        </p:nvSpPr>
        <p:spPr>
          <a:xfrm rot="10800000" flipH="1">
            <a:off x="5715000" y="6705600"/>
            <a:ext cx="3429000" cy="152399"/>
          </a:xfrm>
          <a:prstGeom prst="rect">
            <a:avLst/>
          </a:prstGeom>
          <a:solidFill>
            <a:srgbClr val="8DC63F"/>
          </a:solid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Font typeface="Arial"/>
              <a:buNone/>
            </a:pPr>
            <a:endParaRPr sz="2400" b="0" i="0" u="none" strike="noStrike" cap="none">
              <a:solidFill>
                <a:srgbClr val="FFFFFF"/>
              </a:solidFill>
              <a:latin typeface="Times"/>
              <a:ea typeface="Times"/>
              <a:cs typeface="Times"/>
              <a:sym typeface="Times"/>
            </a:endParaRPr>
          </a:p>
        </p:txBody>
      </p:sp>
      <p:sp>
        <p:nvSpPr>
          <p:cNvPr id="13" name="Shape 13"/>
          <p:cNvSpPr/>
          <p:nvPr/>
        </p:nvSpPr>
        <p:spPr>
          <a:xfrm rot="10800000" flipH="1">
            <a:off x="0" y="6629400"/>
            <a:ext cx="6096000" cy="152399"/>
          </a:xfrm>
          <a:prstGeom prst="rect">
            <a:avLst/>
          </a:prstGeom>
          <a:solidFill>
            <a:srgbClr val="9FA1A4">
              <a:alpha val="47843"/>
            </a:srgbClr>
          </a:solid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Font typeface="Arial"/>
              <a:buNone/>
            </a:pPr>
            <a:endParaRPr sz="2400" b="0" i="0" u="none" strike="noStrike" cap="none">
              <a:solidFill>
                <a:srgbClr val="FFFFFF"/>
              </a:solidFill>
              <a:latin typeface="Times"/>
              <a:ea typeface="Times"/>
              <a:cs typeface="Times"/>
              <a:sym typeface="Times"/>
            </a:endParaRPr>
          </a:p>
        </p:txBody>
      </p:sp>
      <p:sp>
        <p:nvSpPr>
          <p:cNvPr id="14" name="Shape 14"/>
          <p:cNvSpPr/>
          <p:nvPr/>
        </p:nvSpPr>
        <p:spPr>
          <a:xfrm rot="10800000" flipH="1">
            <a:off x="0" y="838200"/>
            <a:ext cx="6934199" cy="76199"/>
          </a:xfrm>
          <a:prstGeom prst="rect">
            <a:avLst/>
          </a:prstGeom>
          <a:solidFill>
            <a:schemeClr val="lt1">
              <a:alpha val="24705"/>
            </a:schemeClr>
          </a:solid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Font typeface="Arial"/>
              <a:buNone/>
            </a:pPr>
            <a:endParaRPr sz="2400" b="0" i="0" u="none" strike="noStrike" cap="none">
              <a:solidFill>
                <a:srgbClr val="FFFFFF"/>
              </a:solidFill>
              <a:latin typeface="Times"/>
              <a:ea typeface="Times"/>
              <a:cs typeface="Times"/>
              <a:sym typeface="Times"/>
            </a:endParaRPr>
          </a:p>
        </p:txBody>
      </p:sp>
      <p:sp>
        <p:nvSpPr>
          <p:cNvPr id="15" name="Shape 15"/>
          <p:cNvSpPr txBox="1"/>
          <p:nvPr/>
        </p:nvSpPr>
        <p:spPr>
          <a:xfrm>
            <a:off x="8469" y="6291262"/>
            <a:ext cx="6087530" cy="40010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000" b="0" i="0" u="none" strike="noStrike" cap="none">
                <a:solidFill>
                  <a:srgbClr val="000000"/>
                </a:solidFill>
                <a:latin typeface="Arial"/>
                <a:ea typeface="Arial"/>
                <a:cs typeface="Arial"/>
                <a:sym typeface="Arial"/>
              </a:rPr>
              <a:t>© All rights reserved. No utilization or reproduction of this material is allowed without the written permission of CSH.</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Shape 64"/>
          <p:cNvSpPr/>
          <p:nvPr/>
        </p:nvSpPr>
        <p:spPr>
          <a:xfrm rot="10800000" flipH="1">
            <a:off x="0" y="76199"/>
            <a:ext cx="7315199" cy="914400"/>
          </a:xfrm>
          <a:prstGeom prst="rect">
            <a:avLst/>
          </a:prstGeom>
          <a:solidFill>
            <a:srgbClr val="F8971D"/>
          </a:solidFill>
          <a:ln>
            <a:noFill/>
          </a:ln>
        </p:spPr>
        <p:txBody>
          <a:bodyPr lIns="91425" tIns="45700" rIns="91425" bIns="45700" anchor="t" anchorCtr="0">
            <a:noAutofit/>
          </a:bodyPr>
          <a:lstStyle/>
          <a:p>
            <a:pPr marL="0" marR="0" lvl="0" indent="0" algn="r" rtl="0">
              <a:spcBef>
                <a:spcPts val="0"/>
              </a:spcBef>
              <a:spcAft>
                <a:spcPts val="0"/>
              </a:spcAft>
              <a:buNone/>
            </a:pPr>
            <a:endParaRPr sz="2400" b="0" i="0" u="none" strike="noStrike" cap="none">
              <a:solidFill>
                <a:srgbClr val="FFFFFF"/>
              </a:solidFill>
              <a:latin typeface="Times"/>
              <a:ea typeface="Times"/>
              <a:cs typeface="Times"/>
              <a:sym typeface="Times"/>
            </a:endParaRPr>
          </a:p>
        </p:txBody>
      </p:sp>
      <p:sp>
        <p:nvSpPr>
          <p:cNvPr id="65" name="Shape 65"/>
          <p:cNvSpPr txBox="1">
            <a:spLocks noGrp="1"/>
          </p:cNvSpPr>
          <p:nvPr>
            <p:ph type="title"/>
          </p:nvPr>
        </p:nvSpPr>
        <p:spPr>
          <a:xfrm>
            <a:off x="609600" y="228600"/>
            <a:ext cx="6019800" cy="533399"/>
          </a:xfrm>
          <a:prstGeom prst="rect">
            <a:avLst/>
          </a:prstGeom>
          <a:noFill/>
          <a:ln>
            <a:noFill/>
          </a:ln>
        </p:spPr>
        <p:txBody>
          <a:bodyPr lIns="91425" tIns="91425" rIns="91425" bIns="91425" anchor="ctr" anchorCtr="0"/>
          <a:lstStyle>
            <a:lvl1pPr marL="460375" marR="0" lvl="0" indent="-460375" algn="l" rtl="0">
              <a:spcBef>
                <a:spcPts val="0"/>
              </a:spcBef>
              <a:spcAft>
                <a:spcPts val="0"/>
              </a:spcAft>
              <a:buNone/>
              <a:defRPr sz="2800" b="0" i="0" u="none" strike="noStrike" cap="none">
                <a:solidFill>
                  <a:schemeClr val="lt1"/>
                </a:solidFill>
                <a:latin typeface="Century Schoolbook"/>
                <a:ea typeface="Century Schoolbook"/>
                <a:cs typeface="Century Schoolbook"/>
                <a:sym typeface="Century Schoolbook"/>
              </a:defRPr>
            </a:lvl1pPr>
            <a:lvl2pPr marL="0" marR="0" lvl="1" indent="0" algn="l" rtl="0">
              <a:spcBef>
                <a:spcPts val="0"/>
              </a:spcBef>
              <a:spcAft>
                <a:spcPts val="0"/>
              </a:spcAft>
              <a:buNone/>
              <a:defRPr sz="28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28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28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2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2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2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2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2800" b="1" i="0" u="none" strike="noStrike" cap="none">
                <a:solidFill>
                  <a:schemeClr val="lt1"/>
                </a:solidFill>
                <a:latin typeface="Arial"/>
                <a:ea typeface="Arial"/>
                <a:cs typeface="Arial"/>
                <a:sym typeface="Arial"/>
              </a:defRPr>
            </a:lvl9pPr>
          </a:lstStyle>
          <a:p>
            <a:endParaRPr/>
          </a:p>
        </p:txBody>
      </p:sp>
      <p:sp>
        <p:nvSpPr>
          <p:cNvPr id="66" name="Shape 66"/>
          <p:cNvSpPr txBox="1">
            <a:spLocks noGrp="1"/>
          </p:cNvSpPr>
          <p:nvPr>
            <p:ph type="body" idx="1"/>
          </p:nvPr>
        </p:nvSpPr>
        <p:spPr>
          <a:xfrm>
            <a:off x="457200" y="1600200"/>
            <a:ext cx="7620000" cy="4114800"/>
          </a:xfrm>
          <a:prstGeom prst="rect">
            <a:avLst/>
          </a:prstGeom>
          <a:noFill/>
          <a:ln>
            <a:noFill/>
          </a:ln>
        </p:spPr>
        <p:txBody>
          <a:bodyPr lIns="91425" tIns="91425" rIns="91425" bIns="91425" anchor="t" anchorCtr="0"/>
          <a:lstStyle>
            <a:lvl1pPr marL="461963" marR="0" lvl="0" indent="-233362" algn="l" rtl="0">
              <a:spcBef>
                <a:spcPts val="360"/>
              </a:spcBef>
              <a:spcAft>
                <a:spcPts val="0"/>
              </a:spcAft>
              <a:buClr>
                <a:srgbClr val="9FA1A4"/>
              </a:buClr>
              <a:buSzPct val="100000"/>
              <a:buFont typeface="Noto Sans Symbols"/>
              <a:buChar char="▪"/>
              <a:defRPr sz="1800" b="1" i="0" u="none" strike="noStrike" cap="none">
                <a:solidFill>
                  <a:srgbClr val="0081C6"/>
                </a:solidFill>
                <a:latin typeface="Century Schoolbook"/>
                <a:ea typeface="Century Schoolbook"/>
                <a:cs typeface="Century Schoolbook"/>
                <a:sym typeface="Century Schoolbook"/>
              </a:defRPr>
            </a:lvl1pPr>
            <a:lvl2pPr marL="736600" marR="0" lvl="1" indent="-234950" algn="l" rtl="0">
              <a:spcBef>
                <a:spcPts val="360"/>
              </a:spcBef>
              <a:spcAft>
                <a:spcPts val="0"/>
              </a:spcAft>
              <a:buClr>
                <a:srgbClr val="9FA1A4"/>
              </a:buClr>
              <a:buSzPct val="50000"/>
              <a:buFont typeface="Noto Sans Symbols"/>
              <a:buChar char="◻"/>
              <a:defRPr sz="1800" b="0" i="0" u="none" strike="noStrike" cap="none">
                <a:solidFill>
                  <a:srgbClr val="0081C6"/>
                </a:solidFill>
                <a:latin typeface="Century Schoolbook"/>
                <a:ea typeface="Century Schoolbook"/>
                <a:cs typeface="Century Schoolbook"/>
                <a:sym typeface="Century Schoolbook"/>
              </a:defRPr>
            </a:lvl2pPr>
            <a:lvl3pPr marL="1143000" marR="0" lvl="2" indent="-127000" algn="l" rtl="0">
              <a:spcBef>
                <a:spcPts val="320"/>
              </a:spcBef>
              <a:spcAft>
                <a:spcPts val="0"/>
              </a:spcAft>
              <a:buClr>
                <a:srgbClr val="D7D9DA"/>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3pPr>
            <a:lvl4pPr marL="1600200" marR="0" lvl="3" indent="-127000" algn="l" rtl="0">
              <a:spcBef>
                <a:spcPts val="320"/>
              </a:spcBef>
              <a:spcAft>
                <a:spcPts val="0"/>
              </a:spcAft>
              <a:buClr>
                <a:srgbClr val="EBECEC"/>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4pPr>
            <a:lvl5pPr marL="2114550" marR="0" lvl="4" indent="-184150" algn="l" rtl="0">
              <a:spcBef>
                <a:spcPts val="320"/>
              </a:spcBef>
              <a:spcAft>
                <a:spcPts val="0"/>
              </a:spcAft>
              <a:buClr>
                <a:srgbClr val="9FA1A4"/>
              </a:buClr>
              <a:buSzPct val="100000"/>
              <a:buFont typeface="Noto Sans Symbols"/>
              <a:buChar char="▪"/>
              <a:defRPr sz="1600" b="1" i="0" u="none" strike="noStrike" cap="none">
                <a:solidFill>
                  <a:schemeClr val="dk1"/>
                </a:solidFill>
                <a:latin typeface="Century Schoolbook"/>
                <a:ea typeface="Century Schoolbook"/>
                <a:cs typeface="Century Schoolbook"/>
                <a:sym typeface="Century Schoolbook"/>
              </a:defRPr>
            </a:lvl5pPr>
            <a:lvl6pPr marL="2514600" marR="0" lvl="5" indent="-228600" algn="l" rtl="0">
              <a:spcBef>
                <a:spcPts val="400"/>
              </a:spcBef>
              <a:spcAft>
                <a:spcPts val="0"/>
              </a:spcAft>
              <a:buNone/>
              <a:defRPr sz="2000" b="0" i="0" u="none" strike="noStrike" cap="none">
                <a:solidFill>
                  <a:schemeClr val="dk1"/>
                </a:solidFill>
                <a:latin typeface="Times"/>
                <a:ea typeface="Times"/>
                <a:cs typeface="Times"/>
                <a:sym typeface="Times"/>
              </a:defRPr>
            </a:lvl6pPr>
            <a:lvl7pPr marL="2971800" marR="0" lvl="6" indent="-228600" algn="l" rtl="0">
              <a:spcBef>
                <a:spcPts val="400"/>
              </a:spcBef>
              <a:spcAft>
                <a:spcPts val="0"/>
              </a:spcAft>
              <a:buNone/>
              <a:defRPr sz="2000" b="0" i="0" u="none" strike="noStrike" cap="none">
                <a:solidFill>
                  <a:schemeClr val="dk1"/>
                </a:solidFill>
                <a:latin typeface="Times"/>
                <a:ea typeface="Times"/>
                <a:cs typeface="Times"/>
                <a:sym typeface="Times"/>
              </a:defRPr>
            </a:lvl7pPr>
            <a:lvl8pPr marL="3429000" marR="0" lvl="7" indent="-228600" algn="l" rtl="0">
              <a:spcBef>
                <a:spcPts val="400"/>
              </a:spcBef>
              <a:spcAft>
                <a:spcPts val="0"/>
              </a:spcAft>
              <a:buNone/>
              <a:defRPr sz="2000" b="0" i="0" u="none" strike="noStrike" cap="none">
                <a:solidFill>
                  <a:schemeClr val="dk1"/>
                </a:solidFill>
                <a:latin typeface="Times"/>
                <a:ea typeface="Times"/>
                <a:cs typeface="Times"/>
                <a:sym typeface="Times"/>
              </a:defRPr>
            </a:lvl8pPr>
            <a:lvl9pPr marL="3886200" marR="0" lvl="8" indent="-228600" algn="l" rtl="0">
              <a:spcBef>
                <a:spcPts val="400"/>
              </a:spcBef>
              <a:spcAft>
                <a:spcPts val="0"/>
              </a:spcAft>
              <a:buNone/>
              <a:defRPr sz="2000" b="0" i="0" u="none" strike="noStrike" cap="none">
                <a:solidFill>
                  <a:schemeClr val="dk1"/>
                </a:solidFill>
                <a:latin typeface="Times"/>
                <a:ea typeface="Times"/>
                <a:cs typeface="Times"/>
                <a:sym typeface="Times"/>
              </a:defRPr>
            </a:lvl9pPr>
          </a:lstStyle>
          <a:p>
            <a:endParaRPr/>
          </a:p>
        </p:txBody>
      </p:sp>
      <p:pic>
        <p:nvPicPr>
          <p:cNvPr id="67" name="Shape 67" descr="CSH_Color_tag.jpg"/>
          <p:cNvPicPr preferRelativeResize="0"/>
          <p:nvPr/>
        </p:nvPicPr>
        <p:blipFill rotWithShape="1">
          <a:blip r:embed="rId10">
            <a:alphaModFix/>
          </a:blip>
          <a:srcRect/>
          <a:stretch/>
        </p:blipFill>
        <p:spPr>
          <a:xfrm>
            <a:off x="7315200" y="6019801"/>
            <a:ext cx="1269569" cy="542787"/>
          </a:xfrm>
          <a:prstGeom prst="rect">
            <a:avLst/>
          </a:prstGeom>
          <a:noFill/>
          <a:ln>
            <a:noFill/>
          </a:ln>
        </p:spPr>
      </p:pic>
      <p:sp>
        <p:nvSpPr>
          <p:cNvPr id="68" name="Shape 68"/>
          <p:cNvSpPr txBox="1">
            <a:spLocks noGrp="1"/>
          </p:cNvSpPr>
          <p:nvPr>
            <p:ph type="sldNum" idx="12"/>
          </p:nvPr>
        </p:nvSpPr>
        <p:spPr>
          <a:xfrm>
            <a:off x="609600" y="6248401"/>
            <a:ext cx="2667000" cy="365125"/>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fld id="{00000000-1234-1234-1234-123412341234}" type="slidenum">
              <a:rPr lang="en-US" sz="1000" b="0" i="1" u="none" strike="noStrike" cap="none">
                <a:solidFill>
                  <a:srgbClr val="9FA1A4"/>
                </a:solidFill>
                <a:latin typeface="Century Schoolbook"/>
                <a:ea typeface="Century Schoolbook"/>
                <a:cs typeface="Century Schoolbook"/>
                <a:sym typeface="Century Schoolbook"/>
              </a:rPr>
              <a:t>‹#›</a:t>
            </a:fld>
            <a:endParaRPr lang="en-US" sz="1000" b="0" i="1" u="none" strike="noStrike" cap="none">
              <a:solidFill>
                <a:srgbClr val="9FA1A4"/>
              </a:solidFill>
              <a:latin typeface="Century Schoolbook"/>
              <a:ea typeface="Century Schoolbook"/>
              <a:cs typeface="Century Schoolbook"/>
              <a:sym typeface="Century Schoolbook"/>
            </a:endParaRPr>
          </a:p>
        </p:txBody>
      </p:sp>
      <p:sp>
        <p:nvSpPr>
          <p:cNvPr id="69" name="Shape 69"/>
          <p:cNvSpPr/>
          <p:nvPr/>
        </p:nvSpPr>
        <p:spPr>
          <a:xfrm rot="10800000" flipH="1">
            <a:off x="6934200" y="0"/>
            <a:ext cx="2209799" cy="838199"/>
          </a:xfrm>
          <a:prstGeom prst="rect">
            <a:avLst/>
          </a:prstGeom>
          <a:solidFill>
            <a:srgbClr val="0081C6">
              <a:alpha val="81960"/>
            </a:srgbClr>
          </a:solidFill>
          <a:ln>
            <a:noFill/>
          </a:ln>
        </p:spPr>
        <p:txBody>
          <a:bodyPr lIns="91425" tIns="45700" rIns="91425" bIns="45700" anchor="t" anchorCtr="0">
            <a:noAutofit/>
          </a:bodyPr>
          <a:lstStyle/>
          <a:p>
            <a:pPr marL="0" marR="0" lvl="0" indent="0" algn="r" rtl="0">
              <a:spcBef>
                <a:spcPts val="0"/>
              </a:spcBef>
              <a:spcAft>
                <a:spcPts val="0"/>
              </a:spcAft>
              <a:buNone/>
            </a:pPr>
            <a:endParaRPr sz="2400" b="0" i="0" u="none" strike="noStrike" cap="none">
              <a:solidFill>
                <a:srgbClr val="FFFFFF"/>
              </a:solidFill>
              <a:latin typeface="Times"/>
              <a:ea typeface="Times"/>
              <a:cs typeface="Times"/>
              <a:sym typeface="Times"/>
            </a:endParaRPr>
          </a:p>
        </p:txBody>
      </p:sp>
      <p:sp>
        <p:nvSpPr>
          <p:cNvPr id="70" name="Shape 70"/>
          <p:cNvSpPr/>
          <p:nvPr/>
        </p:nvSpPr>
        <p:spPr>
          <a:xfrm rot="10800000" flipH="1">
            <a:off x="5715000" y="6705600"/>
            <a:ext cx="3429000" cy="152399"/>
          </a:xfrm>
          <a:prstGeom prst="rect">
            <a:avLst/>
          </a:prstGeom>
          <a:solidFill>
            <a:srgbClr val="8DC63F"/>
          </a:solidFill>
          <a:ln>
            <a:noFill/>
          </a:ln>
        </p:spPr>
        <p:txBody>
          <a:bodyPr lIns="91425" tIns="45700" rIns="91425" bIns="45700" anchor="t" anchorCtr="0">
            <a:noAutofit/>
          </a:bodyPr>
          <a:lstStyle/>
          <a:p>
            <a:pPr marL="0" marR="0" lvl="0" indent="0" algn="r" rtl="0">
              <a:spcBef>
                <a:spcPts val="0"/>
              </a:spcBef>
              <a:spcAft>
                <a:spcPts val="0"/>
              </a:spcAft>
              <a:buNone/>
            </a:pPr>
            <a:endParaRPr sz="2400" b="0" i="0" u="none" strike="noStrike" cap="none">
              <a:solidFill>
                <a:srgbClr val="FFFFFF"/>
              </a:solidFill>
              <a:latin typeface="Times"/>
              <a:ea typeface="Times"/>
              <a:cs typeface="Times"/>
              <a:sym typeface="Times"/>
            </a:endParaRPr>
          </a:p>
        </p:txBody>
      </p:sp>
      <p:sp>
        <p:nvSpPr>
          <p:cNvPr id="71" name="Shape 71"/>
          <p:cNvSpPr/>
          <p:nvPr/>
        </p:nvSpPr>
        <p:spPr>
          <a:xfrm rot="10800000" flipH="1">
            <a:off x="0" y="6629400"/>
            <a:ext cx="6096000" cy="152399"/>
          </a:xfrm>
          <a:prstGeom prst="rect">
            <a:avLst/>
          </a:prstGeom>
          <a:solidFill>
            <a:srgbClr val="9FA1A4">
              <a:alpha val="47843"/>
            </a:srgbClr>
          </a:solidFill>
          <a:ln>
            <a:noFill/>
          </a:ln>
        </p:spPr>
        <p:txBody>
          <a:bodyPr lIns="91425" tIns="45700" rIns="91425" bIns="45700" anchor="t" anchorCtr="0">
            <a:noAutofit/>
          </a:bodyPr>
          <a:lstStyle/>
          <a:p>
            <a:pPr marL="0" marR="0" lvl="0" indent="0" algn="r" rtl="0">
              <a:spcBef>
                <a:spcPts val="0"/>
              </a:spcBef>
              <a:spcAft>
                <a:spcPts val="0"/>
              </a:spcAft>
              <a:buNone/>
            </a:pPr>
            <a:endParaRPr sz="2400" b="0" i="0" u="none" strike="noStrike" cap="none">
              <a:solidFill>
                <a:srgbClr val="FFFFFF"/>
              </a:solidFill>
              <a:latin typeface="Times"/>
              <a:ea typeface="Times"/>
              <a:cs typeface="Times"/>
              <a:sym typeface="Times"/>
            </a:endParaRPr>
          </a:p>
        </p:txBody>
      </p:sp>
      <p:sp>
        <p:nvSpPr>
          <p:cNvPr id="72" name="Shape 72"/>
          <p:cNvSpPr/>
          <p:nvPr/>
        </p:nvSpPr>
        <p:spPr>
          <a:xfrm rot="10800000" flipH="1">
            <a:off x="0" y="838200"/>
            <a:ext cx="6934200" cy="76199"/>
          </a:xfrm>
          <a:prstGeom prst="rect">
            <a:avLst/>
          </a:prstGeom>
          <a:solidFill>
            <a:schemeClr val="lt1">
              <a:alpha val="24705"/>
            </a:schemeClr>
          </a:solidFill>
          <a:ln>
            <a:noFill/>
          </a:ln>
        </p:spPr>
        <p:txBody>
          <a:bodyPr lIns="91425" tIns="45700" rIns="91425" bIns="45700" anchor="t" anchorCtr="0">
            <a:noAutofit/>
          </a:bodyPr>
          <a:lstStyle/>
          <a:p>
            <a:pPr marL="0" marR="0" lvl="0" indent="0" algn="r" rtl="0">
              <a:spcBef>
                <a:spcPts val="0"/>
              </a:spcBef>
              <a:spcAft>
                <a:spcPts val="0"/>
              </a:spcAft>
              <a:buNone/>
            </a:pPr>
            <a:endParaRPr sz="2400" b="0" i="0" u="none" strike="noStrike" cap="none">
              <a:solidFill>
                <a:srgbClr val="FFFFFF"/>
              </a:solidFill>
              <a:latin typeface="Times"/>
              <a:ea typeface="Times"/>
              <a:cs typeface="Times"/>
              <a:sym typeface="Times"/>
            </a:endParaRPr>
          </a:p>
        </p:txBody>
      </p:sp>
      <p:sp>
        <p:nvSpPr>
          <p:cNvPr id="73" name="Shape 73"/>
          <p:cNvSpPr txBox="1"/>
          <p:nvPr/>
        </p:nvSpPr>
        <p:spPr>
          <a:xfrm>
            <a:off x="8469" y="6291262"/>
            <a:ext cx="608753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a:solidFill>
                  <a:srgbClr val="000000"/>
                </a:solidFill>
                <a:latin typeface="Arial"/>
                <a:ea typeface="Arial"/>
                <a:cs typeface="Arial"/>
                <a:sym typeface="Arial"/>
              </a:rPr>
              <a:t>© All rights reserved. No utilization or reproduction of this material is allowed without the written permission of CSH.</a:t>
            </a: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sp>
        <p:nvSpPr>
          <p:cNvPr id="122" name="Shape 122"/>
          <p:cNvSpPr/>
          <p:nvPr/>
        </p:nvSpPr>
        <p:spPr>
          <a:xfrm rot="10800000" flipH="1">
            <a:off x="0" y="76199"/>
            <a:ext cx="7315199" cy="914400"/>
          </a:xfrm>
          <a:prstGeom prst="rect">
            <a:avLst/>
          </a:prstGeom>
          <a:solidFill>
            <a:srgbClr val="F8971D"/>
          </a:solidFill>
          <a:ln>
            <a:noFill/>
          </a:ln>
        </p:spPr>
        <p:txBody>
          <a:bodyPr lIns="91425" tIns="45700" rIns="91425" bIns="45700" anchor="t" anchorCtr="0">
            <a:noAutofit/>
          </a:bodyPr>
          <a:lstStyle/>
          <a:p>
            <a:pPr marL="0" marR="0" lvl="0" indent="0" algn="r" rtl="0">
              <a:spcBef>
                <a:spcPts val="0"/>
              </a:spcBef>
              <a:spcAft>
                <a:spcPts val="0"/>
              </a:spcAft>
              <a:buNone/>
            </a:pPr>
            <a:endParaRPr sz="2400">
              <a:solidFill>
                <a:srgbClr val="FFFFFF"/>
              </a:solidFill>
              <a:latin typeface="Times"/>
              <a:ea typeface="Times"/>
              <a:cs typeface="Times"/>
              <a:sym typeface="Times"/>
            </a:endParaRPr>
          </a:p>
        </p:txBody>
      </p:sp>
      <p:sp>
        <p:nvSpPr>
          <p:cNvPr id="123" name="Shape 123"/>
          <p:cNvSpPr txBox="1">
            <a:spLocks noGrp="1"/>
          </p:cNvSpPr>
          <p:nvPr>
            <p:ph type="title"/>
          </p:nvPr>
        </p:nvSpPr>
        <p:spPr>
          <a:xfrm>
            <a:off x="609600" y="228600"/>
            <a:ext cx="6019800" cy="533399"/>
          </a:xfrm>
          <a:prstGeom prst="rect">
            <a:avLst/>
          </a:prstGeom>
          <a:noFill/>
          <a:ln>
            <a:noFill/>
          </a:ln>
        </p:spPr>
        <p:txBody>
          <a:bodyPr lIns="91425" tIns="91425" rIns="91425" bIns="91425" anchor="ctr" anchorCtr="0"/>
          <a:lstStyle>
            <a:lvl1pPr marL="460375" marR="0" lvl="0" indent="-460375" algn="l" rtl="0">
              <a:spcBef>
                <a:spcPts val="0"/>
              </a:spcBef>
              <a:spcAft>
                <a:spcPts val="0"/>
              </a:spcAft>
              <a:buNone/>
              <a:defRPr sz="2800" b="0" i="0" u="none" strike="noStrike" cap="none">
                <a:solidFill>
                  <a:schemeClr val="lt1"/>
                </a:solidFill>
                <a:latin typeface="Century Schoolbook"/>
                <a:ea typeface="Century Schoolbook"/>
                <a:cs typeface="Century Schoolbook"/>
                <a:sym typeface="Century Schoolbook"/>
              </a:defRPr>
            </a:lvl1pPr>
            <a:lvl2pPr marL="0" marR="0" lvl="1" indent="0" algn="l" rtl="0">
              <a:spcBef>
                <a:spcPts val="0"/>
              </a:spcBef>
              <a:spcAft>
                <a:spcPts val="0"/>
              </a:spcAft>
              <a:buNone/>
              <a:defRPr sz="28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28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28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2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2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2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2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2800" b="1" i="0" u="none" strike="noStrike" cap="none">
                <a:solidFill>
                  <a:schemeClr val="lt1"/>
                </a:solidFill>
                <a:latin typeface="Arial"/>
                <a:ea typeface="Arial"/>
                <a:cs typeface="Arial"/>
                <a:sym typeface="Arial"/>
              </a:defRPr>
            </a:lvl9pPr>
          </a:lstStyle>
          <a:p>
            <a:endParaRPr/>
          </a:p>
        </p:txBody>
      </p:sp>
      <p:sp>
        <p:nvSpPr>
          <p:cNvPr id="124" name="Shape 124"/>
          <p:cNvSpPr txBox="1">
            <a:spLocks noGrp="1"/>
          </p:cNvSpPr>
          <p:nvPr>
            <p:ph type="body" idx="1"/>
          </p:nvPr>
        </p:nvSpPr>
        <p:spPr>
          <a:xfrm>
            <a:off x="457200" y="1600200"/>
            <a:ext cx="7620000" cy="4114800"/>
          </a:xfrm>
          <a:prstGeom prst="rect">
            <a:avLst/>
          </a:prstGeom>
          <a:noFill/>
          <a:ln>
            <a:noFill/>
          </a:ln>
        </p:spPr>
        <p:txBody>
          <a:bodyPr lIns="91425" tIns="91425" rIns="91425" bIns="91425" anchor="t" anchorCtr="0"/>
          <a:lstStyle>
            <a:lvl1pPr marL="461963" marR="0" lvl="0" indent="-233362" algn="l" rtl="0">
              <a:spcBef>
                <a:spcPts val="360"/>
              </a:spcBef>
              <a:spcAft>
                <a:spcPts val="0"/>
              </a:spcAft>
              <a:buClr>
                <a:srgbClr val="9FA1A4"/>
              </a:buClr>
              <a:buSzPct val="100000"/>
              <a:buFont typeface="Noto Sans Symbols"/>
              <a:buChar char="▪"/>
              <a:defRPr sz="1800" b="1" i="0" u="none" strike="noStrike" cap="none">
                <a:solidFill>
                  <a:srgbClr val="0081C6"/>
                </a:solidFill>
                <a:latin typeface="Century Schoolbook"/>
                <a:ea typeface="Century Schoolbook"/>
                <a:cs typeface="Century Schoolbook"/>
                <a:sym typeface="Century Schoolbook"/>
              </a:defRPr>
            </a:lvl1pPr>
            <a:lvl2pPr marL="736600" marR="0" lvl="1" indent="-234950" algn="l" rtl="0">
              <a:spcBef>
                <a:spcPts val="360"/>
              </a:spcBef>
              <a:spcAft>
                <a:spcPts val="0"/>
              </a:spcAft>
              <a:buClr>
                <a:srgbClr val="9FA1A4"/>
              </a:buClr>
              <a:buSzPct val="50000"/>
              <a:buFont typeface="Noto Sans Symbols"/>
              <a:buChar char="◻"/>
              <a:defRPr sz="1800" b="0" i="0" u="none" strike="noStrike" cap="none">
                <a:solidFill>
                  <a:srgbClr val="0081C6"/>
                </a:solidFill>
                <a:latin typeface="Century Schoolbook"/>
                <a:ea typeface="Century Schoolbook"/>
                <a:cs typeface="Century Schoolbook"/>
                <a:sym typeface="Century Schoolbook"/>
              </a:defRPr>
            </a:lvl2pPr>
            <a:lvl3pPr marL="1143000" marR="0" lvl="2" indent="-127000" algn="l" rtl="0">
              <a:spcBef>
                <a:spcPts val="320"/>
              </a:spcBef>
              <a:spcAft>
                <a:spcPts val="0"/>
              </a:spcAft>
              <a:buClr>
                <a:srgbClr val="D7D9DA"/>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3pPr>
            <a:lvl4pPr marL="1600200" marR="0" lvl="3" indent="-127000" algn="l" rtl="0">
              <a:spcBef>
                <a:spcPts val="320"/>
              </a:spcBef>
              <a:spcAft>
                <a:spcPts val="0"/>
              </a:spcAft>
              <a:buClr>
                <a:srgbClr val="EBECEC"/>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4pPr>
            <a:lvl5pPr marL="2114550" marR="0" lvl="4" indent="-184150" algn="l" rtl="0">
              <a:spcBef>
                <a:spcPts val="320"/>
              </a:spcBef>
              <a:spcAft>
                <a:spcPts val="0"/>
              </a:spcAft>
              <a:buClr>
                <a:srgbClr val="9FA1A4"/>
              </a:buClr>
              <a:buSzPct val="100000"/>
              <a:buFont typeface="Noto Sans Symbols"/>
              <a:buChar char="▪"/>
              <a:defRPr sz="1600" b="1" i="0" u="none" strike="noStrike" cap="none">
                <a:solidFill>
                  <a:schemeClr val="dk1"/>
                </a:solidFill>
                <a:latin typeface="Century Schoolbook"/>
                <a:ea typeface="Century Schoolbook"/>
                <a:cs typeface="Century Schoolbook"/>
                <a:sym typeface="Century Schoolbook"/>
              </a:defRPr>
            </a:lvl5pPr>
            <a:lvl6pPr marL="2514600" marR="0" lvl="5" indent="-228600" algn="l" rtl="0">
              <a:spcBef>
                <a:spcPts val="400"/>
              </a:spcBef>
              <a:spcAft>
                <a:spcPts val="0"/>
              </a:spcAft>
              <a:buNone/>
              <a:defRPr sz="2000" b="0" i="0" u="none" strike="noStrike" cap="none">
                <a:solidFill>
                  <a:schemeClr val="dk1"/>
                </a:solidFill>
                <a:latin typeface="Times"/>
                <a:ea typeface="Times"/>
                <a:cs typeface="Times"/>
                <a:sym typeface="Times"/>
              </a:defRPr>
            </a:lvl6pPr>
            <a:lvl7pPr marL="2971800" marR="0" lvl="6" indent="-228600" algn="l" rtl="0">
              <a:spcBef>
                <a:spcPts val="400"/>
              </a:spcBef>
              <a:spcAft>
                <a:spcPts val="0"/>
              </a:spcAft>
              <a:buNone/>
              <a:defRPr sz="2000" b="0" i="0" u="none" strike="noStrike" cap="none">
                <a:solidFill>
                  <a:schemeClr val="dk1"/>
                </a:solidFill>
                <a:latin typeface="Times"/>
                <a:ea typeface="Times"/>
                <a:cs typeface="Times"/>
                <a:sym typeface="Times"/>
              </a:defRPr>
            </a:lvl7pPr>
            <a:lvl8pPr marL="3429000" marR="0" lvl="7" indent="-228600" algn="l" rtl="0">
              <a:spcBef>
                <a:spcPts val="400"/>
              </a:spcBef>
              <a:spcAft>
                <a:spcPts val="0"/>
              </a:spcAft>
              <a:buNone/>
              <a:defRPr sz="2000" b="0" i="0" u="none" strike="noStrike" cap="none">
                <a:solidFill>
                  <a:schemeClr val="dk1"/>
                </a:solidFill>
                <a:latin typeface="Times"/>
                <a:ea typeface="Times"/>
                <a:cs typeface="Times"/>
                <a:sym typeface="Times"/>
              </a:defRPr>
            </a:lvl8pPr>
            <a:lvl9pPr marL="3886200" marR="0" lvl="8" indent="-228600" algn="l" rtl="0">
              <a:spcBef>
                <a:spcPts val="400"/>
              </a:spcBef>
              <a:spcAft>
                <a:spcPts val="0"/>
              </a:spcAft>
              <a:buNone/>
              <a:defRPr sz="2000" b="0" i="0" u="none" strike="noStrike" cap="none">
                <a:solidFill>
                  <a:schemeClr val="dk1"/>
                </a:solidFill>
                <a:latin typeface="Times"/>
                <a:ea typeface="Times"/>
                <a:cs typeface="Times"/>
                <a:sym typeface="Times"/>
              </a:defRPr>
            </a:lvl9pPr>
          </a:lstStyle>
          <a:p>
            <a:endParaRPr/>
          </a:p>
        </p:txBody>
      </p:sp>
      <p:pic>
        <p:nvPicPr>
          <p:cNvPr id="125" name="Shape 125" descr="CSH_Color_tag.jpg"/>
          <p:cNvPicPr preferRelativeResize="0"/>
          <p:nvPr/>
        </p:nvPicPr>
        <p:blipFill rotWithShape="1">
          <a:blip r:embed="rId10">
            <a:alphaModFix/>
          </a:blip>
          <a:srcRect/>
          <a:stretch/>
        </p:blipFill>
        <p:spPr>
          <a:xfrm>
            <a:off x="7315200" y="6019801"/>
            <a:ext cx="1269569" cy="542787"/>
          </a:xfrm>
          <a:prstGeom prst="rect">
            <a:avLst/>
          </a:prstGeom>
          <a:noFill/>
          <a:ln>
            <a:noFill/>
          </a:ln>
        </p:spPr>
      </p:pic>
      <p:sp>
        <p:nvSpPr>
          <p:cNvPr id="126" name="Shape 126"/>
          <p:cNvSpPr txBox="1">
            <a:spLocks noGrp="1"/>
          </p:cNvSpPr>
          <p:nvPr>
            <p:ph type="sldNum" idx="12"/>
          </p:nvPr>
        </p:nvSpPr>
        <p:spPr>
          <a:xfrm>
            <a:off x="609600" y="6248401"/>
            <a:ext cx="2667000" cy="365125"/>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fld id="{00000000-1234-1234-1234-123412341234}" type="slidenum">
              <a:rPr lang="en-US" sz="1000" b="0" i="1">
                <a:solidFill>
                  <a:srgbClr val="9FA1A4"/>
                </a:solidFill>
                <a:latin typeface="Century Schoolbook"/>
                <a:ea typeface="Century Schoolbook"/>
                <a:cs typeface="Century Schoolbook"/>
                <a:sym typeface="Century Schoolbook"/>
              </a:rPr>
              <a:t>‹#›</a:t>
            </a:fld>
            <a:endParaRPr lang="en-US" sz="1000" b="0" i="1">
              <a:solidFill>
                <a:srgbClr val="9FA1A4"/>
              </a:solidFill>
              <a:latin typeface="Century Schoolbook"/>
              <a:ea typeface="Century Schoolbook"/>
              <a:cs typeface="Century Schoolbook"/>
              <a:sym typeface="Century Schoolbook"/>
            </a:endParaRPr>
          </a:p>
        </p:txBody>
      </p:sp>
      <p:sp>
        <p:nvSpPr>
          <p:cNvPr id="127" name="Shape 127"/>
          <p:cNvSpPr/>
          <p:nvPr/>
        </p:nvSpPr>
        <p:spPr>
          <a:xfrm rot="10800000" flipH="1">
            <a:off x="6934200" y="0"/>
            <a:ext cx="2209799" cy="838199"/>
          </a:xfrm>
          <a:prstGeom prst="rect">
            <a:avLst/>
          </a:prstGeom>
          <a:solidFill>
            <a:srgbClr val="0081C6">
              <a:alpha val="81960"/>
            </a:srgbClr>
          </a:solidFill>
          <a:ln>
            <a:noFill/>
          </a:ln>
        </p:spPr>
        <p:txBody>
          <a:bodyPr lIns="91425" tIns="45700" rIns="91425" bIns="45700" anchor="t" anchorCtr="0">
            <a:noAutofit/>
          </a:bodyPr>
          <a:lstStyle/>
          <a:p>
            <a:pPr marL="0" marR="0" lvl="0" indent="0" algn="r" rtl="0">
              <a:spcBef>
                <a:spcPts val="0"/>
              </a:spcBef>
              <a:spcAft>
                <a:spcPts val="0"/>
              </a:spcAft>
              <a:buNone/>
            </a:pPr>
            <a:endParaRPr sz="2400">
              <a:solidFill>
                <a:srgbClr val="FFFFFF"/>
              </a:solidFill>
              <a:latin typeface="Times"/>
              <a:ea typeface="Times"/>
              <a:cs typeface="Times"/>
              <a:sym typeface="Times"/>
            </a:endParaRPr>
          </a:p>
        </p:txBody>
      </p:sp>
      <p:sp>
        <p:nvSpPr>
          <p:cNvPr id="128" name="Shape 128"/>
          <p:cNvSpPr/>
          <p:nvPr/>
        </p:nvSpPr>
        <p:spPr>
          <a:xfrm rot="10800000" flipH="1">
            <a:off x="5715000" y="6705600"/>
            <a:ext cx="3429000" cy="152399"/>
          </a:xfrm>
          <a:prstGeom prst="rect">
            <a:avLst/>
          </a:prstGeom>
          <a:solidFill>
            <a:srgbClr val="8DC63F"/>
          </a:solidFill>
          <a:ln>
            <a:noFill/>
          </a:ln>
        </p:spPr>
        <p:txBody>
          <a:bodyPr lIns="91425" tIns="45700" rIns="91425" bIns="45700" anchor="t" anchorCtr="0">
            <a:noAutofit/>
          </a:bodyPr>
          <a:lstStyle/>
          <a:p>
            <a:pPr marL="0" marR="0" lvl="0" indent="0" algn="r" rtl="0">
              <a:spcBef>
                <a:spcPts val="0"/>
              </a:spcBef>
              <a:spcAft>
                <a:spcPts val="0"/>
              </a:spcAft>
              <a:buNone/>
            </a:pPr>
            <a:endParaRPr sz="2400">
              <a:solidFill>
                <a:srgbClr val="FFFFFF"/>
              </a:solidFill>
              <a:latin typeface="Times"/>
              <a:ea typeface="Times"/>
              <a:cs typeface="Times"/>
              <a:sym typeface="Times"/>
            </a:endParaRPr>
          </a:p>
        </p:txBody>
      </p:sp>
      <p:sp>
        <p:nvSpPr>
          <p:cNvPr id="129" name="Shape 129"/>
          <p:cNvSpPr/>
          <p:nvPr/>
        </p:nvSpPr>
        <p:spPr>
          <a:xfrm rot="10800000" flipH="1">
            <a:off x="0" y="6629400"/>
            <a:ext cx="6096000" cy="152399"/>
          </a:xfrm>
          <a:prstGeom prst="rect">
            <a:avLst/>
          </a:prstGeom>
          <a:solidFill>
            <a:srgbClr val="9FA1A4">
              <a:alpha val="47843"/>
            </a:srgbClr>
          </a:solidFill>
          <a:ln>
            <a:noFill/>
          </a:ln>
        </p:spPr>
        <p:txBody>
          <a:bodyPr lIns="91425" tIns="45700" rIns="91425" bIns="45700" anchor="t" anchorCtr="0">
            <a:noAutofit/>
          </a:bodyPr>
          <a:lstStyle/>
          <a:p>
            <a:pPr marL="0" marR="0" lvl="0" indent="0" algn="r" rtl="0">
              <a:spcBef>
                <a:spcPts val="0"/>
              </a:spcBef>
              <a:spcAft>
                <a:spcPts val="0"/>
              </a:spcAft>
              <a:buNone/>
            </a:pPr>
            <a:endParaRPr sz="2400">
              <a:solidFill>
                <a:srgbClr val="FFFFFF"/>
              </a:solidFill>
              <a:latin typeface="Times"/>
              <a:ea typeface="Times"/>
              <a:cs typeface="Times"/>
              <a:sym typeface="Times"/>
            </a:endParaRPr>
          </a:p>
        </p:txBody>
      </p:sp>
      <p:sp>
        <p:nvSpPr>
          <p:cNvPr id="130" name="Shape 130"/>
          <p:cNvSpPr/>
          <p:nvPr/>
        </p:nvSpPr>
        <p:spPr>
          <a:xfrm rot="10800000" flipH="1">
            <a:off x="0" y="838200"/>
            <a:ext cx="6934200" cy="76199"/>
          </a:xfrm>
          <a:prstGeom prst="rect">
            <a:avLst/>
          </a:prstGeom>
          <a:solidFill>
            <a:schemeClr val="lt1">
              <a:alpha val="24705"/>
            </a:schemeClr>
          </a:solidFill>
          <a:ln>
            <a:noFill/>
          </a:ln>
        </p:spPr>
        <p:txBody>
          <a:bodyPr lIns="91425" tIns="45700" rIns="91425" bIns="45700" anchor="t" anchorCtr="0">
            <a:noAutofit/>
          </a:bodyPr>
          <a:lstStyle/>
          <a:p>
            <a:pPr marL="0" marR="0" lvl="0" indent="0" algn="r" rtl="0">
              <a:spcBef>
                <a:spcPts val="0"/>
              </a:spcBef>
              <a:spcAft>
                <a:spcPts val="0"/>
              </a:spcAft>
              <a:buNone/>
            </a:pPr>
            <a:endParaRPr sz="2400">
              <a:solidFill>
                <a:srgbClr val="FFFFFF"/>
              </a:solidFill>
              <a:latin typeface="Times"/>
              <a:ea typeface="Times"/>
              <a:cs typeface="Times"/>
              <a:sym typeface="Times"/>
            </a:endParaRPr>
          </a:p>
        </p:txBody>
      </p:sp>
      <p:sp>
        <p:nvSpPr>
          <p:cNvPr id="131" name="Shape 131"/>
          <p:cNvSpPr txBox="1"/>
          <p:nvPr/>
        </p:nvSpPr>
        <p:spPr>
          <a:xfrm>
            <a:off x="8469" y="6291262"/>
            <a:ext cx="608753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a:solidFill>
                  <a:srgbClr val="000000"/>
                </a:solidFill>
                <a:latin typeface="Arial"/>
                <a:ea typeface="Arial"/>
                <a:cs typeface="Arial"/>
                <a:sym typeface="Arial"/>
              </a:rPr>
              <a:t>© All rights reserved. No utilization or reproduction of this material is allowed without the written permission of CSH.</a:t>
            </a: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7"/>
        <p:cNvGrpSpPr/>
        <p:nvPr/>
      </p:nvGrpSpPr>
      <p:grpSpPr>
        <a:xfrm>
          <a:off x="0" y="0"/>
          <a:ext cx="0" cy="0"/>
          <a:chOff x="0" y="0"/>
          <a:chExt cx="0" cy="0"/>
        </a:xfrm>
      </p:grpSpPr>
      <p:sp>
        <p:nvSpPr>
          <p:cNvPr id="238" name="Shape 238"/>
          <p:cNvSpPr/>
          <p:nvPr/>
        </p:nvSpPr>
        <p:spPr>
          <a:xfrm rot="10800000" flipH="1">
            <a:off x="0" y="76199"/>
            <a:ext cx="7315199" cy="914400"/>
          </a:xfrm>
          <a:prstGeom prst="rect">
            <a:avLst/>
          </a:prstGeom>
          <a:solidFill>
            <a:srgbClr val="F8971D"/>
          </a:solidFill>
          <a:ln>
            <a:noFill/>
          </a:ln>
        </p:spPr>
        <p:txBody>
          <a:bodyPr lIns="91425" tIns="45700" rIns="91425" bIns="45700" anchor="t" anchorCtr="0">
            <a:noAutofit/>
          </a:bodyPr>
          <a:lstStyle/>
          <a:p>
            <a:pPr marL="0" marR="0" lvl="0" indent="0" algn="r" rtl="0">
              <a:spcBef>
                <a:spcPts val="0"/>
              </a:spcBef>
              <a:spcAft>
                <a:spcPts val="0"/>
              </a:spcAft>
              <a:buNone/>
            </a:pPr>
            <a:endParaRPr sz="2400" b="0" i="0" u="none" strike="noStrike" cap="none">
              <a:solidFill>
                <a:srgbClr val="FFFFFF"/>
              </a:solidFill>
              <a:latin typeface="Times"/>
              <a:ea typeface="Times"/>
              <a:cs typeface="Times"/>
              <a:sym typeface="Times"/>
            </a:endParaRPr>
          </a:p>
        </p:txBody>
      </p:sp>
      <p:sp>
        <p:nvSpPr>
          <p:cNvPr id="239" name="Shape 239"/>
          <p:cNvSpPr txBox="1">
            <a:spLocks noGrp="1"/>
          </p:cNvSpPr>
          <p:nvPr>
            <p:ph type="title"/>
          </p:nvPr>
        </p:nvSpPr>
        <p:spPr>
          <a:xfrm>
            <a:off x="609600" y="228600"/>
            <a:ext cx="6019800" cy="533399"/>
          </a:xfrm>
          <a:prstGeom prst="rect">
            <a:avLst/>
          </a:prstGeom>
          <a:noFill/>
          <a:ln>
            <a:noFill/>
          </a:ln>
        </p:spPr>
        <p:txBody>
          <a:bodyPr lIns="91425" tIns="91425" rIns="91425" bIns="91425" anchor="ctr" anchorCtr="0"/>
          <a:lstStyle>
            <a:lvl1pPr marL="460375" marR="0" lvl="0" indent="-460375" algn="l" rtl="0">
              <a:spcBef>
                <a:spcPts val="0"/>
              </a:spcBef>
              <a:spcAft>
                <a:spcPts val="0"/>
              </a:spcAft>
              <a:buNone/>
              <a:defRPr sz="2800" b="0" i="0" u="none" strike="noStrike" cap="none">
                <a:solidFill>
                  <a:schemeClr val="lt1"/>
                </a:solidFill>
                <a:latin typeface="Century Schoolbook"/>
                <a:ea typeface="Century Schoolbook"/>
                <a:cs typeface="Century Schoolbook"/>
                <a:sym typeface="Century Schoolbook"/>
              </a:defRPr>
            </a:lvl1pPr>
            <a:lvl2pPr marL="0" marR="0" lvl="1" indent="0" algn="l" rtl="0">
              <a:spcBef>
                <a:spcPts val="0"/>
              </a:spcBef>
              <a:spcAft>
                <a:spcPts val="0"/>
              </a:spcAft>
              <a:buNone/>
              <a:defRPr sz="28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28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28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2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2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2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2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2800" b="1" i="0" u="none" strike="noStrike" cap="none">
                <a:solidFill>
                  <a:schemeClr val="lt1"/>
                </a:solidFill>
                <a:latin typeface="Arial"/>
                <a:ea typeface="Arial"/>
                <a:cs typeface="Arial"/>
                <a:sym typeface="Arial"/>
              </a:defRPr>
            </a:lvl9pPr>
          </a:lstStyle>
          <a:p>
            <a:endParaRPr/>
          </a:p>
        </p:txBody>
      </p:sp>
      <p:sp>
        <p:nvSpPr>
          <p:cNvPr id="240" name="Shape 240"/>
          <p:cNvSpPr txBox="1">
            <a:spLocks noGrp="1"/>
          </p:cNvSpPr>
          <p:nvPr>
            <p:ph type="body" idx="1"/>
          </p:nvPr>
        </p:nvSpPr>
        <p:spPr>
          <a:xfrm>
            <a:off x="457200" y="1600200"/>
            <a:ext cx="7620000" cy="4114800"/>
          </a:xfrm>
          <a:prstGeom prst="rect">
            <a:avLst/>
          </a:prstGeom>
          <a:noFill/>
          <a:ln>
            <a:noFill/>
          </a:ln>
        </p:spPr>
        <p:txBody>
          <a:bodyPr lIns="91425" tIns="91425" rIns="91425" bIns="91425" anchor="t" anchorCtr="0"/>
          <a:lstStyle>
            <a:lvl1pPr marL="461963" marR="0" lvl="0" indent="-233362" algn="l" rtl="0">
              <a:spcBef>
                <a:spcPts val="360"/>
              </a:spcBef>
              <a:spcAft>
                <a:spcPts val="0"/>
              </a:spcAft>
              <a:buClr>
                <a:srgbClr val="9FA1A4"/>
              </a:buClr>
              <a:buSzPct val="100000"/>
              <a:buFont typeface="Noto Sans Symbols"/>
              <a:buChar char="▪"/>
              <a:defRPr sz="1800" b="1" i="0" u="none" strike="noStrike" cap="none">
                <a:solidFill>
                  <a:srgbClr val="0081C6"/>
                </a:solidFill>
                <a:latin typeface="Century Schoolbook"/>
                <a:ea typeface="Century Schoolbook"/>
                <a:cs typeface="Century Schoolbook"/>
                <a:sym typeface="Century Schoolbook"/>
              </a:defRPr>
            </a:lvl1pPr>
            <a:lvl2pPr marL="736600" marR="0" lvl="1" indent="-234950" algn="l" rtl="0">
              <a:spcBef>
                <a:spcPts val="360"/>
              </a:spcBef>
              <a:spcAft>
                <a:spcPts val="0"/>
              </a:spcAft>
              <a:buClr>
                <a:srgbClr val="9FA1A4"/>
              </a:buClr>
              <a:buSzPct val="50000"/>
              <a:buFont typeface="Noto Sans Symbols"/>
              <a:buChar char="◻"/>
              <a:defRPr sz="1800" b="0" i="0" u="none" strike="noStrike" cap="none">
                <a:solidFill>
                  <a:srgbClr val="0081C6"/>
                </a:solidFill>
                <a:latin typeface="Century Schoolbook"/>
                <a:ea typeface="Century Schoolbook"/>
                <a:cs typeface="Century Schoolbook"/>
                <a:sym typeface="Century Schoolbook"/>
              </a:defRPr>
            </a:lvl2pPr>
            <a:lvl3pPr marL="1143000" marR="0" lvl="2" indent="-127000" algn="l" rtl="0">
              <a:spcBef>
                <a:spcPts val="320"/>
              </a:spcBef>
              <a:spcAft>
                <a:spcPts val="0"/>
              </a:spcAft>
              <a:buClr>
                <a:srgbClr val="D7D9DA"/>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3pPr>
            <a:lvl4pPr marL="1600200" marR="0" lvl="3" indent="-127000" algn="l" rtl="0">
              <a:spcBef>
                <a:spcPts val="320"/>
              </a:spcBef>
              <a:spcAft>
                <a:spcPts val="0"/>
              </a:spcAft>
              <a:buClr>
                <a:srgbClr val="EBECEC"/>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4pPr>
            <a:lvl5pPr marL="2114550" marR="0" lvl="4" indent="-184150" algn="l" rtl="0">
              <a:spcBef>
                <a:spcPts val="320"/>
              </a:spcBef>
              <a:spcAft>
                <a:spcPts val="0"/>
              </a:spcAft>
              <a:buClr>
                <a:srgbClr val="9FA1A4"/>
              </a:buClr>
              <a:buSzPct val="100000"/>
              <a:buFont typeface="Noto Sans Symbols"/>
              <a:buChar char="▪"/>
              <a:defRPr sz="1600" b="1" i="0" u="none" strike="noStrike" cap="none">
                <a:solidFill>
                  <a:schemeClr val="dk1"/>
                </a:solidFill>
                <a:latin typeface="Century Schoolbook"/>
                <a:ea typeface="Century Schoolbook"/>
                <a:cs typeface="Century Schoolbook"/>
                <a:sym typeface="Century Schoolbook"/>
              </a:defRPr>
            </a:lvl5pPr>
            <a:lvl6pPr marL="2514600" marR="0" lvl="5" indent="-228600" algn="l" rtl="0">
              <a:spcBef>
                <a:spcPts val="400"/>
              </a:spcBef>
              <a:spcAft>
                <a:spcPts val="0"/>
              </a:spcAft>
              <a:buNone/>
              <a:defRPr sz="2000" b="0" i="0" u="none" strike="noStrike" cap="none">
                <a:solidFill>
                  <a:schemeClr val="dk1"/>
                </a:solidFill>
                <a:latin typeface="Times"/>
                <a:ea typeface="Times"/>
                <a:cs typeface="Times"/>
                <a:sym typeface="Times"/>
              </a:defRPr>
            </a:lvl6pPr>
            <a:lvl7pPr marL="2971800" marR="0" lvl="6" indent="-228600" algn="l" rtl="0">
              <a:spcBef>
                <a:spcPts val="400"/>
              </a:spcBef>
              <a:spcAft>
                <a:spcPts val="0"/>
              </a:spcAft>
              <a:buNone/>
              <a:defRPr sz="2000" b="0" i="0" u="none" strike="noStrike" cap="none">
                <a:solidFill>
                  <a:schemeClr val="dk1"/>
                </a:solidFill>
                <a:latin typeface="Times"/>
                <a:ea typeface="Times"/>
                <a:cs typeface="Times"/>
                <a:sym typeface="Times"/>
              </a:defRPr>
            </a:lvl7pPr>
            <a:lvl8pPr marL="3429000" marR="0" lvl="7" indent="-228600" algn="l" rtl="0">
              <a:spcBef>
                <a:spcPts val="400"/>
              </a:spcBef>
              <a:spcAft>
                <a:spcPts val="0"/>
              </a:spcAft>
              <a:buNone/>
              <a:defRPr sz="2000" b="0" i="0" u="none" strike="noStrike" cap="none">
                <a:solidFill>
                  <a:schemeClr val="dk1"/>
                </a:solidFill>
                <a:latin typeface="Times"/>
                <a:ea typeface="Times"/>
                <a:cs typeface="Times"/>
                <a:sym typeface="Times"/>
              </a:defRPr>
            </a:lvl8pPr>
            <a:lvl9pPr marL="3886200" marR="0" lvl="8" indent="-228600" algn="l" rtl="0">
              <a:spcBef>
                <a:spcPts val="400"/>
              </a:spcBef>
              <a:spcAft>
                <a:spcPts val="0"/>
              </a:spcAft>
              <a:buNone/>
              <a:defRPr sz="2000" b="0" i="0" u="none" strike="noStrike" cap="none">
                <a:solidFill>
                  <a:schemeClr val="dk1"/>
                </a:solidFill>
                <a:latin typeface="Times"/>
                <a:ea typeface="Times"/>
                <a:cs typeface="Times"/>
                <a:sym typeface="Times"/>
              </a:defRPr>
            </a:lvl9pPr>
          </a:lstStyle>
          <a:p>
            <a:endParaRPr/>
          </a:p>
        </p:txBody>
      </p:sp>
      <p:pic>
        <p:nvPicPr>
          <p:cNvPr id="241" name="Shape 241" descr="CSH_Color_tag.jpg"/>
          <p:cNvPicPr preferRelativeResize="0"/>
          <p:nvPr/>
        </p:nvPicPr>
        <p:blipFill rotWithShape="1">
          <a:blip r:embed="rId11">
            <a:alphaModFix/>
          </a:blip>
          <a:srcRect/>
          <a:stretch/>
        </p:blipFill>
        <p:spPr>
          <a:xfrm>
            <a:off x="7315200" y="6019801"/>
            <a:ext cx="1269569" cy="542787"/>
          </a:xfrm>
          <a:prstGeom prst="rect">
            <a:avLst/>
          </a:prstGeom>
          <a:noFill/>
          <a:ln>
            <a:noFill/>
          </a:ln>
        </p:spPr>
      </p:pic>
      <p:sp>
        <p:nvSpPr>
          <p:cNvPr id="242" name="Shape 242"/>
          <p:cNvSpPr txBox="1">
            <a:spLocks noGrp="1"/>
          </p:cNvSpPr>
          <p:nvPr>
            <p:ph type="sldNum" idx="12"/>
          </p:nvPr>
        </p:nvSpPr>
        <p:spPr>
          <a:xfrm>
            <a:off x="609600" y="6248401"/>
            <a:ext cx="2667000" cy="365125"/>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fld id="{00000000-1234-1234-1234-123412341234}" type="slidenum">
              <a:rPr lang="en-US" sz="1000" b="0" i="1" u="none" strike="noStrike" cap="none">
                <a:solidFill>
                  <a:srgbClr val="9FA1A4"/>
                </a:solidFill>
                <a:latin typeface="Century Schoolbook"/>
                <a:ea typeface="Century Schoolbook"/>
                <a:cs typeface="Century Schoolbook"/>
                <a:sym typeface="Century Schoolbook"/>
              </a:rPr>
              <a:t>‹#›</a:t>
            </a:fld>
            <a:endParaRPr lang="en-US" sz="1000" b="0" i="1" u="none" strike="noStrike" cap="none">
              <a:solidFill>
                <a:srgbClr val="9FA1A4"/>
              </a:solidFill>
              <a:latin typeface="Century Schoolbook"/>
              <a:ea typeface="Century Schoolbook"/>
              <a:cs typeface="Century Schoolbook"/>
              <a:sym typeface="Century Schoolbook"/>
            </a:endParaRPr>
          </a:p>
        </p:txBody>
      </p:sp>
      <p:sp>
        <p:nvSpPr>
          <p:cNvPr id="243" name="Shape 243"/>
          <p:cNvSpPr/>
          <p:nvPr/>
        </p:nvSpPr>
        <p:spPr>
          <a:xfrm rot="10800000" flipH="1">
            <a:off x="6934200" y="0"/>
            <a:ext cx="2209799" cy="838199"/>
          </a:xfrm>
          <a:prstGeom prst="rect">
            <a:avLst/>
          </a:prstGeom>
          <a:solidFill>
            <a:srgbClr val="0081C6">
              <a:alpha val="81960"/>
            </a:srgbClr>
          </a:solidFill>
          <a:ln>
            <a:noFill/>
          </a:ln>
        </p:spPr>
        <p:txBody>
          <a:bodyPr lIns="91425" tIns="45700" rIns="91425" bIns="45700" anchor="t" anchorCtr="0">
            <a:noAutofit/>
          </a:bodyPr>
          <a:lstStyle/>
          <a:p>
            <a:pPr marL="0" marR="0" lvl="0" indent="0" algn="r" rtl="0">
              <a:spcBef>
                <a:spcPts val="0"/>
              </a:spcBef>
              <a:spcAft>
                <a:spcPts val="0"/>
              </a:spcAft>
              <a:buNone/>
            </a:pPr>
            <a:endParaRPr sz="2400" b="0" i="0" u="none" strike="noStrike" cap="none">
              <a:solidFill>
                <a:srgbClr val="FFFFFF"/>
              </a:solidFill>
              <a:latin typeface="Times"/>
              <a:ea typeface="Times"/>
              <a:cs typeface="Times"/>
              <a:sym typeface="Times"/>
            </a:endParaRPr>
          </a:p>
        </p:txBody>
      </p:sp>
      <p:sp>
        <p:nvSpPr>
          <p:cNvPr id="244" name="Shape 244"/>
          <p:cNvSpPr/>
          <p:nvPr/>
        </p:nvSpPr>
        <p:spPr>
          <a:xfrm rot="10800000" flipH="1">
            <a:off x="5715000" y="6705600"/>
            <a:ext cx="3429000" cy="152399"/>
          </a:xfrm>
          <a:prstGeom prst="rect">
            <a:avLst/>
          </a:prstGeom>
          <a:solidFill>
            <a:srgbClr val="8DC63F"/>
          </a:solidFill>
          <a:ln>
            <a:noFill/>
          </a:ln>
        </p:spPr>
        <p:txBody>
          <a:bodyPr lIns="91425" tIns="45700" rIns="91425" bIns="45700" anchor="t" anchorCtr="0">
            <a:noAutofit/>
          </a:bodyPr>
          <a:lstStyle/>
          <a:p>
            <a:pPr marL="0" marR="0" lvl="0" indent="0" algn="r" rtl="0">
              <a:spcBef>
                <a:spcPts val="0"/>
              </a:spcBef>
              <a:spcAft>
                <a:spcPts val="0"/>
              </a:spcAft>
              <a:buNone/>
            </a:pPr>
            <a:endParaRPr sz="2400" b="0" i="0" u="none" strike="noStrike" cap="none">
              <a:solidFill>
                <a:srgbClr val="FFFFFF"/>
              </a:solidFill>
              <a:latin typeface="Times"/>
              <a:ea typeface="Times"/>
              <a:cs typeface="Times"/>
              <a:sym typeface="Times"/>
            </a:endParaRPr>
          </a:p>
        </p:txBody>
      </p:sp>
      <p:sp>
        <p:nvSpPr>
          <p:cNvPr id="245" name="Shape 245"/>
          <p:cNvSpPr/>
          <p:nvPr/>
        </p:nvSpPr>
        <p:spPr>
          <a:xfrm rot="10800000" flipH="1">
            <a:off x="0" y="6629400"/>
            <a:ext cx="6096000" cy="152399"/>
          </a:xfrm>
          <a:prstGeom prst="rect">
            <a:avLst/>
          </a:prstGeom>
          <a:solidFill>
            <a:srgbClr val="9FA1A4">
              <a:alpha val="47843"/>
            </a:srgbClr>
          </a:solidFill>
          <a:ln>
            <a:noFill/>
          </a:ln>
        </p:spPr>
        <p:txBody>
          <a:bodyPr lIns="91425" tIns="45700" rIns="91425" bIns="45700" anchor="t" anchorCtr="0">
            <a:noAutofit/>
          </a:bodyPr>
          <a:lstStyle/>
          <a:p>
            <a:pPr marL="0" marR="0" lvl="0" indent="0" algn="r" rtl="0">
              <a:spcBef>
                <a:spcPts val="0"/>
              </a:spcBef>
              <a:spcAft>
                <a:spcPts val="0"/>
              </a:spcAft>
              <a:buNone/>
            </a:pPr>
            <a:endParaRPr sz="2400" b="0" i="0" u="none" strike="noStrike" cap="none">
              <a:solidFill>
                <a:srgbClr val="FFFFFF"/>
              </a:solidFill>
              <a:latin typeface="Times"/>
              <a:ea typeface="Times"/>
              <a:cs typeface="Times"/>
              <a:sym typeface="Times"/>
            </a:endParaRPr>
          </a:p>
        </p:txBody>
      </p:sp>
      <p:sp>
        <p:nvSpPr>
          <p:cNvPr id="246" name="Shape 246"/>
          <p:cNvSpPr/>
          <p:nvPr/>
        </p:nvSpPr>
        <p:spPr>
          <a:xfrm rot="10800000" flipH="1">
            <a:off x="0" y="838200"/>
            <a:ext cx="6934200" cy="76199"/>
          </a:xfrm>
          <a:prstGeom prst="rect">
            <a:avLst/>
          </a:prstGeom>
          <a:solidFill>
            <a:schemeClr val="lt1">
              <a:alpha val="24705"/>
            </a:schemeClr>
          </a:solidFill>
          <a:ln>
            <a:noFill/>
          </a:ln>
        </p:spPr>
        <p:txBody>
          <a:bodyPr lIns="91425" tIns="45700" rIns="91425" bIns="45700" anchor="t" anchorCtr="0">
            <a:noAutofit/>
          </a:bodyPr>
          <a:lstStyle/>
          <a:p>
            <a:pPr marL="0" marR="0" lvl="0" indent="0" algn="r" rtl="0">
              <a:spcBef>
                <a:spcPts val="0"/>
              </a:spcBef>
              <a:spcAft>
                <a:spcPts val="0"/>
              </a:spcAft>
              <a:buNone/>
            </a:pPr>
            <a:endParaRPr sz="2400" b="0" i="0" u="none" strike="noStrike" cap="none">
              <a:solidFill>
                <a:srgbClr val="FFFFFF"/>
              </a:solidFill>
              <a:latin typeface="Times"/>
              <a:ea typeface="Times"/>
              <a:cs typeface="Times"/>
              <a:sym typeface="Times"/>
            </a:endParaRPr>
          </a:p>
        </p:txBody>
      </p:sp>
      <p:sp>
        <p:nvSpPr>
          <p:cNvPr id="247" name="Shape 247"/>
          <p:cNvSpPr txBox="1"/>
          <p:nvPr/>
        </p:nvSpPr>
        <p:spPr>
          <a:xfrm>
            <a:off x="8469" y="6291262"/>
            <a:ext cx="608753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a:solidFill>
                  <a:srgbClr val="000000"/>
                </a:solidFill>
                <a:latin typeface="Arial"/>
                <a:ea typeface="Arial"/>
                <a:cs typeface="Arial"/>
                <a:sym typeface="Arial"/>
              </a:rPr>
              <a:t>© All rights reserved. No utilization or reproduction of this material is allowed without the written permission of CSH.</a:t>
            </a: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72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5"/>
        <p:cNvGrpSpPr/>
        <p:nvPr/>
      </p:nvGrpSpPr>
      <p:grpSpPr>
        <a:xfrm>
          <a:off x="0" y="0"/>
          <a:ext cx="0" cy="0"/>
          <a:chOff x="0" y="0"/>
          <a:chExt cx="0" cy="0"/>
        </a:xfrm>
      </p:grpSpPr>
      <p:sp>
        <p:nvSpPr>
          <p:cNvPr id="296" name="Shape 296"/>
          <p:cNvSpPr/>
          <p:nvPr/>
        </p:nvSpPr>
        <p:spPr>
          <a:xfrm rot="10800000" flipH="1">
            <a:off x="0" y="76199"/>
            <a:ext cx="7315199" cy="914400"/>
          </a:xfrm>
          <a:prstGeom prst="rect">
            <a:avLst/>
          </a:prstGeom>
          <a:solidFill>
            <a:srgbClr val="F8971D"/>
          </a:solidFill>
          <a:ln>
            <a:noFill/>
          </a:ln>
        </p:spPr>
        <p:txBody>
          <a:bodyPr lIns="91425" tIns="45700" rIns="91425" bIns="45700" anchor="t" anchorCtr="0">
            <a:noAutofit/>
          </a:bodyPr>
          <a:lstStyle/>
          <a:p>
            <a:pPr marL="0" marR="0" lvl="0" indent="0" algn="r" rtl="0">
              <a:spcBef>
                <a:spcPts val="0"/>
              </a:spcBef>
              <a:spcAft>
                <a:spcPts val="0"/>
              </a:spcAft>
              <a:buNone/>
            </a:pPr>
            <a:endParaRPr sz="2400" b="0" i="0" u="none" strike="noStrike" cap="none">
              <a:solidFill>
                <a:srgbClr val="FFFFFF"/>
              </a:solidFill>
              <a:latin typeface="Times"/>
              <a:ea typeface="Times"/>
              <a:cs typeface="Times"/>
              <a:sym typeface="Times"/>
            </a:endParaRPr>
          </a:p>
        </p:txBody>
      </p:sp>
      <p:sp>
        <p:nvSpPr>
          <p:cNvPr id="297" name="Shape 297"/>
          <p:cNvSpPr txBox="1">
            <a:spLocks noGrp="1"/>
          </p:cNvSpPr>
          <p:nvPr>
            <p:ph type="title"/>
          </p:nvPr>
        </p:nvSpPr>
        <p:spPr>
          <a:xfrm>
            <a:off x="609600" y="228600"/>
            <a:ext cx="6019800" cy="533399"/>
          </a:xfrm>
          <a:prstGeom prst="rect">
            <a:avLst/>
          </a:prstGeom>
          <a:noFill/>
          <a:ln>
            <a:noFill/>
          </a:ln>
        </p:spPr>
        <p:txBody>
          <a:bodyPr lIns="91425" tIns="91425" rIns="91425" bIns="91425" anchor="ctr" anchorCtr="0"/>
          <a:lstStyle>
            <a:lvl1pPr marL="460375" marR="0" lvl="0" indent="-460375" algn="l" rtl="0">
              <a:spcBef>
                <a:spcPts val="0"/>
              </a:spcBef>
              <a:spcAft>
                <a:spcPts val="0"/>
              </a:spcAft>
              <a:buNone/>
              <a:defRPr sz="2800" b="0" i="0" u="none" strike="noStrike" cap="none">
                <a:solidFill>
                  <a:schemeClr val="lt1"/>
                </a:solidFill>
                <a:latin typeface="Century Schoolbook"/>
                <a:ea typeface="Century Schoolbook"/>
                <a:cs typeface="Century Schoolbook"/>
                <a:sym typeface="Century Schoolbook"/>
              </a:defRPr>
            </a:lvl1pPr>
            <a:lvl2pPr marL="0" marR="0" lvl="1" indent="0" algn="l" rtl="0">
              <a:spcBef>
                <a:spcPts val="0"/>
              </a:spcBef>
              <a:spcAft>
                <a:spcPts val="0"/>
              </a:spcAft>
              <a:buNone/>
              <a:defRPr sz="2800" b="1" i="0" u="none" strike="noStrike" cap="none">
                <a:solidFill>
                  <a:schemeClr val="lt1"/>
                </a:solidFill>
                <a:latin typeface="Arial"/>
                <a:ea typeface="Arial"/>
                <a:cs typeface="Arial"/>
                <a:sym typeface="Arial"/>
              </a:defRPr>
            </a:lvl2pPr>
            <a:lvl3pPr marL="0" marR="0" lvl="2" indent="0" algn="l" rtl="0">
              <a:spcBef>
                <a:spcPts val="0"/>
              </a:spcBef>
              <a:spcAft>
                <a:spcPts val="0"/>
              </a:spcAft>
              <a:buNone/>
              <a:defRPr sz="2800" b="1" i="0" u="none" strike="noStrike" cap="none">
                <a:solidFill>
                  <a:schemeClr val="lt1"/>
                </a:solidFill>
                <a:latin typeface="Arial"/>
                <a:ea typeface="Arial"/>
                <a:cs typeface="Arial"/>
                <a:sym typeface="Arial"/>
              </a:defRPr>
            </a:lvl3pPr>
            <a:lvl4pPr marL="0" marR="0" lvl="3" indent="0" algn="l" rtl="0">
              <a:spcBef>
                <a:spcPts val="0"/>
              </a:spcBef>
              <a:spcAft>
                <a:spcPts val="0"/>
              </a:spcAft>
              <a:buNone/>
              <a:defRPr sz="2800" b="1" i="0" u="none" strike="noStrike" cap="none">
                <a:solidFill>
                  <a:schemeClr val="lt1"/>
                </a:solidFill>
                <a:latin typeface="Arial"/>
                <a:ea typeface="Arial"/>
                <a:cs typeface="Arial"/>
                <a:sym typeface="Arial"/>
              </a:defRPr>
            </a:lvl4pPr>
            <a:lvl5pPr marL="0" marR="0" lvl="4" indent="0" algn="l" rtl="0">
              <a:spcBef>
                <a:spcPts val="0"/>
              </a:spcBef>
              <a:spcAft>
                <a:spcPts val="0"/>
              </a:spcAft>
              <a:buNone/>
              <a:defRPr sz="2800" b="1" i="0" u="none" strike="noStrike" cap="none">
                <a:solidFill>
                  <a:schemeClr val="lt1"/>
                </a:solidFill>
                <a:latin typeface="Arial"/>
                <a:ea typeface="Arial"/>
                <a:cs typeface="Arial"/>
                <a:sym typeface="Arial"/>
              </a:defRPr>
            </a:lvl5pPr>
            <a:lvl6pPr marL="457200" marR="0" lvl="5" indent="0" algn="l" rtl="0">
              <a:spcBef>
                <a:spcPts val="0"/>
              </a:spcBef>
              <a:spcAft>
                <a:spcPts val="0"/>
              </a:spcAft>
              <a:buNone/>
              <a:defRPr sz="2800" b="1" i="0" u="none" strike="noStrike" cap="none">
                <a:solidFill>
                  <a:schemeClr val="lt1"/>
                </a:solidFill>
                <a:latin typeface="Arial"/>
                <a:ea typeface="Arial"/>
                <a:cs typeface="Arial"/>
                <a:sym typeface="Arial"/>
              </a:defRPr>
            </a:lvl6pPr>
            <a:lvl7pPr marL="914400" marR="0" lvl="6" indent="0" algn="l" rtl="0">
              <a:spcBef>
                <a:spcPts val="0"/>
              </a:spcBef>
              <a:spcAft>
                <a:spcPts val="0"/>
              </a:spcAft>
              <a:buNone/>
              <a:defRPr sz="2800" b="1" i="0" u="none" strike="noStrike" cap="none">
                <a:solidFill>
                  <a:schemeClr val="lt1"/>
                </a:solidFill>
                <a:latin typeface="Arial"/>
                <a:ea typeface="Arial"/>
                <a:cs typeface="Arial"/>
                <a:sym typeface="Arial"/>
              </a:defRPr>
            </a:lvl7pPr>
            <a:lvl8pPr marL="1371600" marR="0" lvl="7" indent="0" algn="l" rtl="0">
              <a:spcBef>
                <a:spcPts val="0"/>
              </a:spcBef>
              <a:spcAft>
                <a:spcPts val="0"/>
              </a:spcAft>
              <a:buNone/>
              <a:defRPr sz="2800" b="1" i="0" u="none" strike="noStrike" cap="none">
                <a:solidFill>
                  <a:schemeClr val="lt1"/>
                </a:solidFill>
                <a:latin typeface="Arial"/>
                <a:ea typeface="Arial"/>
                <a:cs typeface="Arial"/>
                <a:sym typeface="Arial"/>
              </a:defRPr>
            </a:lvl8pPr>
            <a:lvl9pPr marL="1828800" marR="0" lvl="8" indent="0" algn="l" rtl="0">
              <a:spcBef>
                <a:spcPts val="0"/>
              </a:spcBef>
              <a:spcAft>
                <a:spcPts val="0"/>
              </a:spcAft>
              <a:buNone/>
              <a:defRPr sz="2800" b="1" i="0" u="none" strike="noStrike" cap="none">
                <a:solidFill>
                  <a:schemeClr val="lt1"/>
                </a:solidFill>
                <a:latin typeface="Arial"/>
                <a:ea typeface="Arial"/>
                <a:cs typeface="Arial"/>
                <a:sym typeface="Arial"/>
              </a:defRPr>
            </a:lvl9pPr>
          </a:lstStyle>
          <a:p>
            <a:endParaRPr/>
          </a:p>
        </p:txBody>
      </p:sp>
      <p:sp>
        <p:nvSpPr>
          <p:cNvPr id="298" name="Shape 298"/>
          <p:cNvSpPr txBox="1">
            <a:spLocks noGrp="1"/>
          </p:cNvSpPr>
          <p:nvPr>
            <p:ph type="body" idx="1"/>
          </p:nvPr>
        </p:nvSpPr>
        <p:spPr>
          <a:xfrm>
            <a:off x="457200" y="1600200"/>
            <a:ext cx="7620000" cy="4114800"/>
          </a:xfrm>
          <a:prstGeom prst="rect">
            <a:avLst/>
          </a:prstGeom>
          <a:noFill/>
          <a:ln>
            <a:noFill/>
          </a:ln>
        </p:spPr>
        <p:txBody>
          <a:bodyPr lIns="91425" tIns="91425" rIns="91425" bIns="91425" anchor="t" anchorCtr="0"/>
          <a:lstStyle>
            <a:lvl1pPr marL="461963" marR="0" lvl="0" indent="-233362" algn="l" rtl="0">
              <a:spcBef>
                <a:spcPts val="360"/>
              </a:spcBef>
              <a:spcAft>
                <a:spcPts val="0"/>
              </a:spcAft>
              <a:buClr>
                <a:srgbClr val="9FA1A4"/>
              </a:buClr>
              <a:buSzPct val="100000"/>
              <a:buFont typeface="Noto Sans Symbols"/>
              <a:buChar char="▪"/>
              <a:defRPr sz="1800" b="1" i="0" u="none" strike="noStrike" cap="none">
                <a:solidFill>
                  <a:srgbClr val="0081C6"/>
                </a:solidFill>
                <a:latin typeface="Century Schoolbook"/>
                <a:ea typeface="Century Schoolbook"/>
                <a:cs typeface="Century Schoolbook"/>
                <a:sym typeface="Century Schoolbook"/>
              </a:defRPr>
            </a:lvl1pPr>
            <a:lvl2pPr marL="736600" marR="0" lvl="1" indent="-234950" algn="l" rtl="0">
              <a:spcBef>
                <a:spcPts val="360"/>
              </a:spcBef>
              <a:spcAft>
                <a:spcPts val="0"/>
              </a:spcAft>
              <a:buClr>
                <a:srgbClr val="9FA1A4"/>
              </a:buClr>
              <a:buSzPct val="50000"/>
              <a:buFont typeface="Noto Sans Symbols"/>
              <a:buChar char="◻"/>
              <a:defRPr sz="1800" b="0" i="0" u="none" strike="noStrike" cap="none">
                <a:solidFill>
                  <a:srgbClr val="0081C6"/>
                </a:solidFill>
                <a:latin typeface="Century Schoolbook"/>
                <a:ea typeface="Century Schoolbook"/>
                <a:cs typeface="Century Schoolbook"/>
                <a:sym typeface="Century Schoolbook"/>
              </a:defRPr>
            </a:lvl2pPr>
            <a:lvl3pPr marL="1143000" marR="0" lvl="2" indent="-127000" algn="l" rtl="0">
              <a:spcBef>
                <a:spcPts val="320"/>
              </a:spcBef>
              <a:spcAft>
                <a:spcPts val="0"/>
              </a:spcAft>
              <a:buClr>
                <a:srgbClr val="D7D9DA"/>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3pPr>
            <a:lvl4pPr marL="1600200" marR="0" lvl="3" indent="-127000" algn="l" rtl="0">
              <a:spcBef>
                <a:spcPts val="320"/>
              </a:spcBef>
              <a:spcAft>
                <a:spcPts val="0"/>
              </a:spcAft>
              <a:buClr>
                <a:srgbClr val="EBECEC"/>
              </a:buClr>
              <a:buSzPct val="100000"/>
              <a:buFont typeface="Noto Sans Symbols"/>
              <a:buChar char="▪"/>
              <a:defRPr sz="1600" b="0" i="0" u="none" strike="noStrike" cap="none">
                <a:solidFill>
                  <a:srgbClr val="0081C6"/>
                </a:solidFill>
                <a:latin typeface="Century Schoolbook"/>
                <a:ea typeface="Century Schoolbook"/>
                <a:cs typeface="Century Schoolbook"/>
                <a:sym typeface="Century Schoolbook"/>
              </a:defRPr>
            </a:lvl4pPr>
            <a:lvl5pPr marL="2114550" marR="0" lvl="4" indent="-184150" algn="l" rtl="0">
              <a:spcBef>
                <a:spcPts val="320"/>
              </a:spcBef>
              <a:spcAft>
                <a:spcPts val="0"/>
              </a:spcAft>
              <a:buClr>
                <a:srgbClr val="9FA1A4"/>
              </a:buClr>
              <a:buSzPct val="100000"/>
              <a:buFont typeface="Noto Sans Symbols"/>
              <a:buChar char="▪"/>
              <a:defRPr sz="1600" b="1" i="0" u="none" strike="noStrike" cap="none">
                <a:solidFill>
                  <a:schemeClr val="dk1"/>
                </a:solidFill>
                <a:latin typeface="Century Schoolbook"/>
                <a:ea typeface="Century Schoolbook"/>
                <a:cs typeface="Century Schoolbook"/>
                <a:sym typeface="Century Schoolbook"/>
              </a:defRPr>
            </a:lvl5pPr>
            <a:lvl6pPr marL="2514600" marR="0" lvl="5" indent="-228600" algn="l" rtl="0">
              <a:spcBef>
                <a:spcPts val="400"/>
              </a:spcBef>
              <a:spcAft>
                <a:spcPts val="0"/>
              </a:spcAft>
              <a:buNone/>
              <a:defRPr sz="2000" b="0" i="0" u="none" strike="noStrike" cap="none">
                <a:solidFill>
                  <a:schemeClr val="dk1"/>
                </a:solidFill>
                <a:latin typeface="Times"/>
                <a:ea typeface="Times"/>
                <a:cs typeface="Times"/>
                <a:sym typeface="Times"/>
              </a:defRPr>
            </a:lvl6pPr>
            <a:lvl7pPr marL="2971800" marR="0" lvl="6" indent="-228600" algn="l" rtl="0">
              <a:spcBef>
                <a:spcPts val="400"/>
              </a:spcBef>
              <a:spcAft>
                <a:spcPts val="0"/>
              </a:spcAft>
              <a:buNone/>
              <a:defRPr sz="2000" b="0" i="0" u="none" strike="noStrike" cap="none">
                <a:solidFill>
                  <a:schemeClr val="dk1"/>
                </a:solidFill>
                <a:latin typeface="Times"/>
                <a:ea typeface="Times"/>
                <a:cs typeface="Times"/>
                <a:sym typeface="Times"/>
              </a:defRPr>
            </a:lvl7pPr>
            <a:lvl8pPr marL="3429000" marR="0" lvl="7" indent="-228600" algn="l" rtl="0">
              <a:spcBef>
                <a:spcPts val="400"/>
              </a:spcBef>
              <a:spcAft>
                <a:spcPts val="0"/>
              </a:spcAft>
              <a:buNone/>
              <a:defRPr sz="2000" b="0" i="0" u="none" strike="noStrike" cap="none">
                <a:solidFill>
                  <a:schemeClr val="dk1"/>
                </a:solidFill>
                <a:latin typeface="Times"/>
                <a:ea typeface="Times"/>
                <a:cs typeface="Times"/>
                <a:sym typeface="Times"/>
              </a:defRPr>
            </a:lvl8pPr>
            <a:lvl9pPr marL="3886200" marR="0" lvl="8" indent="-228600" algn="l" rtl="0">
              <a:spcBef>
                <a:spcPts val="400"/>
              </a:spcBef>
              <a:spcAft>
                <a:spcPts val="0"/>
              </a:spcAft>
              <a:buNone/>
              <a:defRPr sz="2000" b="0" i="0" u="none" strike="noStrike" cap="none">
                <a:solidFill>
                  <a:schemeClr val="dk1"/>
                </a:solidFill>
                <a:latin typeface="Times"/>
                <a:ea typeface="Times"/>
                <a:cs typeface="Times"/>
                <a:sym typeface="Times"/>
              </a:defRPr>
            </a:lvl9pPr>
          </a:lstStyle>
          <a:p>
            <a:endParaRPr/>
          </a:p>
        </p:txBody>
      </p:sp>
      <p:pic>
        <p:nvPicPr>
          <p:cNvPr id="299" name="Shape 299" descr="CSH_Color_tag.jpg"/>
          <p:cNvPicPr preferRelativeResize="0"/>
          <p:nvPr/>
        </p:nvPicPr>
        <p:blipFill rotWithShape="1">
          <a:blip r:embed="rId10">
            <a:alphaModFix/>
          </a:blip>
          <a:srcRect/>
          <a:stretch/>
        </p:blipFill>
        <p:spPr>
          <a:xfrm>
            <a:off x="7315200" y="6019801"/>
            <a:ext cx="1269569" cy="542787"/>
          </a:xfrm>
          <a:prstGeom prst="rect">
            <a:avLst/>
          </a:prstGeom>
          <a:noFill/>
          <a:ln>
            <a:noFill/>
          </a:ln>
        </p:spPr>
      </p:pic>
      <p:sp>
        <p:nvSpPr>
          <p:cNvPr id="300" name="Shape 300"/>
          <p:cNvSpPr txBox="1">
            <a:spLocks noGrp="1"/>
          </p:cNvSpPr>
          <p:nvPr>
            <p:ph type="sldNum" idx="12"/>
          </p:nvPr>
        </p:nvSpPr>
        <p:spPr>
          <a:xfrm>
            <a:off x="609600" y="6248401"/>
            <a:ext cx="2667000" cy="365125"/>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fld id="{00000000-1234-1234-1234-123412341234}" type="slidenum">
              <a:rPr lang="en-US" sz="1000" b="0" i="1" u="none" strike="noStrike" cap="none">
                <a:solidFill>
                  <a:srgbClr val="9FA1A4"/>
                </a:solidFill>
                <a:latin typeface="Century Schoolbook"/>
                <a:ea typeface="Century Schoolbook"/>
                <a:cs typeface="Century Schoolbook"/>
                <a:sym typeface="Century Schoolbook"/>
              </a:rPr>
              <a:t>‹#›</a:t>
            </a:fld>
            <a:endParaRPr lang="en-US" sz="1000" b="0" i="1" u="none" strike="noStrike" cap="none">
              <a:solidFill>
                <a:srgbClr val="9FA1A4"/>
              </a:solidFill>
              <a:latin typeface="Century Schoolbook"/>
              <a:ea typeface="Century Schoolbook"/>
              <a:cs typeface="Century Schoolbook"/>
              <a:sym typeface="Century Schoolbook"/>
            </a:endParaRPr>
          </a:p>
        </p:txBody>
      </p:sp>
      <p:sp>
        <p:nvSpPr>
          <p:cNvPr id="301" name="Shape 301"/>
          <p:cNvSpPr/>
          <p:nvPr/>
        </p:nvSpPr>
        <p:spPr>
          <a:xfrm rot="10800000" flipH="1">
            <a:off x="6934200" y="0"/>
            <a:ext cx="2209799" cy="838199"/>
          </a:xfrm>
          <a:prstGeom prst="rect">
            <a:avLst/>
          </a:prstGeom>
          <a:solidFill>
            <a:srgbClr val="0081C6">
              <a:alpha val="81960"/>
            </a:srgbClr>
          </a:solidFill>
          <a:ln>
            <a:noFill/>
          </a:ln>
        </p:spPr>
        <p:txBody>
          <a:bodyPr lIns="91425" tIns="45700" rIns="91425" bIns="45700" anchor="t" anchorCtr="0">
            <a:noAutofit/>
          </a:bodyPr>
          <a:lstStyle/>
          <a:p>
            <a:pPr marL="0" marR="0" lvl="0" indent="0" algn="r" rtl="0">
              <a:spcBef>
                <a:spcPts val="0"/>
              </a:spcBef>
              <a:spcAft>
                <a:spcPts val="0"/>
              </a:spcAft>
              <a:buNone/>
            </a:pPr>
            <a:endParaRPr sz="2400" b="0" i="0" u="none" strike="noStrike" cap="none">
              <a:solidFill>
                <a:srgbClr val="FFFFFF"/>
              </a:solidFill>
              <a:latin typeface="Times"/>
              <a:ea typeface="Times"/>
              <a:cs typeface="Times"/>
              <a:sym typeface="Times"/>
            </a:endParaRPr>
          </a:p>
        </p:txBody>
      </p:sp>
      <p:sp>
        <p:nvSpPr>
          <p:cNvPr id="302" name="Shape 302"/>
          <p:cNvSpPr/>
          <p:nvPr/>
        </p:nvSpPr>
        <p:spPr>
          <a:xfrm rot="10800000" flipH="1">
            <a:off x="5715000" y="6705600"/>
            <a:ext cx="3429000" cy="152399"/>
          </a:xfrm>
          <a:prstGeom prst="rect">
            <a:avLst/>
          </a:prstGeom>
          <a:solidFill>
            <a:srgbClr val="8DC63F"/>
          </a:solidFill>
          <a:ln>
            <a:noFill/>
          </a:ln>
        </p:spPr>
        <p:txBody>
          <a:bodyPr lIns="91425" tIns="45700" rIns="91425" bIns="45700" anchor="t" anchorCtr="0">
            <a:noAutofit/>
          </a:bodyPr>
          <a:lstStyle/>
          <a:p>
            <a:pPr marL="0" marR="0" lvl="0" indent="0" algn="r" rtl="0">
              <a:spcBef>
                <a:spcPts val="0"/>
              </a:spcBef>
              <a:spcAft>
                <a:spcPts val="0"/>
              </a:spcAft>
              <a:buNone/>
            </a:pPr>
            <a:endParaRPr sz="2400" b="0" i="0" u="none" strike="noStrike" cap="none">
              <a:solidFill>
                <a:srgbClr val="FFFFFF"/>
              </a:solidFill>
              <a:latin typeface="Times"/>
              <a:ea typeface="Times"/>
              <a:cs typeface="Times"/>
              <a:sym typeface="Times"/>
            </a:endParaRPr>
          </a:p>
        </p:txBody>
      </p:sp>
      <p:sp>
        <p:nvSpPr>
          <p:cNvPr id="303" name="Shape 303"/>
          <p:cNvSpPr/>
          <p:nvPr/>
        </p:nvSpPr>
        <p:spPr>
          <a:xfrm rot="10800000" flipH="1">
            <a:off x="0" y="6629400"/>
            <a:ext cx="6096000" cy="152399"/>
          </a:xfrm>
          <a:prstGeom prst="rect">
            <a:avLst/>
          </a:prstGeom>
          <a:solidFill>
            <a:srgbClr val="9FA1A4">
              <a:alpha val="47843"/>
            </a:srgbClr>
          </a:solidFill>
          <a:ln>
            <a:noFill/>
          </a:ln>
        </p:spPr>
        <p:txBody>
          <a:bodyPr lIns="91425" tIns="45700" rIns="91425" bIns="45700" anchor="t" anchorCtr="0">
            <a:noAutofit/>
          </a:bodyPr>
          <a:lstStyle/>
          <a:p>
            <a:pPr marL="0" marR="0" lvl="0" indent="0" algn="r" rtl="0">
              <a:spcBef>
                <a:spcPts val="0"/>
              </a:spcBef>
              <a:spcAft>
                <a:spcPts val="0"/>
              </a:spcAft>
              <a:buNone/>
            </a:pPr>
            <a:endParaRPr sz="2400" b="0" i="0" u="none" strike="noStrike" cap="none">
              <a:solidFill>
                <a:srgbClr val="FFFFFF"/>
              </a:solidFill>
              <a:latin typeface="Times"/>
              <a:ea typeface="Times"/>
              <a:cs typeface="Times"/>
              <a:sym typeface="Times"/>
            </a:endParaRPr>
          </a:p>
        </p:txBody>
      </p:sp>
      <p:sp>
        <p:nvSpPr>
          <p:cNvPr id="304" name="Shape 304"/>
          <p:cNvSpPr/>
          <p:nvPr/>
        </p:nvSpPr>
        <p:spPr>
          <a:xfrm rot="10800000" flipH="1">
            <a:off x="0" y="838200"/>
            <a:ext cx="6934200" cy="76199"/>
          </a:xfrm>
          <a:prstGeom prst="rect">
            <a:avLst/>
          </a:prstGeom>
          <a:solidFill>
            <a:schemeClr val="lt1">
              <a:alpha val="24705"/>
            </a:schemeClr>
          </a:solidFill>
          <a:ln>
            <a:noFill/>
          </a:ln>
        </p:spPr>
        <p:txBody>
          <a:bodyPr lIns="91425" tIns="45700" rIns="91425" bIns="45700" anchor="t" anchorCtr="0">
            <a:noAutofit/>
          </a:bodyPr>
          <a:lstStyle/>
          <a:p>
            <a:pPr marL="0" marR="0" lvl="0" indent="0" algn="r" rtl="0">
              <a:spcBef>
                <a:spcPts val="0"/>
              </a:spcBef>
              <a:spcAft>
                <a:spcPts val="0"/>
              </a:spcAft>
              <a:buNone/>
            </a:pPr>
            <a:endParaRPr sz="2400" b="0" i="0" u="none" strike="noStrike" cap="none">
              <a:solidFill>
                <a:srgbClr val="FFFFFF"/>
              </a:solidFill>
              <a:latin typeface="Times"/>
              <a:ea typeface="Times"/>
              <a:cs typeface="Times"/>
              <a:sym typeface="Times"/>
            </a:endParaRPr>
          </a:p>
        </p:txBody>
      </p:sp>
      <p:sp>
        <p:nvSpPr>
          <p:cNvPr id="305" name="Shape 305"/>
          <p:cNvSpPr txBox="1"/>
          <p:nvPr/>
        </p:nvSpPr>
        <p:spPr>
          <a:xfrm>
            <a:off x="8469" y="6291262"/>
            <a:ext cx="6087530" cy="24622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000" b="0" i="0" u="none" strike="noStrike" cap="none">
                <a:solidFill>
                  <a:srgbClr val="000000"/>
                </a:solidFill>
                <a:latin typeface="Arial"/>
                <a:ea typeface="Arial"/>
                <a:cs typeface="Arial"/>
                <a:sym typeface="Arial"/>
              </a:rPr>
              <a:t>© All rights reserved. No utilization or reproduction of this material is allowed without the written permission of CSH.</a:t>
            </a: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bwMode="auto">
          <a:xfrm flipV="1">
            <a:off x="0" y="76200"/>
            <a:ext cx="7315200" cy="914400"/>
          </a:xfrm>
          <a:prstGeom prst="rect">
            <a:avLst/>
          </a:prstGeom>
          <a:solidFill>
            <a:srgbClr val="F8971D"/>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0" fontAlgn="base" hangingPunct="0">
              <a:spcBef>
                <a:spcPct val="0"/>
              </a:spcBef>
              <a:spcAft>
                <a:spcPct val="0"/>
              </a:spcAft>
            </a:pPr>
            <a:endParaRPr lang="en-US" sz="1800" kern="1200" dirty="0">
              <a:solidFill>
                <a:srgbClr val="FFFFFF"/>
              </a:solidFill>
              <a:latin typeface="Times" charset="0"/>
              <a:ea typeface="+mn-ea"/>
            </a:endParaRPr>
          </a:p>
        </p:txBody>
      </p:sp>
      <p:sp>
        <p:nvSpPr>
          <p:cNvPr id="1027" name="Rectangle 3"/>
          <p:cNvSpPr>
            <a:spLocks noGrp="1" noChangeArrowheads="1"/>
          </p:cNvSpPr>
          <p:nvPr>
            <p:ph type="title"/>
          </p:nvPr>
        </p:nvSpPr>
        <p:spPr bwMode="auto">
          <a:xfrm>
            <a:off x="609600" y="228600"/>
            <a:ext cx="60198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a:t>
            </a:r>
          </a:p>
        </p:txBody>
      </p:sp>
      <p:sp>
        <p:nvSpPr>
          <p:cNvPr id="1028" name="Rectangle 4"/>
          <p:cNvSpPr>
            <a:spLocks noGrp="1" noChangeArrowheads="1"/>
          </p:cNvSpPr>
          <p:nvPr>
            <p:ph type="body" idx="1"/>
          </p:nvPr>
        </p:nvSpPr>
        <p:spPr bwMode="auto">
          <a:xfrm>
            <a:off x="457200" y="16002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3" name="Picture 2" descr="CSH_Color_tag.jp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315200" y="6019803"/>
            <a:ext cx="1269570" cy="542787"/>
          </a:xfrm>
          <a:prstGeom prst="rect">
            <a:avLst/>
          </a:prstGeom>
        </p:spPr>
      </p:pic>
      <p:sp>
        <p:nvSpPr>
          <p:cNvPr id="6" name="Slide Number Placeholder 5"/>
          <p:cNvSpPr>
            <a:spLocks noGrp="1"/>
          </p:cNvSpPr>
          <p:nvPr>
            <p:ph type="sldNum" sz="quarter" idx="4"/>
          </p:nvPr>
        </p:nvSpPr>
        <p:spPr>
          <a:xfrm>
            <a:off x="609600" y="6248402"/>
            <a:ext cx="2667000" cy="365125"/>
          </a:xfrm>
          <a:prstGeom prst="rect">
            <a:avLst/>
          </a:prstGeom>
        </p:spPr>
        <p:txBody>
          <a:bodyPr vert="horz" lIns="91440" tIns="45720" rIns="91440" bIns="45720" rtlCol="0" anchor="ctr"/>
          <a:lstStyle>
            <a:lvl1pPr algn="l">
              <a:defRPr sz="750" b="0" i="1">
                <a:solidFill>
                  <a:srgbClr val="9FA1A4"/>
                </a:solidFill>
                <a:latin typeface="Century Schoolbook"/>
                <a:cs typeface="Century Schoolbook"/>
              </a:defRPr>
            </a:lvl1pPr>
          </a:lstStyle>
          <a:p>
            <a:pPr eaLnBrk="0" fontAlgn="base" hangingPunct="0">
              <a:spcBef>
                <a:spcPct val="0"/>
              </a:spcBef>
              <a:spcAft>
                <a:spcPct val="0"/>
              </a:spcAft>
            </a:pPr>
            <a:fld id="{E2B764D5-3AB2-694F-8B89-2C77F41AEE37}" type="slidenum">
              <a:rPr lang="en-US" kern="1200" smtClean="0">
                <a:ea typeface="+mn-ea"/>
              </a:rPr>
              <a:pPr eaLnBrk="0" fontAlgn="base" hangingPunct="0">
                <a:spcBef>
                  <a:spcPct val="0"/>
                </a:spcBef>
                <a:spcAft>
                  <a:spcPct val="0"/>
                </a:spcAft>
              </a:pPr>
              <a:t>‹#›</a:t>
            </a:fld>
            <a:endParaRPr lang="en-US" kern="1200" dirty="0">
              <a:ea typeface="+mn-ea"/>
            </a:endParaRPr>
          </a:p>
        </p:txBody>
      </p:sp>
      <p:sp>
        <p:nvSpPr>
          <p:cNvPr id="41" name="Rectangle 40"/>
          <p:cNvSpPr/>
          <p:nvPr userDrawn="1"/>
        </p:nvSpPr>
        <p:spPr bwMode="auto">
          <a:xfrm flipV="1">
            <a:off x="6934200" y="0"/>
            <a:ext cx="2209800" cy="838200"/>
          </a:xfrm>
          <a:prstGeom prst="rect">
            <a:avLst/>
          </a:prstGeom>
          <a:solidFill>
            <a:srgbClr val="0081C6">
              <a:alpha val="82000"/>
            </a:srgb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0" fontAlgn="base" hangingPunct="0">
              <a:spcBef>
                <a:spcPct val="0"/>
              </a:spcBef>
              <a:spcAft>
                <a:spcPct val="0"/>
              </a:spcAft>
            </a:pPr>
            <a:endParaRPr lang="en-US" sz="1800" kern="1200" dirty="0">
              <a:solidFill>
                <a:srgbClr val="FFFFFF"/>
              </a:solidFill>
              <a:latin typeface="Times" charset="0"/>
              <a:ea typeface="+mn-ea"/>
            </a:endParaRPr>
          </a:p>
        </p:txBody>
      </p:sp>
      <p:sp>
        <p:nvSpPr>
          <p:cNvPr id="44" name="Rectangle 43"/>
          <p:cNvSpPr/>
          <p:nvPr userDrawn="1"/>
        </p:nvSpPr>
        <p:spPr bwMode="auto">
          <a:xfrm flipV="1">
            <a:off x="5715000" y="6705600"/>
            <a:ext cx="3429000" cy="152400"/>
          </a:xfrm>
          <a:prstGeom prst="rect">
            <a:avLst/>
          </a:prstGeom>
          <a:solidFill>
            <a:srgbClr val="8DC63F"/>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0" fontAlgn="base" hangingPunct="0">
              <a:spcBef>
                <a:spcPct val="0"/>
              </a:spcBef>
              <a:spcAft>
                <a:spcPct val="0"/>
              </a:spcAft>
            </a:pPr>
            <a:endParaRPr lang="en-US" sz="1800" kern="1200" dirty="0">
              <a:solidFill>
                <a:srgbClr val="FFFFFF"/>
              </a:solidFill>
              <a:latin typeface="Times" charset="0"/>
              <a:ea typeface="+mn-ea"/>
            </a:endParaRPr>
          </a:p>
        </p:txBody>
      </p:sp>
      <p:sp>
        <p:nvSpPr>
          <p:cNvPr id="43" name="Rectangle 42"/>
          <p:cNvSpPr/>
          <p:nvPr userDrawn="1"/>
        </p:nvSpPr>
        <p:spPr bwMode="auto">
          <a:xfrm flipV="1">
            <a:off x="0" y="6629400"/>
            <a:ext cx="6096000" cy="152400"/>
          </a:xfrm>
          <a:prstGeom prst="rect">
            <a:avLst/>
          </a:prstGeom>
          <a:solidFill>
            <a:srgbClr val="9FA1A4">
              <a:alpha val="48000"/>
            </a:srgb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0" fontAlgn="base" hangingPunct="0">
              <a:spcBef>
                <a:spcPct val="0"/>
              </a:spcBef>
              <a:spcAft>
                <a:spcPct val="0"/>
              </a:spcAft>
            </a:pPr>
            <a:endParaRPr lang="en-US" sz="1800" kern="1200" dirty="0">
              <a:solidFill>
                <a:srgbClr val="FFFFFF"/>
              </a:solidFill>
              <a:latin typeface="Times" charset="0"/>
              <a:ea typeface="+mn-ea"/>
            </a:endParaRPr>
          </a:p>
        </p:txBody>
      </p:sp>
      <p:sp>
        <p:nvSpPr>
          <p:cNvPr id="45" name="Rectangle 44"/>
          <p:cNvSpPr/>
          <p:nvPr userDrawn="1"/>
        </p:nvSpPr>
        <p:spPr bwMode="auto">
          <a:xfrm flipV="1">
            <a:off x="0" y="838200"/>
            <a:ext cx="6934200" cy="762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0" fontAlgn="base" hangingPunct="0">
              <a:spcBef>
                <a:spcPct val="0"/>
              </a:spcBef>
              <a:spcAft>
                <a:spcPct val="0"/>
              </a:spcAft>
            </a:pPr>
            <a:endParaRPr lang="en-US" sz="1800" kern="1200" dirty="0">
              <a:solidFill>
                <a:srgbClr val="FFFFFF"/>
              </a:solidFill>
              <a:latin typeface="Times" charset="0"/>
              <a:ea typeface="+mn-ea"/>
            </a:endParaRPr>
          </a:p>
        </p:txBody>
      </p:sp>
      <p:sp>
        <p:nvSpPr>
          <p:cNvPr id="11" name="TextBox 3"/>
          <p:cNvSpPr txBox="1"/>
          <p:nvPr userDrawn="1"/>
        </p:nvSpPr>
        <p:spPr>
          <a:xfrm>
            <a:off x="8470" y="6291263"/>
            <a:ext cx="6087531" cy="20774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solidFill>
                  <a:srgbClr val="000000"/>
                </a:solidFill>
              </a:rPr>
              <a:t>© All rights reserved. No utilization or reproduction of this material is allowed without the written permission of CSH.</a:t>
            </a:r>
          </a:p>
        </p:txBody>
      </p:sp>
    </p:spTree>
    <p:extLst>
      <p:ext uri="{BB962C8B-B14F-4D97-AF65-F5344CB8AC3E}">
        <p14:creationId xmlns:p14="http://schemas.microsoft.com/office/powerpoint/2010/main" val="391337474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txStyles>
    <p:titleStyle>
      <a:lvl1pPr marL="345281" indent="-345281" algn="l" rtl="0" eaLnBrk="0" fontAlgn="base" hangingPunct="0">
        <a:spcBef>
          <a:spcPct val="0"/>
        </a:spcBef>
        <a:spcAft>
          <a:spcPct val="0"/>
        </a:spcAft>
        <a:defRPr sz="2100" b="0" baseline="0">
          <a:solidFill>
            <a:schemeClr val="bg1"/>
          </a:solidFill>
          <a:latin typeface="Century Schoolbook"/>
          <a:ea typeface="+mj-ea"/>
          <a:cs typeface="Century Schoolbook"/>
        </a:defRPr>
      </a:lvl1pPr>
      <a:lvl2pPr algn="l" rtl="0" eaLnBrk="0" fontAlgn="base" hangingPunct="0">
        <a:spcBef>
          <a:spcPct val="0"/>
        </a:spcBef>
        <a:spcAft>
          <a:spcPct val="0"/>
        </a:spcAft>
        <a:defRPr sz="2100" b="1">
          <a:solidFill>
            <a:schemeClr val="bg1"/>
          </a:solidFill>
          <a:latin typeface="Arial" charset="0"/>
        </a:defRPr>
      </a:lvl2pPr>
      <a:lvl3pPr algn="l" rtl="0" eaLnBrk="0" fontAlgn="base" hangingPunct="0">
        <a:spcBef>
          <a:spcPct val="0"/>
        </a:spcBef>
        <a:spcAft>
          <a:spcPct val="0"/>
        </a:spcAft>
        <a:defRPr sz="2100" b="1">
          <a:solidFill>
            <a:schemeClr val="bg1"/>
          </a:solidFill>
          <a:latin typeface="Arial" charset="0"/>
        </a:defRPr>
      </a:lvl3pPr>
      <a:lvl4pPr algn="l" rtl="0" eaLnBrk="0" fontAlgn="base" hangingPunct="0">
        <a:spcBef>
          <a:spcPct val="0"/>
        </a:spcBef>
        <a:spcAft>
          <a:spcPct val="0"/>
        </a:spcAft>
        <a:defRPr sz="2100" b="1">
          <a:solidFill>
            <a:schemeClr val="bg1"/>
          </a:solidFill>
          <a:latin typeface="Arial" charset="0"/>
        </a:defRPr>
      </a:lvl4pPr>
      <a:lvl5pPr algn="l" rtl="0" eaLnBrk="0" fontAlgn="base" hangingPunct="0">
        <a:spcBef>
          <a:spcPct val="0"/>
        </a:spcBef>
        <a:spcAft>
          <a:spcPct val="0"/>
        </a:spcAft>
        <a:defRPr sz="2100" b="1">
          <a:solidFill>
            <a:schemeClr val="bg1"/>
          </a:solidFill>
          <a:latin typeface="Arial" charset="0"/>
        </a:defRPr>
      </a:lvl5pPr>
      <a:lvl6pPr marL="342900" algn="l" rtl="0" eaLnBrk="0" fontAlgn="base" hangingPunct="0">
        <a:spcBef>
          <a:spcPct val="0"/>
        </a:spcBef>
        <a:spcAft>
          <a:spcPct val="0"/>
        </a:spcAft>
        <a:defRPr sz="2100" b="1">
          <a:solidFill>
            <a:schemeClr val="bg1"/>
          </a:solidFill>
          <a:latin typeface="Arial" charset="0"/>
        </a:defRPr>
      </a:lvl6pPr>
      <a:lvl7pPr marL="685800" algn="l" rtl="0" eaLnBrk="0" fontAlgn="base" hangingPunct="0">
        <a:spcBef>
          <a:spcPct val="0"/>
        </a:spcBef>
        <a:spcAft>
          <a:spcPct val="0"/>
        </a:spcAft>
        <a:defRPr sz="2100" b="1">
          <a:solidFill>
            <a:schemeClr val="bg1"/>
          </a:solidFill>
          <a:latin typeface="Arial" charset="0"/>
        </a:defRPr>
      </a:lvl7pPr>
      <a:lvl8pPr marL="1028700" algn="l" rtl="0" eaLnBrk="0" fontAlgn="base" hangingPunct="0">
        <a:spcBef>
          <a:spcPct val="0"/>
        </a:spcBef>
        <a:spcAft>
          <a:spcPct val="0"/>
        </a:spcAft>
        <a:defRPr sz="2100" b="1">
          <a:solidFill>
            <a:schemeClr val="bg1"/>
          </a:solidFill>
          <a:latin typeface="Arial" charset="0"/>
        </a:defRPr>
      </a:lvl8pPr>
      <a:lvl9pPr marL="1371600" algn="l" rtl="0" eaLnBrk="0" fontAlgn="base" hangingPunct="0">
        <a:spcBef>
          <a:spcPct val="0"/>
        </a:spcBef>
        <a:spcAft>
          <a:spcPct val="0"/>
        </a:spcAft>
        <a:defRPr sz="2100" b="1">
          <a:solidFill>
            <a:schemeClr val="bg1"/>
          </a:solidFill>
          <a:latin typeface="Arial" charset="0"/>
        </a:defRPr>
      </a:lvl9pPr>
    </p:titleStyle>
    <p:bodyStyle>
      <a:lvl1pPr marL="346472" indent="-257175" algn="l" rtl="0" eaLnBrk="0" fontAlgn="base" hangingPunct="0">
        <a:spcBef>
          <a:spcPct val="20000"/>
        </a:spcBef>
        <a:spcAft>
          <a:spcPct val="0"/>
        </a:spcAft>
        <a:buClr>
          <a:srgbClr val="9FA1A4"/>
        </a:buClr>
        <a:buSzPct val="100000"/>
        <a:buFont typeface="Wingdings" charset="2"/>
        <a:buChar char="§"/>
        <a:defRPr sz="1350" b="1" i="0">
          <a:solidFill>
            <a:srgbClr val="0081C6"/>
          </a:solidFill>
          <a:latin typeface="Century Schoolbook"/>
          <a:ea typeface="+mn-ea"/>
          <a:cs typeface="Century Schoolbook"/>
        </a:defRPr>
      </a:lvl1pPr>
      <a:lvl2pPr marL="552450" indent="-214313" algn="l" rtl="0" eaLnBrk="0" fontAlgn="base" hangingPunct="0">
        <a:spcBef>
          <a:spcPct val="20000"/>
        </a:spcBef>
        <a:spcAft>
          <a:spcPct val="0"/>
        </a:spcAft>
        <a:buClr>
          <a:srgbClr val="9FA1A4"/>
        </a:buClr>
        <a:buSzPct val="50000"/>
        <a:buFont typeface="Wingdings" charset="2"/>
        <a:buChar char=""/>
        <a:defRPr sz="1350" b="0" i="0">
          <a:solidFill>
            <a:srgbClr val="0081C6"/>
          </a:solidFill>
          <a:latin typeface="Century Schoolbook"/>
          <a:cs typeface="Century Schoolbook"/>
        </a:defRPr>
      </a:lvl2pPr>
      <a:lvl3pPr marL="857250" indent="-171450" algn="l" rtl="0" eaLnBrk="0" fontAlgn="base" hangingPunct="0">
        <a:spcBef>
          <a:spcPct val="20000"/>
        </a:spcBef>
        <a:spcAft>
          <a:spcPct val="0"/>
        </a:spcAft>
        <a:buClr>
          <a:schemeClr val="bg2">
            <a:lumMod val="40000"/>
            <a:lumOff val="60000"/>
          </a:schemeClr>
        </a:buClr>
        <a:buFont typeface="Wingdings" charset="2"/>
        <a:buChar char="§"/>
        <a:defRPr sz="1200" b="0" i="0">
          <a:solidFill>
            <a:srgbClr val="0081C6"/>
          </a:solidFill>
          <a:latin typeface="Century Schoolbook"/>
          <a:cs typeface="Century Schoolbook"/>
        </a:defRPr>
      </a:lvl3pPr>
      <a:lvl4pPr marL="1200150" indent="-171450" algn="l" rtl="0" eaLnBrk="0" fontAlgn="base" hangingPunct="0">
        <a:spcBef>
          <a:spcPct val="20000"/>
        </a:spcBef>
        <a:spcAft>
          <a:spcPct val="0"/>
        </a:spcAft>
        <a:buClr>
          <a:schemeClr val="bg2">
            <a:lumMod val="20000"/>
            <a:lumOff val="80000"/>
          </a:schemeClr>
        </a:buClr>
        <a:buFont typeface="Wingdings" charset="2"/>
        <a:buChar char="§"/>
        <a:defRPr sz="1200" b="0" i="0">
          <a:solidFill>
            <a:srgbClr val="0081C6"/>
          </a:solidFill>
          <a:latin typeface="Century Schoolbook"/>
          <a:cs typeface="Century Schoolbook"/>
        </a:defRPr>
      </a:lvl4pPr>
      <a:lvl5pPr marL="1585913" indent="-214313" algn="l" rtl="0" eaLnBrk="0" fontAlgn="base" hangingPunct="0">
        <a:spcBef>
          <a:spcPct val="20000"/>
        </a:spcBef>
        <a:spcAft>
          <a:spcPct val="0"/>
        </a:spcAft>
        <a:buClr>
          <a:srgbClr val="9FA1A4"/>
        </a:buClr>
        <a:buFont typeface="Wingdings" charset="2"/>
        <a:buChar char="§"/>
        <a:defRPr sz="1200" b="1" i="0">
          <a:solidFill>
            <a:schemeClr val="tx1"/>
          </a:solidFill>
          <a:latin typeface="Century Schoolbook"/>
          <a:cs typeface="Century Schoolbook"/>
        </a:defRPr>
      </a:lvl5pPr>
      <a:lvl6pPr marL="1885950" indent="-171450" algn="l" rtl="0" eaLnBrk="0" fontAlgn="base" hangingPunct="0">
        <a:spcBef>
          <a:spcPct val="20000"/>
        </a:spcBef>
        <a:spcAft>
          <a:spcPct val="0"/>
        </a:spcAft>
        <a:defRPr sz="1500">
          <a:solidFill>
            <a:schemeClr val="tx1"/>
          </a:solidFill>
          <a:latin typeface="Times" charset="0"/>
        </a:defRPr>
      </a:lvl6pPr>
      <a:lvl7pPr marL="2228850" indent="-171450" algn="l" rtl="0" eaLnBrk="0" fontAlgn="base" hangingPunct="0">
        <a:spcBef>
          <a:spcPct val="20000"/>
        </a:spcBef>
        <a:spcAft>
          <a:spcPct val="0"/>
        </a:spcAft>
        <a:defRPr sz="1500">
          <a:solidFill>
            <a:schemeClr val="tx1"/>
          </a:solidFill>
          <a:latin typeface="Times" charset="0"/>
        </a:defRPr>
      </a:lvl7pPr>
      <a:lvl8pPr marL="2571750" indent="-171450" algn="l" rtl="0" eaLnBrk="0" fontAlgn="base" hangingPunct="0">
        <a:spcBef>
          <a:spcPct val="20000"/>
        </a:spcBef>
        <a:spcAft>
          <a:spcPct val="0"/>
        </a:spcAft>
        <a:defRPr sz="1500">
          <a:solidFill>
            <a:schemeClr val="tx1"/>
          </a:solidFill>
          <a:latin typeface="Times" charset="0"/>
        </a:defRPr>
      </a:lvl8pPr>
      <a:lvl9pPr marL="2914650" indent="-171450" algn="l" rtl="0" eaLnBrk="0" fontAlgn="base" hangingPunct="0">
        <a:spcBef>
          <a:spcPct val="20000"/>
        </a:spcBef>
        <a:spcAft>
          <a:spcPct val="0"/>
        </a:spcAft>
        <a:defRPr sz="1500">
          <a:solidFill>
            <a:schemeClr val="tx1"/>
          </a:solidFill>
          <a:latin typeface="Times"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bwMode="auto">
          <a:xfrm flipV="1">
            <a:off x="0" y="76200"/>
            <a:ext cx="7315200" cy="914400"/>
          </a:xfrm>
          <a:prstGeom prst="rect">
            <a:avLst/>
          </a:prstGeom>
          <a:solidFill>
            <a:srgbClr val="F8971D"/>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0" fontAlgn="base" hangingPunct="0">
              <a:spcBef>
                <a:spcPct val="0"/>
              </a:spcBef>
              <a:spcAft>
                <a:spcPct val="0"/>
              </a:spcAft>
            </a:pPr>
            <a:endParaRPr lang="en-US" sz="1800" kern="1200" dirty="0">
              <a:solidFill>
                <a:srgbClr val="FFFFFF"/>
              </a:solidFill>
              <a:latin typeface="Times" charset="0"/>
              <a:ea typeface="+mn-ea"/>
            </a:endParaRPr>
          </a:p>
        </p:txBody>
      </p:sp>
      <p:sp>
        <p:nvSpPr>
          <p:cNvPr id="1027" name="Rectangle 3"/>
          <p:cNvSpPr>
            <a:spLocks noGrp="1" noChangeArrowheads="1"/>
          </p:cNvSpPr>
          <p:nvPr>
            <p:ph type="title"/>
          </p:nvPr>
        </p:nvSpPr>
        <p:spPr bwMode="auto">
          <a:xfrm>
            <a:off x="609600" y="228600"/>
            <a:ext cx="60198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a:t>
            </a:r>
          </a:p>
        </p:txBody>
      </p:sp>
      <p:sp>
        <p:nvSpPr>
          <p:cNvPr id="1028" name="Rectangle 4"/>
          <p:cNvSpPr>
            <a:spLocks noGrp="1" noChangeArrowheads="1"/>
          </p:cNvSpPr>
          <p:nvPr>
            <p:ph type="body" idx="1"/>
          </p:nvPr>
        </p:nvSpPr>
        <p:spPr bwMode="auto">
          <a:xfrm>
            <a:off x="457200" y="16002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3" name="Picture 2" descr="CSH_Color_tag.jp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315200" y="6019803"/>
            <a:ext cx="1269570" cy="542787"/>
          </a:xfrm>
          <a:prstGeom prst="rect">
            <a:avLst/>
          </a:prstGeom>
        </p:spPr>
      </p:pic>
      <p:sp>
        <p:nvSpPr>
          <p:cNvPr id="6" name="Slide Number Placeholder 5"/>
          <p:cNvSpPr>
            <a:spLocks noGrp="1"/>
          </p:cNvSpPr>
          <p:nvPr>
            <p:ph type="sldNum" sz="quarter" idx="4"/>
          </p:nvPr>
        </p:nvSpPr>
        <p:spPr>
          <a:xfrm>
            <a:off x="609600" y="6248402"/>
            <a:ext cx="2667000" cy="365125"/>
          </a:xfrm>
          <a:prstGeom prst="rect">
            <a:avLst/>
          </a:prstGeom>
        </p:spPr>
        <p:txBody>
          <a:bodyPr vert="horz" lIns="91440" tIns="45720" rIns="91440" bIns="45720" rtlCol="0" anchor="ctr"/>
          <a:lstStyle>
            <a:lvl1pPr algn="l">
              <a:defRPr sz="750" b="0" i="1">
                <a:solidFill>
                  <a:srgbClr val="9FA1A4"/>
                </a:solidFill>
                <a:latin typeface="Century Schoolbook"/>
                <a:cs typeface="Century Schoolbook"/>
              </a:defRPr>
            </a:lvl1pPr>
          </a:lstStyle>
          <a:p>
            <a:pPr eaLnBrk="0" fontAlgn="base" hangingPunct="0">
              <a:spcBef>
                <a:spcPct val="0"/>
              </a:spcBef>
              <a:spcAft>
                <a:spcPct val="0"/>
              </a:spcAft>
            </a:pPr>
            <a:fld id="{E2B764D5-3AB2-694F-8B89-2C77F41AEE37}" type="slidenum">
              <a:rPr lang="en-US" kern="1200" smtClean="0">
                <a:ea typeface="+mn-ea"/>
              </a:rPr>
              <a:pPr eaLnBrk="0" fontAlgn="base" hangingPunct="0">
                <a:spcBef>
                  <a:spcPct val="0"/>
                </a:spcBef>
                <a:spcAft>
                  <a:spcPct val="0"/>
                </a:spcAft>
              </a:pPr>
              <a:t>‹#›</a:t>
            </a:fld>
            <a:endParaRPr lang="en-US" kern="1200" dirty="0">
              <a:ea typeface="+mn-ea"/>
            </a:endParaRPr>
          </a:p>
        </p:txBody>
      </p:sp>
      <p:sp>
        <p:nvSpPr>
          <p:cNvPr id="41" name="Rectangle 40"/>
          <p:cNvSpPr/>
          <p:nvPr userDrawn="1"/>
        </p:nvSpPr>
        <p:spPr bwMode="auto">
          <a:xfrm flipV="1">
            <a:off x="6934200" y="0"/>
            <a:ext cx="2209800" cy="838200"/>
          </a:xfrm>
          <a:prstGeom prst="rect">
            <a:avLst/>
          </a:prstGeom>
          <a:solidFill>
            <a:srgbClr val="0081C6">
              <a:alpha val="82000"/>
            </a:srgb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0" fontAlgn="base" hangingPunct="0">
              <a:spcBef>
                <a:spcPct val="0"/>
              </a:spcBef>
              <a:spcAft>
                <a:spcPct val="0"/>
              </a:spcAft>
            </a:pPr>
            <a:endParaRPr lang="en-US" sz="1800" kern="1200" dirty="0">
              <a:solidFill>
                <a:srgbClr val="FFFFFF"/>
              </a:solidFill>
              <a:latin typeface="Times" charset="0"/>
              <a:ea typeface="+mn-ea"/>
            </a:endParaRPr>
          </a:p>
        </p:txBody>
      </p:sp>
      <p:sp>
        <p:nvSpPr>
          <p:cNvPr id="44" name="Rectangle 43"/>
          <p:cNvSpPr/>
          <p:nvPr userDrawn="1"/>
        </p:nvSpPr>
        <p:spPr bwMode="auto">
          <a:xfrm flipV="1">
            <a:off x="5715000" y="6705600"/>
            <a:ext cx="3429000" cy="152400"/>
          </a:xfrm>
          <a:prstGeom prst="rect">
            <a:avLst/>
          </a:prstGeom>
          <a:solidFill>
            <a:srgbClr val="8DC63F"/>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0" fontAlgn="base" hangingPunct="0">
              <a:spcBef>
                <a:spcPct val="0"/>
              </a:spcBef>
              <a:spcAft>
                <a:spcPct val="0"/>
              </a:spcAft>
            </a:pPr>
            <a:endParaRPr lang="en-US" sz="1800" kern="1200" dirty="0">
              <a:solidFill>
                <a:srgbClr val="FFFFFF"/>
              </a:solidFill>
              <a:latin typeface="Times" charset="0"/>
              <a:ea typeface="+mn-ea"/>
            </a:endParaRPr>
          </a:p>
        </p:txBody>
      </p:sp>
      <p:sp>
        <p:nvSpPr>
          <p:cNvPr id="43" name="Rectangle 42"/>
          <p:cNvSpPr/>
          <p:nvPr userDrawn="1"/>
        </p:nvSpPr>
        <p:spPr bwMode="auto">
          <a:xfrm flipV="1">
            <a:off x="0" y="6629400"/>
            <a:ext cx="6096000" cy="152400"/>
          </a:xfrm>
          <a:prstGeom prst="rect">
            <a:avLst/>
          </a:prstGeom>
          <a:solidFill>
            <a:srgbClr val="9FA1A4">
              <a:alpha val="48000"/>
            </a:srgb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0" fontAlgn="base" hangingPunct="0">
              <a:spcBef>
                <a:spcPct val="0"/>
              </a:spcBef>
              <a:spcAft>
                <a:spcPct val="0"/>
              </a:spcAft>
            </a:pPr>
            <a:endParaRPr lang="en-US" sz="1800" kern="1200" dirty="0">
              <a:solidFill>
                <a:srgbClr val="FFFFFF"/>
              </a:solidFill>
              <a:latin typeface="Times" charset="0"/>
              <a:ea typeface="+mn-ea"/>
            </a:endParaRPr>
          </a:p>
        </p:txBody>
      </p:sp>
      <p:sp>
        <p:nvSpPr>
          <p:cNvPr id="45" name="Rectangle 44"/>
          <p:cNvSpPr/>
          <p:nvPr userDrawn="1"/>
        </p:nvSpPr>
        <p:spPr bwMode="auto">
          <a:xfrm flipV="1">
            <a:off x="0" y="838200"/>
            <a:ext cx="6934200" cy="76200"/>
          </a:xfrm>
          <a:prstGeom prst="rect">
            <a:avLst/>
          </a:prstGeom>
          <a:solidFill>
            <a:schemeClr val="bg1">
              <a:alpha val="25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0" fontAlgn="base" hangingPunct="0">
              <a:spcBef>
                <a:spcPct val="0"/>
              </a:spcBef>
              <a:spcAft>
                <a:spcPct val="0"/>
              </a:spcAft>
            </a:pPr>
            <a:endParaRPr lang="en-US" sz="1800" kern="1200" dirty="0">
              <a:solidFill>
                <a:srgbClr val="FFFFFF"/>
              </a:solidFill>
              <a:latin typeface="Times" charset="0"/>
              <a:ea typeface="+mn-ea"/>
            </a:endParaRPr>
          </a:p>
        </p:txBody>
      </p:sp>
      <p:sp>
        <p:nvSpPr>
          <p:cNvPr id="11" name="TextBox 3"/>
          <p:cNvSpPr txBox="1"/>
          <p:nvPr userDrawn="1"/>
        </p:nvSpPr>
        <p:spPr>
          <a:xfrm>
            <a:off x="8470" y="6291263"/>
            <a:ext cx="6087531" cy="20774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50" dirty="0">
                <a:solidFill>
                  <a:srgbClr val="000000"/>
                </a:solidFill>
              </a:rPr>
              <a:t>© All rights reserved. No utilization or reproduction of this material is allowed without the written permission of CSH.</a:t>
            </a:r>
          </a:p>
        </p:txBody>
      </p:sp>
    </p:spTree>
    <p:extLst>
      <p:ext uri="{BB962C8B-B14F-4D97-AF65-F5344CB8AC3E}">
        <p14:creationId xmlns:p14="http://schemas.microsoft.com/office/powerpoint/2010/main" val="361038880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Lst>
  <p:txStyles>
    <p:titleStyle>
      <a:lvl1pPr marL="345281" indent="-345281" algn="l" rtl="0" eaLnBrk="0" fontAlgn="base" hangingPunct="0">
        <a:spcBef>
          <a:spcPct val="0"/>
        </a:spcBef>
        <a:spcAft>
          <a:spcPct val="0"/>
        </a:spcAft>
        <a:defRPr sz="2100" b="0" baseline="0">
          <a:solidFill>
            <a:schemeClr val="bg1"/>
          </a:solidFill>
          <a:latin typeface="Century Schoolbook"/>
          <a:ea typeface="+mj-ea"/>
          <a:cs typeface="Century Schoolbook"/>
        </a:defRPr>
      </a:lvl1pPr>
      <a:lvl2pPr algn="l" rtl="0" eaLnBrk="0" fontAlgn="base" hangingPunct="0">
        <a:spcBef>
          <a:spcPct val="0"/>
        </a:spcBef>
        <a:spcAft>
          <a:spcPct val="0"/>
        </a:spcAft>
        <a:defRPr sz="2100" b="1">
          <a:solidFill>
            <a:schemeClr val="bg1"/>
          </a:solidFill>
          <a:latin typeface="Arial" charset="0"/>
        </a:defRPr>
      </a:lvl2pPr>
      <a:lvl3pPr algn="l" rtl="0" eaLnBrk="0" fontAlgn="base" hangingPunct="0">
        <a:spcBef>
          <a:spcPct val="0"/>
        </a:spcBef>
        <a:spcAft>
          <a:spcPct val="0"/>
        </a:spcAft>
        <a:defRPr sz="2100" b="1">
          <a:solidFill>
            <a:schemeClr val="bg1"/>
          </a:solidFill>
          <a:latin typeface="Arial" charset="0"/>
        </a:defRPr>
      </a:lvl3pPr>
      <a:lvl4pPr algn="l" rtl="0" eaLnBrk="0" fontAlgn="base" hangingPunct="0">
        <a:spcBef>
          <a:spcPct val="0"/>
        </a:spcBef>
        <a:spcAft>
          <a:spcPct val="0"/>
        </a:spcAft>
        <a:defRPr sz="2100" b="1">
          <a:solidFill>
            <a:schemeClr val="bg1"/>
          </a:solidFill>
          <a:latin typeface="Arial" charset="0"/>
        </a:defRPr>
      </a:lvl4pPr>
      <a:lvl5pPr algn="l" rtl="0" eaLnBrk="0" fontAlgn="base" hangingPunct="0">
        <a:spcBef>
          <a:spcPct val="0"/>
        </a:spcBef>
        <a:spcAft>
          <a:spcPct val="0"/>
        </a:spcAft>
        <a:defRPr sz="2100" b="1">
          <a:solidFill>
            <a:schemeClr val="bg1"/>
          </a:solidFill>
          <a:latin typeface="Arial" charset="0"/>
        </a:defRPr>
      </a:lvl5pPr>
      <a:lvl6pPr marL="342900" algn="l" rtl="0" eaLnBrk="0" fontAlgn="base" hangingPunct="0">
        <a:spcBef>
          <a:spcPct val="0"/>
        </a:spcBef>
        <a:spcAft>
          <a:spcPct val="0"/>
        </a:spcAft>
        <a:defRPr sz="2100" b="1">
          <a:solidFill>
            <a:schemeClr val="bg1"/>
          </a:solidFill>
          <a:latin typeface="Arial" charset="0"/>
        </a:defRPr>
      </a:lvl6pPr>
      <a:lvl7pPr marL="685800" algn="l" rtl="0" eaLnBrk="0" fontAlgn="base" hangingPunct="0">
        <a:spcBef>
          <a:spcPct val="0"/>
        </a:spcBef>
        <a:spcAft>
          <a:spcPct val="0"/>
        </a:spcAft>
        <a:defRPr sz="2100" b="1">
          <a:solidFill>
            <a:schemeClr val="bg1"/>
          </a:solidFill>
          <a:latin typeface="Arial" charset="0"/>
        </a:defRPr>
      </a:lvl7pPr>
      <a:lvl8pPr marL="1028700" algn="l" rtl="0" eaLnBrk="0" fontAlgn="base" hangingPunct="0">
        <a:spcBef>
          <a:spcPct val="0"/>
        </a:spcBef>
        <a:spcAft>
          <a:spcPct val="0"/>
        </a:spcAft>
        <a:defRPr sz="2100" b="1">
          <a:solidFill>
            <a:schemeClr val="bg1"/>
          </a:solidFill>
          <a:latin typeface="Arial" charset="0"/>
        </a:defRPr>
      </a:lvl8pPr>
      <a:lvl9pPr marL="1371600" algn="l" rtl="0" eaLnBrk="0" fontAlgn="base" hangingPunct="0">
        <a:spcBef>
          <a:spcPct val="0"/>
        </a:spcBef>
        <a:spcAft>
          <a:spcPct val="0"/>
        </a:spcAft>
        <a:defRPr sz="2100" b="1">
          <a:solidFill>
            <a:schemeClr val="bg1"/>
          </a:solidFill>
          <a:latin typeface="Arial" charset="0"/>
        </a:defRPr>
      </a:lvl9pPr>
    </p:titleStyle>
    <p:bodyStyle>
      <a:lvl1pPr marL="346472" indent="-257175" algn="l" rtl="0" eaLnBrk="0" fontAlgn="base" hangingPunct="0">
        <a:spcBef>
          <a:spcPct val="20000"/>
        </a:spcBef>
        <a:spcAft>
          <a:spcPct val="0"/>
        </a:spcAft>
        <a:buClr>
          <a:srgbClr val="9FA1A4"/>
        </a:buClr>
        <a:buSzPct val="100000"/>
        <a:buFont typeface="Wingdings" charset="2"/>
        <a:buChar char="§"/>
        <a:defRPr sz="1350" b="1" i="0">
          <a:solidFill>
            <a:srgbClr val="0081C6"/>
          </a:solidFill>
          <a:latin typeface="Century Schoolbook"/>
          <a:ea typeface="+mn-ea"/>
          <a:cs typeface="Century Schoolbook"/>
        </a:defRPr>
      </a:lvl1pPr>
      <a:lvl2pPr marL="552450" indent="-214313" algn="l" rtl="0" eaLnBrk="0" fontAlgn="base" hangingPunct="0">
        <a:spcBef>
          <a:spcPct val="20000"/>
        </a:spcBef>
        <a:spcAft>
          <a:spcPct val="0"/>
        </a:spcAft>
        <a:buClr>
          <a:srgbClr val="9FA1A4"/>
        </a:buClr>
        <a:buSzPct val="50000"/>
        <a:buFont typeface="Wingdings" charset="2"/>
        <a:buChar char=""/>
        <a:defRPr sz="1350" b="0" i="0">
          <a:solidFill>
            <a:srgbClr val="0081C6"/>
          </a:solidFill>
          <a:latin typeface="Century Schoolbook"/>
          <a:cs typeface="Century Schoolbook"/>
        </a:defRPr>
      </a:lvl2pPr>
      <a:lvl3pPr marL="857250" indent="-171450" algn="l" rtl="0" eaLnBrk="0" fontAlgn="base" hangingPunct="0">
        <a:spcBef>
          <a:spcPct val="20000"/>
        </a:spcBef>
        <a:spcAft>
          <a:spcPct val="0"/>
        </a:spcAft>
        <a:buClr>
          <a:schemeClr val="bg2">
            <a:lumMod val="40000"/>
            <a:lumOff val="60000"/>
          </a:schemeClr>
        </a:buClr>
        <a:buFont typeface="Wingdings" charset="2"/>
        <a:buChar char="§"/>
        <a:defRPr sz="1200" b="0" i="0">
          <a:solidFill>
            <a:srgbClr val="0081C6"/>
          </a:solidFill>
          <a:latin typeface="Century Schoolbook"/>
          <a:cs typeface="Century Schoolbook"/>
        </a:defRPr>
      </a:lvl3pPr>
      <a:lvl4pPr marL="1200150" indent="-171450" algn="l" rtl="0" eaLnBrk="0" fontAlgn="base" hangingPunct="0">
        <a:spcBef>
          <a:spcPct val="20000"/>
        </a:spcBef>
        <a:spcAft>
          <a:spcPct val="0"/>
        </a:spcAft>
        <a:buClr>
          <a:schemeClr val="bg2">
            <a:lumMod val="20000"/>
            <a:lumOff val="80000"/>
          </a:schemeClr>
        </a:buClr>
        <a:buFont typeface="Wingdings" charset="2"/>
        <a:buChar char="§"/>
        <a:defRPr sz="1200" b="0" i="0">
          <a:solidFill>
            <a:srgbClr val="0081C6"/>
          </a:solidFill>
          <a:latin typeface="Century Schoolbook"/>
          <a:cs typeface="Century Schoolbook"/>
        </a:defRPr>
      </a:lvl4pPr>
      <a:lvl5pPr marL="1585913" indent="-214313" algn="l" rtl="0" eaLnBrk="0" fontAlgn="base" hangingPunct="0">
        <a:spcBef>
          <a:spcPct val="20000"/>
        </a:spcBef>
        <a:spcAft>
          <a:spcPct val="0"/>
        </a:spcAft>
        <a:buClr>
          <a:srgbClr val="9FA1A4"/>
        </a:buClr>
        <a:buFont typeface="Wingdings" charset="2"/>
        <a:buChar char="§"/>
        <a:defRPr sz="1200" b="1" i="0">
          <a:solidFill>
            <a:schemeClr val="tx1"/>
          </a:solidFill>
          <a:latin typeface="Century Schoolbook"/>
          <a:cs typeface="Century Schoolbook"/>
        </a:defRPr>
      </a:lvl5pPr>
      <a:lvl6pPr marL="1885950" indent="-171450" algn="l" rtl="0" eaLnBrk="0" fontAlgn="base" hangingPunct="0">
        <a:spcBef>
          <a:spcPct val="20000"/>
        </a:spcBef>
        <a:spcAft>
          <a:spcPct val="0"/>
        </a:spcAft>
        <a:defRPr sz="1500">
          <a:solidFill>
            <a:schemeClr val="tx1"/>
          </a:solidFill>
          <a:latin typeface="Times" charset="0"/>
        </a:defRPr>
      </a:lvl6pPr>
      <a:lvl7pPr marL="2228850" indent="-171450" algn="l" rtl="0" eaLnBrk="0" fontAlgn="base" hangingPunct="0">
        <a:spcBef>
          <a:spcPct val="20000"/>
        </a:spcBef>
        <a:spcAft>
          <a:spcPct val="0"/>
        </a:spcAft>
        <a:defRPr sz="1500">
          <a:solidFill>
            <a:schemeClr val="tx1"/>
          </a:solidFill>
          <a:latin typeface="Times" charset="0"/>
        </a:defRPr>
      </a:lvl7pPr>
      <a:lvl8pPr marL="2571750" indent="-171450" algn="l" rtl="0" eaLnBrk="0" fontAlgn="base" hangingPunct="0">
        <a:spcBef>
          <a:spcPct val="20000"/>
        </a:spcBef>
        <a:spcAft>
          <a:spcPct val="0"/>
        </a:spcAft>
        <a:defRPr sz="1500">
          <a:solidFill>
            <a:schemeClr val="tx1"/>
          </a:solidFill>
          <a:latin typeface="Times" charset="0"/>
        </a:defRPr>
      </a:lvl8pPr>
      <a:lvl9pPr marL="2914650" indent="-171450" algn="l" rtl="0" eaLnBrk="0" fontAlgn="base" hangingPunct="0">
        <a:spcBef>
          <a:spcPct val="20000"/>
        </a:spcBef>
        <a:spcAft>
          <a:spcPct val="0"/>
        </a:spcAft>
        <a:defRPr sz="1500">
          <a:solidFill>
            <a:schemeClr val="tx1"/>
          </a:solidFill>
          <a:latin typeface="Times"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jp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4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5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5.xml"/><Relationship Id="rId6" Type="http://schemas.openxmlformats.org/officeDocument/2006/relationships/diagramColors" Target="../diagrams/colors5.xml"/><Relationship Id="rId11" Type="http://schemas.openxmlformats.org/officeDocument/2006/relationships/image" Target="../media/image17.jpeg"/><Relationship Id="rId5" Type="http://schemas.openxmlformats.org/officeDocument/2006/relationships/diagramQuickStyle" Target="../diagrams/quickStyle5.xml"/><Relationship Id="rId10" Type="http://schemas.openxmlformats.org/officeDocument/2006/relationships/image" Target="../media/image16.jpeg"/><Relationship Id="rId4" Type="http://schemas.openxmlformats.org/officeDocument/2006/relationships/diagramLayout" Target="../diagrams/layout5.xml"/><Relationship Id="rId9" Type="http://schemas.openxmlformats.org/officeDocument/2006/relationships/image" Target="../media/image15.gif"/></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3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hyperlink" Target="mailto:Samantha.Maggiani@csh.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mailto:Jessica.Prehiem@csh.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5.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2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2" name="Title 1"/>
          <p:cNvSpPr>
            <a:spLocks noGrp="1"/>
          </p:cNvSpPr>
          <p:nvPr>
            <p:ph type="ctrTitle"/>
          </p:nvPr>
        </p:nvSpPr>
        <p:spPr>
          <a:xfrm>
            <a:off x="609600" y="1923535"/>
            <a:ext cx="5231027" cy="1276865"/>
          </a:xfrm>
        </p:spPr>
        <p:txBody>
          <a:bodyPr/>
          <a:lstStyle/>
          <a:p>
            <a:r>
              <a:rPr lang="en-US" sz="3200" b="1" dirty="0" smtClean="0"/>
              <a:t>Engaging Property Owners </a:t>
            </a:r>
            <a:endParaRPr lang="en-US" sz="3200" b="1" dirty="0"/>
          </a:p>
        </p:txBody>
      </p:sp>
      <p:sp>
        <p:nvSpPr>
          <p:cNvPr id="3" name="Subtitle 2"/>
          <p:cNvSpPr>
            <a:spLocks noGrp="1"/>
          </p:cNvSpPr>
          <p:nvPr>
            <p:ph type="subTitle" idx="1"/>
          </p:nvPr>
        </p:nvSpPr>
        <p:spPr>
          <a:xfrm>
            <a:off x="609599" y="3730727"/>
            <a:ext cx="5231027" cy="1469923"/>
          </a:xfrm>
        </p:spPr>
        <p:txBody>
          <a:bodyPr/>
          <a:lstStyle/>
          <a:p>
            <a:r>
              <a:rPr lang="en-US" b="1" dirty="0" smtClean="0"/>
              <a:t>Introduction to best practices for housing support staff who partner with private landlords to secure apartments for tenants in scattered site programs. </a:t>
            </a:r>
            <a:endParaRPr lang="en-US" b="1" dirty="0"/>
          </a:p>
          <a:p>
            <a:endParaRPr lang="en-US" b="1" dirty="0" smtClean="0"/>
          </a:p>
          <a:p>
            <a:r>
              <a:rPr lang="en-US" b="1" dirty="0" smtClean="0"/>
              <a:t>October 5</a:t>
            </a:r>
            <a:r>
              <a:rPr lang="en-US" b="1" baseline="30000" dirty="0" smtClean="0"/>
              <a:t>th</a:t>
            </a:r>
            <a:r>
              <a:rPr lang="en-US" b="1" dirty="0" smtClean="0"/>
              <a:t>, 2017</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9" name="Picture 2" descr="C:\Users\diana.maciel\AppData\Local\Microsoft\Windows\Temporary Internet Files\Content.IE5\RPJ6F290\Saludo_203D_800[1].jpg"/>
          <p:cNvPicPr>
            <a:picLocks noChangeAspect="1" noChangeArrowheads="1"/>
          </p:cNvPicPr>
          <p:nvPr/>
        </p:nvPicPr>
        <p:blipFill rotWithShape="1">
          <a:blip r:embed="rId3">
            <a:extLst>
              <a:ext uri="{28A0092B-C50C-407E-A947-70E740481C1C}">
                <a14:useLocalDpi xmlns:a14="http://schemas.microsoft.com/office/drawing/2010/main" val="0"/>
              </a:ext>
            </a:extLst>
          </a:blip>
          <a:srcRect l="22727" r="20454"/>
          <a:stretch/>
        </p:blipFill>
        <p:spPr bwMode="auto">
          <a:xfrm>
            <a:off x="5684109" y="1287162"/>
            <a:ext cx="2960192" cy="3907454"/>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Lst>
        </p:spPr>
      </p:pic>
      <p:sp>
        <p:nvSpPr>
          <p:cNvPr id="5" name="Shape 151"/>
          <p:cNvSpPr txBox="1">
            <a:spLocks noGrp="1"/>
          </p:cNvSpPr>
          <p:nvPr>
            <p:ph type="title"/>
          </p:nvPr>
        </p:nvSpPr>
        <p:spPr>
          <a:prstGeom prst="rect">
            <a:avLst/>
          </a:prstGeom>
        </p:spPr>
        <p:txBody>
          <a:bodyPr vert="horz" wrap="square" lIns="68569" tIns="68569" rIns="68569" bIns="68569" numCol="1" anchor="ctr" anchorCtr="0" compatLnSpc="1">
            <a:prstTxWarp prst="textNoShape">
              <a:avLst/>
            </a:prstTxWarp>
            <a:noAutofit/>
          </a:bodyPr>
          <a:lstStyle/>
          <a:p>
            <a:r>
              <a:rPr lang="en" sz="2800" dirty="0"/>
              <a:t>Recruitment</a:t>
            </a:r>
            <a:r>
              <a:rPr lang="en" sz="2100" dirty="0"/>
              <a:t> </a:t>
            </a:r>
          </a:p>
        </p:txBody>
      </p:sp>
      <p:graphicFrame>
        <p:nvGraphicFramePr>
          <p:cNvPr id="3" name="Diagram 2"/>
          <p:cNvGraphicFramePr/>
          <p:nvPr>
            <p:extLst>
              <p:ext uri="{D42A27DB-BD31-4B8C-83A1-F6EECF244321}">
                <p14:modId xmlns:p14="http://schemas.microsoft.com/office/powerpoint/2010/main" val="94939924"/>
              </p:ext>
            </p:extLst>
          </p:nvPr>
        </p:nvGraphicFramePr>
        <p:xfrm>
          <a:off x="1105415" y="1934862"/>
          <a:ext cx="6952220" cy="4084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276225" y="1468137"/>
            <a:ext cx="4781549" cy="553998"/>
          </a:xfrm>
          <a:prstGeom prst="rect">
            <a:avLst/>
          </a:prstGeom>
          <a:noFill/>
        </p:spPr>
        <p:txBody>
          <a:bodyPr wrap="square" rtlCol="0">
            <a:spAutoFit/>
          </a:bodyPr>
          <a:lstStyle/>
          <a:p>
            <a:r>
              <a:rPr lang="en-US" sz="3000" b="1" dirty="0" smtClean="0">
                <a:solidFill>
                  <a:srgbClr val="F8971D"/>
                </a:solidFill>
                <a:latin typeface="Century Schoolbook" panose="02040604050505020304" pitchFamily="18" charset="0"/>
                <a:ea typeface="+mn-ea"/>
              </a:rPr>
              <a:t>Speak the language!</a:t>
            </a:r>
            <a:endParaRPr lang="en-US" sz="3000" b="1" dirty="0">
              <a:solidFill>
                <a:srgbClr val="F8971D"/>
              </a:solidFill>
              <a:latin typeface="Century Schoolbook" panose="02040604050505020304" pitchFamily="18" charset="0"/>
              <a:ea typeface="+mn-ea"/>
            </a:endParaRPr>
          </a:p>
        </p:txBody>
      </p:sp>
    </p:spTree>
    <p:extLst>
      <p:ext uri="{BB962C8B-B14F-4D97-AF65-F5344CB8AC3E}">
        <p14:creationId xmlns:p14="http://schemas.microsoft.com/office/powerpoint/2010/main" val="1021994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p:nvPr>
        </p:nvSpPr>
        <p:spPr>
          <a:xfrm>
            <a:off x="159327" y="157655"/>
            <a:ext cx="6019800" cy="533399"/>
          </a:xfrm>
          <a:prstGeom prst="rect">
            <a:avLst/>
          </a:prstGeom>
          <a:noFill/>
          <a:ln>
            <a:noFill/>
          </a:ln>
        </p:spPr>
        <p:txBody>
          <a:bodyPr lIns="91425" tIns="45700" rIns="91425" bIns="45700" anchor="ctr" anchorCtr="0">
            <a:noAutofit/>
          </a:bodyPr>
          <a:lstStyle/>
          <a:p>
            <a:pPr marL="460375" marR="0" lvl="0" indent="-460375" algn="l" rtl="0">
              <a:spcBef>
                <a:spcPts val="0"/>
              </a:spcBef>
              <a:spcAft>
                <a:spcPts val="0"/>
              </a:spcAft>
              <a:buSzPct val="25000"/>
              <a:buNone/>
            </a:pPr>
            <a:r>
              <a:rPr lang="en-US" i="0" u="none" strike="noStrike" cap="none" dirty="0">
                <a:solidFill>
                  <a:srgbClr val="FFFFFF"/>
                </a:solidFill>
                <a:latin typeface="Century Schoolbook"/>
                <a:ea typeface="Century Schoolbook"/>
                <a:cs typeface="Century Schoolbook"/>
                <a:sym typeface="Century Schoolbook"/>
              </a:rPr>
              <a:t>Incentives</a:t>
            </a:r>
          </a:p>
        </p:txBody>
      </p:sp>
      <p:sp>
        <p:nvSpPr>
          <p:cNvPr id="483" name="Shape 483"/>
          <p:cNvSpPr txBox="1">
            <a:spLocks noGrp="1"/>
          </p:cNvSpPr>
          <p:nvPr>
            <p:ph type="body" idx="1"/>
          </p:nvPr>
        </p:nvSpPr>
        <p:spPr>
          <a:xfrm>
            <a:off x="1428750" y="1709927"/>
            <a:ext cx="5657850" cy="3581399"/>
          </a:xfrm>
          <a:prstGeom prst="rect">
            <a:avLst/>
          </a:prstGeom>
          <a:noFill/>
          <a:ln>
            <a:noFill/>
          </a:ln>
        </p:spPr>
        <p:txBody>
          <a:bodyPr lIns="91425" tIns="45700" rIns="91425" bIns="45700" anchor="t" anchorCtr="0">
            <a:noAutofit/>
          </a:bodyPr>
          <a:lstStyle/>
          <a:p>
            <a:pPr marL="736600" marR="0" lvl="1" indent="-292100" algn="l" rtl="0">
              <a:spcBef>
                <a:spcPts val="0"/>
              </a:spcBef>
              <a:spcAft>
                <a:spcPts val="0"/>
              </a:spcAft>
              <a:buClr>
                <a:srgbClr val="9FA1A4"/>
              </a:buClr>
              <a:buSzPct val="50000"/>
              <a:buFont typeface="Noto Sans Symbols"/>
              <a:buNone/>
            </a:pPr>
            <a:endParaRPr sz="1800" b="0" i="0" u="none" strike="noStrike" cap="none">
              <a:solidFill>
                <a:srgbClr val="0081C6"/>
              </a:solidFill>
              <a:latin typeface="Century Schoolbook"/>
              <a:ea typeface="Century Schoolbook"/>
              <a:cs typeface="Century Schoolbook"/>
              <a:sym typeface="Century Schoolbook"/>
            </a:endParaRPr>
          </a:p>
          <a:p>
            <a:pPr marL="736600" marR="0" lvl="1" indent="-292100" algn="l" rtl="0">
              <a:spcBef>
                <a:spcPts val="360"/>
              </a:spcBef>
              <a:spcAft>
                <a:spcPts val="0"/>
              </a:spcAft>
              <a:buClr>
                <a:srgbClr val="9FA1A4"/>
              </a:buClr>
              <a:buSzPct val="50000"/>
              <a:buFont typeface="Noto Sans Symbols"/>
              <a:buNone/>
            </a:pPr>
            <a:endParaRPr sz="1800" b="0" i="0" u="none" strike="noStrike" cap="none">
              <a:solidFill>
                <a:srgbClr val="0081C6"/>
              </a:solidFill>
              <a:latin typeface="Century Schoolbook"/>
              <a:ea typeface="Century Schoolbook"/>
              <a:cs typeface="Century Schoolbook"/>
              <a:sym typeface="Century Schoolbook"/>
            </a:endParaRPr>
          </a:p>
          <a:p>
            <a:pPr marL="450850" marR="0" lvl="1" indent="-6350" algn="l" rtl="0">
              <a:spcBef>
                <a:spcPts val="360"/>
              </a:spcBef>
              <a:spcAft>
                <a:spcPts val="0"/>
              </a:spcAft>
              <a:buClr>
                <a:srgbClr val="9FA1A4"/>
              </a:buClr>
              <a:buSzPct val="25000"/>
              <a:buFont typeface="Noto Sans Symbols"/>
              <a:buNone/>
            </a:pPr>
            <a:endParaRPr sz="1800" b="0" i="0" u="none" strike="noStrike" cap="none">
              <a:solidFill>
                <a:srgbClr val="0081C6"/>
              </a:solidFill>
              <a:latin typeface="Century Schoolbook"/>
              <a:ea typeface="Century Schoolbook"/>
              <a:cs typeface="Century Schoolbook"/>
              <a:sym typeface="Century Schoolbook"/>
            </a:endParaRPr>
          </a:p>
        </p:txBody>
      </p:sp>
      <p:grpSp>
        <p:nvGrpSpPr>
          <p:cNvPr id="484" name="Shape 484"/>
          <p:cNvGrpSpPr/>
          <p:nvPr/>
        </p:nvGrpSpPr>
        <p:grpSpPr>
          <a:xfrm>
            <a:off x="1134373" y="1254742"/>
            <a:ext cx="6425241" cy="4652819"/>
            <a:chOff x="0" y="29792"/>
            <a:chExt cx="8566989" cy="4652819"/>
          </a:xfrm>
        </p:grpSpPr>
        <p:sp>
          <p:nvSpPr>
            <p:cNvPr id="485" name="Shape 485"/>
            <p:cNvSpPr/>
            <p:nvPr/>
          </p:nvSpPr>
          <p:spPr>
            <a:xfrm>
              <a:off x="0" y="29792"/>
              <a:ext cx="8566989" cy="1076399"/>
            </a:xfrm>
            <a:prstGeom prst="roundRect">
              <a:avLst>
                <a:gd name="adj" fmla="val 16667"/>
              </a:avLst>
            </a:prstGeom>
            <a:solidFill>
              <a:srgbClr val="F7971B"/>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6" name="Shape 486"/>
            <p:cNvSpPr txBox="1"/>
            <p:nvPr/>
          </p:nvSpPr>
          <p:spPr>
            <a:xfrm>
              <a:off x="52546" y="82338"/>
              <a:ext cx="8461896" cy="971307"/>
            </a:xfrm>
            <a:prstGeom prst="rect">
              <a:avLst/>
            </a:prstGeom>
            <a:noFill/>
            <a:ln>
              <a:noFill/>
            </a:ln>
          </p:spPr>
          <p:txBody>
            <a:bodyPr lIns="175250" tIns="175250" rIns="175250" bIns="175250" anchor="ctr" anchorCtr="0">
              <a:noAutofit/>
            </a:bodyPr>
            <a:lstStyle/>
            <a:p>
              <a:pPr marL="0" marR="0" lvl="0" indent="0" algn="l" rtl="0">
                <a:lnSpc>
                  <a:spcPct val="90000"/>
                </a:lnSpc>
                <a:spcBef>
                  <a:spcPts val="0"/>
                </a:spcBef>
                <a:spcAft>
                  <a:spcPts val="0"/>
                </a:spcAft>
                <a:buSzPct val="25000"/>
                <a:buNone/>
              </a:pPr>
              <a:r>
                <a:rPr lang="en-US" sz="4600" b="0" i="0" u="none" strike="noStrike" cap="none">
                  <a:solidFill>
                    <a:schemeClr val="lt1"/>
                  </a:solidFill>
                  <a:latin typeface="Arial"/>
                  <a:ea typeface="Arial"/>
                  <a:cs typeface="Arial"/>
                  <a:sym typeface="Arial"/>
                </a:rPr>
                <a:t>Non-financial</a:t>
              </a:r>
            </a:p>
          </p:txBody>
        </p:sp>
        <p:sp>
          <p:nvSpPr>
            <p:cNvPr id="487" name="Shape 487"/>
            <p:cNvSpPr/>
            <p:nvPr/>
          </p:nvSpPr>
          <p:spPr>
            <a:xfrm>
              <a:off x="0" y="1082882"/>
              <a:ext cx="8566989" cy="76175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88" name="Shape 488"/>
            <p:cNvSpPr txBox="1"/>
            <p:nvPr/>
          </p:nvSpPr>
          <p:spPr>
            <a:xfrm>
              <a:off x="0" y="1082882"/>
              <a:ext cx="8566989" cy="761759"/>
            </a:xfrm>
            <a:prstGeom prst="rect">
              <a:avLst/>
            </a:prstGeom>
            <a:noFill/>
            <a:ln>
              <a:noFill/>
            </a:ln>
          </p:spPr>
          <p:txBody>
            <a:bodyPr lIns="272000" tIns="58400" rIns="327150" bIns="58400" anchor="t" anchorCtr="0">
              <a:noAutofit/>
            </a:bodyPr>
            <a:lstStyle/>
            <a:p>
              <a:pPr marL="285750" marR="0" lvl="1" indent="-285750" algn="l" rtl="0">
                <a:lnSpc>
                  <a:spcPct val="90000"/>
                </a:lnSpc>
                <a:spcBef>
                  <a:spcPts val="0"/>
                </a:spcBef>
                <a:spcAft>
                  <a:spcPts val="0"/>
                </a:spcAft>
                <a:buClr>
                  <a:schemeClr val="accent2"/>
                </a:buClr>
                <a:buSzPct val="100000"/>
                <a:buFont typeface="Arial"/>
                <a:buChar char="•"/>
              </a:pPr>
              <a:r>
                <a:rPr lang="en-US" sz="3600" b="0" i="0" u="none" strike="noStrike" cap="none">
                  <a:solidFill>
                    <a:schemeClr val="accent2"/>
                  </a:solidFill>
                  <a:latin typeface="Arial"/>
                  <a:ea typeface="Arial"/>
                  <a:cs typeface="Arial"/>
                  <a:sym typeface="Arial"/>
                </a:rPr>
                <a:t>Master leasing </a:t>
              </a:r>
            </a:p>
          </p:txBody>
        </p:sp>
        <p:sp>
          <p:nvSpPr>
            <p:cNvPr id="489" name="Shape 489"/>
            <p:cNvSpPr/>
            <p:nvPr/>
          </p:nvSpPr>
          <p:spPr>
            <a:xfrm>
              <a:off x="0" y="1844641"/>
              <a:ext cx="8566989" cy="1076399"/>
            </a:xfrm>
            <a:prstGeom prst="roundRect">
              <a:avLst>
                <a:gd name="adj" fmla="val 16667"/>
              </a:avLst>
            </a:prstGeom>
            <a:solidFill>
              <a:srgbClr val="F7971B"/>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0" name="Shape 490"/>
            <p:cNvSpPr txBox="1"/>
            <p:nvPr/>
          </p:nvSpPr>
          <p:spPr>
            <a:xfrm>
              <a:off x="52546" y="1897188"/>
              <a:ext cx="8461896" cy="971307"/>
            </a:xfrm>
            <a:prstGeom prst="rect">
              <a:avLst/>
            </a:prstGeom>
            <a:noFill/>
            <a:ln>
              <a:noFill/>
            </a:ln>
          </p:spPr>
          <p:txBody>
            <a:bodyPr lIns="175250" tIns="175250" rIns="175250" bIns="175250" anchor="ctr" anchorCtr="0">
              <a:noAutofit/>
            </a:bodyPr>
            <a:lstStyle/>
            <a:p>
              <a:pPr marL="0" marR="0" lvl="0" indent="0" algn="l" rtl="0">
                <a:lnSpc>
                  <a:spcPct val="90000"/>
                </a:lnSpc>
                <a:spcBef>
                  <a:spcPts val="0"/>
                </a:spcBef>
                <a:spcAft>
                  <a:spcPts val="0"/>
                </a:spcAft>
                <a:buSzPct val="25000"/>
                <a:buNone/>
              </a:pPr>
              <a:r>
                <a:rPr lang="en-US" sz="4600" b="0" i="0" u="none" strike="noStrike" cap="none">
                  <a:solidFill>
                    <a:schemeClr val="lt1"/>
                  </a:solidFill>
                  <a:latin typeface="Arial"/>
                  <a:ea typeface="Arial"/>
                  <a:cs typeface="Arial"/>
                  <a:sym typeface="Arial"/>
                </a:rPr>
                <a:t>Financial </a:t>
              </a:r>
            </a:p>
          </p:txBody>
        </p:sp>
        <p:sp>
          <p:nvSpPr>
            <p:cNvPr id="491" name="Shape 491"/>
            <p:cNvSpPr/>
            <p:nvPr/>
          </p:nvSpPr>
          <p:spPr>
            <a:xfrm>
              <a:off x="0" y="2921041"/>
              <a:ext cx="8566989" cy="176156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92" name="Shape 492"/>
            <p:cNvSpPr txBox="1"/>
            <p:nvPr/>
          </p:nvSpPr>
          <p:spPr>
            <a:xfrm>
              <a:off x="0" y="2921041"/>
              <a:ext cx="8566989" cy="1761569"/>
            </a:xfrm>
            <a:prstGeom prst="rect">
              <a:avLst/>
            </a:prstGeom>
            <a:noFill/>
            <a:ln>
              <a:noFill/>
            </a:ln>
          </p:spPr>
          <p:txBody>
            <a:bodyPr lIns="272000" tIns="58400" rIns="327150" bIns="58400" anchor="t" anchorCtr="0">
              <a:noAutofit/>
            </a:bodyPr>
            <a:lstStyle/>
            <a:p>
              <a:pPr marL="285750" marR="0" lvl="1" indent="-285750" algn="l" rtl="0">
                <a:lnSpc>
                  <a:spcPct val="90000"/>
                </a:lnSpc>
                <a:spcBef>
                  <a:spcPts val="0"/>
                </a:spcBef>
                <a:spcAft>
                  <a:spcPts val="0"/>
                </a:spcAft>
                <a:buClr>
                  <a:schemeClr val="accent2"/>
                </a:buClr>
                <a:buSzPct val="100000"/>
                <a:buFont typeface="Arial"/>
                <a:buChar char="•"/>
              </a:pPr>
              <a:r>
                <a:rPr lang="en-US" sz="3600" b="0" i="0" u="none" strike="noStrike" cap="none">
                  <a:solidFill>
                    <a:schemeClr val="accent2"/>
                  </a:solidFill>
                  <a:latin typeface="Arial"/>
                  <a:ea typeface="Arial"/>
                  <a:cs typeface="Arial"/>
                  <a:sym typeface="Arial"/>
                </a:rPr>
                <a:t>Leasing bonus</a:t>
              </a:r>
            </a:p>
            <a:p>
              <a:pPr marL="285750" marR="0" lvl="1" indent="-285750" algn="l" rtl="0">
                <a:lnSpc>
                  <a:spcPct val="90000"/>
                </a:lnSpc>
                <a:spcBef>
                  <a:spcPts val="720"/>
                </a:spcBef>
                <a:spcAft>
                  <a:spcPts val="0"/>
                </a:spcAft>
                <a:buClr>
                  <a:schemeClr val="accent2"/>
                </a:buClr>
                <a:buSzPct val="100000"/>
                <a:buFont typeface="Arial"/>
                <a:buChar char="•"/>
              </a:pPr>
              <a:r>
                <a:rPr lang="en-US" sz="3600" b="0" i="0" u="none" strike="noStrike" cap="none">
                  <a:solidFill>
                    <a:schemeClr val="accent2"/>
                  </a:solidFill>
                  <a:latin typeface="Arial"/>
                  <a:ea typeface="Arial"/>
                  <a:cs typeface="Arial"/>
                  <a:sym typeface="Arial"/>
                </a:rPr>
                <a:t>Increased deposits</a:t>
              </a:r>
            </a:p>
            <a:p>
              <a:pPr marL="285750" marR="0" lvl="1" indent="-285750" algn="l" rtl="0">
                <a:lnSpc>
                  <a:spcPct val="90000"/>
                </a:lnSpc>
                <a:spcBef>
                  <a:spcPts val="720"/>
                </a:spcBef>
                <a:spcAft>
                  <a:spcPts val="0"/>
                </a:spcAft>
                <a:buClr>
                  <a:schemeClr val="accent2"/>
                </a:buClr>
                <a:buSzPct val="100000"/>
                <a:buFont typeface="Arial"/>
                <a:buChar char="•"/>
              </a:pPr>
              <a:r>
                <a:rPr lang="en-US" sz="3600" b="0" i="0" u="none" strike="noStrike" cap="none">
                  <a:solidFill>
                    <a:schemeClr val="accent2"/>
                  </a:solidFill>
                  <a:latin typeface="Arial"/>
                  <a:ea typeface="Arial"/>
                  <a:cs typeface="Arial"/>
                  <a:sym typeface="Arial"/>
                </a:rPr>
                <a:t>Risk mitigation </a:t>
              </a:r>
              <a:r>
                <a:rPr lang="en-US" sz="3600" b="0" i="0" u="none" strike="noStrike" cap="none">
                  <a:solidFill>
                    <a:schemeClr val="dk1"/>
                  </a:solidFill>
                  <a:latin typeface="Arial"/>
                  <a:ea typeface="Arial"/>
                  <a:cs typeface="Arial"/>
                  <a:sym typeface="Arial"/>
                </a:rPr>
                <a:t>funds</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a:spLocks noGrp="1"/>
          </p:cNvSpPr>
          <p:nvPr>
            <p:ph type="title"/>
          </p:nvPr>
        </p:nvSpPr>
        <p:spPr>
          <a:xfrm>
            <a:off x="124691" y="180109"/>
            <a:ext cx="6019800" cy="533400"/>
          </a:xfrm>
          <a:prstGeom prst="rect">
            <a:avLst/>
          </a:prstGeom>
        </p:spPr>
        <p:txBody>
          <a:bodyPr lIns="91425" tIns="91425" rIns="91425" bIns="91425" anchor="ctr" anchorCtr="0">
            <a:noAutofit/>
          </a:bodyPr>
          <a:lstStyle/>
          <a:p>
            <a:pPr lvl="0">
              <a:spcBef>
                <a:spcPts val="0"/>
              </a:spcBef>
              <a:buNone/>
            </a:pPr>
            <a:r>
              <a:rPr lang="en-US" dirty="0"/>
              <a:t>Risk </a:t>
            </a:r>
            <a:r>
              <a:rPr lang="en-US" dirty="0" smtClean="0"/>
              <a:t>Mitigation </a:t>
            </a:r>
            <a:r>
              <a:rPr lang="en-US" dirty="0"/>
              <a:t>Funds</a:t>
            </a:r>
          </a:p>
        </p:txBody>
      </p:sp>
      <p:sp>
        <p:nvSpPr>
          <p:cNvPr id="498" name="Shape 498"/>
          <p:cNvSpPr txBox="1">
            <a:spLocks noGrp="1"/>
          </p:cNvSpPr>
          <p:nvPr>
            <p:ph type="body" idx="1"/>
          </p:nvPr>
        </p:nvSpPr>
        <p:spPr>
          <a:xfrm>
            <a:off x="5077691" y="792420"/>
            <a:ext cx="3880779" cy="5742709"/>
          </a:xfrm>
          <a:prstGeom prst="rect">
            <a:avLst/>
          </a:prstGeom>
        </p:spPr>
        <p:txBody>
          <a:bodyPr lIns="91425" tIns="91425" rIns="91425" bIns="91425" anchor="t" anchorCtr="0">
            <a:noAutofit/>
          </a:bodyPr>
          <a:lstStyle/>
          <a:p>
            <a:pPr lvl="0">
              <a:spcBef>
                <a:spcPts val="0"/>
              </a:spcBef>
              <a:buNone/>
            </a:pPr>
            <a:endParaRPr dirty="0"/>
          </a:p>
          <a:p>
            <a:pPr lvl="0">
              <a:spcBef>
                <a:spcPts val="0"/>
              </a:spcBef>
              <a:buNone/>
            </a:pPr>
            <a:endParaRPr lang="en-US" sz="3200" dirty="0" smtClean="0"/>
          </a:p>
          <a:p>
            <a:pPr lvl="0">
              <a:spcBef>
                <a:spcPts val="0"/>
              </a:spcBef>
              <a:buNone/>
            </a:pPr>
            <a:r>
              <a:rPr lang="en-US" sz="3200" dirty="0" smtClean="0"/>
              <a:t>Important considerations</a:t>
            </a:r>
          </a:p>
          <a:p>
            <a:pPr lvl="0">
              <a:spcBef>
                <a:spcPts val="0"/>
              </a:spcBef>
              <a:buNone/>
            </a:pPr>
            <a:r>
              <a:rPr lang="en-US" sz="3200" dirty="0" smtClean="0"/>
              <a:t> </a:t>
            </a:r>
            <a:endParaRPr lang="en-US" sz="3200" dirty="0"/>
          </a:p>
          <a:p>
            <a:pPr lvl="1">
              <a:spcBef>
                <a:spcPts val="0"/>
              </a:spcBef>
              <a:buFont typeface="Wingdings" panose="05000000000000000000" pitchFamily="2" charset="2"/>
              <a:buChar char="ü"/>
            </a:pPr>
            <a:r>
              <a:rPr lang="en-US" sz="2400" b="0" dirty="0" smtClean="0"/>
              <a:t>Tenant </a:t>
            </a:r>
            <a:r>
              <a:rPr lang="en-US" sz="2400" b="0" dirty="0"/>
              <a:t>participation </a:t>
            </a:r>
            <a:endParaRPr lang="en-US" sz="2400" b="0" dirty="0" smtClean="0"/>
          </a:p>
          <a:p>
            <a:pPr marL="501650" lvl="1" indent="0">
              <a:spcBef>
                <a:spcPts val="0"/>
              </a:spcBef>
              <a:buNone/>
            </a:pPr>
            <a:endParaRPr lang="en-US" sz="2400" b="0" dirty="0"/>
          </a:p>
          <a:p>
            <a:pPr lvl="1">
              <a:spcBef>
                <a:spcPts val="0"/>
              </a:spcBef>
              <a:buFont typeface="Wingdings" panose="05000000000000000000" pitchFamily="2" charset="2"/>
              <a:buChar char="ü"/>
            </a:pPr>
            <a:r>
              <a:rPr lang="en-US" sz="2400" b="0" dirty="0" smtClean="0"/>
              <a:t>Landlord engagement</a:t>
            </a:r>
          </a:p>
          <a:p>
            <a:pPr marL="501650" lvl="1" indent="0">
              <a:spcBef>
                <a:spcPts val="0"/>
              </a:spcBef>
              <a:buNone/>
            </a:pPr>
            <a:endParaRPr lang="en-US" sz="2400" b="0" dirty="0"/>
          </a:p>
          <a:p>
            <a:pPr lvl="1">
              <a:spcBef>
                <a:spcPts val="0"/>
              </a:spcBef>
              <a:buFont typeface="Wingdings" panose="05000000000000000000" pitchFamily="2" charset="2"/>
              <a:buChar char="ü"/>
            </a:pPr>
            <a:r>
              <a:rPr lang="en-US" sz="2400" b="0" dirty="0" smtClean="0"/>
              <a:t>Claims </a:t>
            </a:r>
            <a:r>
              <a:rPr lang="en-US" sz="2400" b="0" dirty="0"/>
              <a:t>process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505" y="1205346"/>
            <a:ext cx="4703186" cy="423949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type="sldNum" idx="4294967295"/>
          </p:nvPr>
        </p:nvSpPr>
        <p:spPr>
          <a:xfrm>
            <a:off x="8594725" y="6332537"/>
            <a:ext cx="549275" cy="525462"/>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100" b="0" i="0" u="none" strike="noStrike" cap="none">
                <a:solidFill>
                  <a:srgbClr val="000000"/>
                </a:solidFill>
                <a:latin typeface="Arial"/>
                <a:ea typeface="Arial"/>
                <a:cs typeface="Arial"/>
                <a:sym typeface="Arial"/>
              </a:rPr>
              <a:t>13</a:t>
            </a:fld>
            <a:endParaRPr lang="en-US" sz="1100" b="0" i="0" u="none" strike="noStrike" cap="none">
              <a:solidFill>
                <a:srgbClr val="000000"/>
              </a:solidFill>
              <a:latin typeface="Arial"/>
              <a:ea typeface="Arial"/>
              <a:cs typeface="Arial"/>
              <a:sym typeface="Arial"/>
            </a:endParaRPr>
          </a:p>
        </p:txBody>
      </p:sp>
      <p:sp>
        <p:nvSpPr>
          <p:cNvPr id="504" name="Shape 504"/>
          <p:cNvSpPr txBox="1"/>
          <p:nvPr/>
        </p:nvSpPr>
        <p:spPr>
          <a:xfrm>
            <a:off x="0" y="1066800"/>
            <a:ext cx="4143838" cy="4817855"/>
          </a:xfrm>
          <a:prstGeom prst="rect">
            <a:avLst/>
          </a:prstGeom>
          <a:noFill/>
          <a:ln>
            <a:noFill/>
          </a:ln>
        </p:spPr>
        <p:txBody>
          <a:bodyPr lIns="91425" tIns="91425" rIns="91425" bIns="91425" anchor="t" anchorCtr="0">
            <a:noAutofit/>
          </a:bodyPr>
          <a:lstStyle/>
          <a:p>
            <a:pPr marL="431800" marR="0" lvl="0" indent="-355600" algn="l" rtl="0">
              <a:lnSpc>
                <a:spcPct val="100000"/>
              </a:lnSpc>
              <a:spcBef>
                <a:spcPts val="0"/>
              </a:spcBef>
              <a:spcAft>
                <a:spcPts val="0"/>
              </a:spcAft>
              <a:buClr>
                <a:schemeClr val="accent2"/>
              </a:buClr>
              <a:buSzPct val="100000"/>
              <a:buFont typeface="Arial"/>
              <a:buChar char="•"/>
            </a:pPr>
            <a:r>
              <a:rPr lang="en-US" sz="2000" b="0" i="0" u="none" strike="noStrike" cap="none">
                <a:solidFill>
                  <a:schemeClr val="accent2"/>
                </a:solidFill>
                <a:latin typeface="Century Schoolbook"/>
                <a:ea typeface="Century Schoolbook"/>
                <a:cs typeface="Century Schoolbook"/>
                <a:sym typeface="Century Schoolbook"/>
              </a:rPr>
              <a:t>Risk Mitigation Fund managed by local non-profit, investments from multiple funders.</a:t>
            </a:r>
          </a:p>
          <a:p>
            <a:pPr marL="431800" marR="0" lvl="0" indent="-355600" algn="l" rtl="0">
              <a:lnSpc>
                <a:spcPct val="100000"/>
              </a:lnSpc>
              <a:spcBef>
                <a:spcPts val="0"/>
              </a:spcBef>
              <a:spcAft>
                <a:spcPts val="0"/>
              </a:spcAft>
              <a:buClr>
                <a:schemeClr val="accent2"/>
              </a:buClr>
              <a:buSzPct val="100000"/>
              <a:buFont typeface="Libre Baskerville"/>
              <a:buChar char="•"/>
            </a:pPr>
            <a:r>
              <a:rPr lang="en-US" sz="2000" b="0" i="0" u="none" strike="noStrike" cap="none">
                <a:solidFill>
                  <a:schemeClr val="accent2"/>
                </a:solidFill>
                <a:latin typeface="Century Schoolbook"/>
                <a:ea typeface="Century Schoolbook"/>
                <a:cs typeface="Century Schoolbook"/>
                <a:sym typeface="Century Schoolbook"/>
              </a:rPr>
              <a:t>If something happens, the fund covers property damage after deposit is applied. </a:t>
            </a:r>
          </a:p>
          <a:p>
            <a:pPr marL="431800" marR="0" lvl="0" indent="-355600" algn="l" rtl="0">
              <a:lnSpc>
                <a:spcPct val="100000"/>
              </a:lnSpc>
              <a:spcBef>
                <a:spcPts val="0"/>
              </a:spcBef>
              <a:spcAft>
                <a:spcPts val="0"/>
              </a:spcAft>
              <a:buClr>
                <a:schemeClr val="accent2"/>
              </a:buClr>
              <a:buSzPct val="100000"/>
              <a:buFont typeface="Libre Baskerville"/>
              <a:buChar char="•"/>
            </a:pPr>
            <a:r>
              <a:rPr lang="en-US" sz="2000" b="0" i="0" u="none" strike="noStrike" cap="none">
                <a:solidFill>
                  <a:schemeClr val="accent2"/>
                </a:solidFill>
                <a:latin typeface="Century Schoolbook"/>
                <a:ea typeface="Century Schoolbook"/>
                <a:cs typeface="Century Schoolbook"/>
                <a:sym typeface="Century Schoolbook"/>
              </a:rPr>
              <a:t>Unpaid rent and legal fees. Eviction prevention funds are available for two years after move-in, as needed.</a:t>
            </a:r>
          </a:p>
          <a:p>
            <a:pPr marL="431800" marR="0" lvl="0" indent="-355600" algn="l" rtl="0">
              <a:lnSpc>
                <a:spcPct val="115000"/>
              </a:lnSpc>
              <a:spcBef>
                <a:spcPts val="0"/>
              </a:spcBef>
              <a:spcAft>
                <a:spcPts val="0"/>
              </a:spcAft>
              <a:buClr>
                <a:schemeClr val="accent2"/>
              </a:buClr>
              <a:buSzPct val="100000"/>
              <a:buFont typeface="Arial"/>
              <a:buChar char="•"/>
            </a:pPr>
            <a:r>
              <a:rPr lang="en-US" sz="2000" b="0" i="0" u="none" strike="noStrike" cap="none">
                <a:solidFill>
                  <a:schemeClr val="accent2"/>
                </a:solidFill>
                <a:latin typeface="Century Schoolbook"/>
                <a:ea typeface="Century Schoolbook"/>
                <a:cs typeface="Century Schoolbook"/>
                <a:sym typeface="Century Schoolbook"/>
              </a:rPr>
              <a:t>Claims have been paid out, but funds still remain from the original investment; fund began in 2009.</a:t>
            </a:r>
          </a:p>
        </p:txBody>
      </p:sp>
      <p:sp>
        <p:nvSpPr>
          <p:cNvPr id="505" name="Shape 505"/>
          <p:cNvSpPr txBox="1"/>
          <p:nvPr/>
        </p:nvSpPr>
        <p:spPr>
          <a:xfrm>
            <a:off x="0" y="228600"/>
            <a:ext cx="6629400" cy="533399"/>
          </a:xfrm>
          <a:prstGeom prst="rect">
            <a:avLst/>
          </a:prstGeom>
          <a:noFill/>
          <a:ln>
            <a:noFill/>
          </a:ln>
        </p:spPr>
        <p:txBody>
          <a:bodyPr lIns="91425" tIns="91425" rIns="91425" bIns="91425" anchor="ctr" anchorCtr="0">
            <a:noAutofit/>
          </a:bodyPr>
          <a:lstStyle/>
          <a:p>
            <a:pPr marL="345281" marR="0" lvl="0" indent="-256381" algn="l" rtl="0">
              <a:lnSpc>
                <a:spcPct val="112500"/>
              </a:lnSpc>
              <a:spcBef>
                <a:spcPts val="0"/>
              </a:spcBef>
              <a:spcAft>
                <a:spcPts val="0"/>
              </a:spcAft>
              <a:buClr>
                <a:schemeClr val="lt1"/>
              </a:buClr>
              <a:buSzPct val="25000"/>
              <a:buFont typeface="Century Schoolbook"/>
              <a:buNone/>
            </a:pPr>
            <a:r>
              <a:rPr lang="en-US" sz="2800" b="0" i="0" u="none" strike="noStrike" cap="none" dirty="0">
                <a:solidFill>
                  <a:schemeClr val="lt1"/>
                </a:solidFill>
                <a:latin typeface="Century Schoolbook"/>
                <a:ea typeface="Century Schoolbook"/>
                <a:cs typeface="Century Schoolbook"/>
                <a:sym typeface="Century Schoolbook"/>
              </a:rPr>
              <a:t>Example from Seattle, WA</a:t>
            </a:r>
          </a:p>
        </p:txBody>
      </p:sp>
      <p:pic>
        <p:nvPicPr>
          <p:cNvPr id="506" name="Shape 506" descr="C:\Users\diana.maciel\AppData\Local\Microsoft\Windows\Temporary Internet Files\Content.IE5\9G39PID4\seattle[1].jpg"/>
          <p:cNvPicPr preferRelativeResize="0"/>
          <p:nvPr/>
        </p:nvPicPr>
        <p:blipFill rotWithShape="1">
          <a:blip r:embed="rId3">
            <a:alphaModFix/>
          </a:blip>
          <a:srcRect/>
          <a:stretch/>
        </p:blipFill>
        <p:spPr>
          <a:xfrm>
            <a:off x="4419600" y="1899863"/>
            <a:ext cx="4202303" cy="3151726"/>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Marketing </a:t>
            </a:r>
            <a:r>
              <a:rPr lang="en-US" dirty="0" smtClean="0"/>
              <a:t> </a:t>
            </a:r>
            <a:endParaRPr lang="en-US" dirty="0"/>
          </a:p>
        </p:txBody>
      </p:sp>
      <p:sp>
        <p:nvSpPr>
          <p:cNvPr id="127" name="Shape 127"/>
          <p:cNvSpPr txBox="1">
            <a:spLocks noGrp="1"/>
          </p:cNvSpPr>
          <p:nvPr>
            <p:ph type="sldNum" idx="4294967295"/>
          </p:nvPr>
        </p:nvSpPr>
        <p:spPr>
          <a:xfrm>
            <a:off x="8732838" y="5607050"/>
            <a:ext cx="411162" cy="393700"/>
          </a:xfrm>
          <a:prstGeom prst="rect">
            <a:avLst/>
          </a:prstGeom>
          <a:noFill/>
          <a:ln>
            <a:noFill/>
          </a:ln>
        </p:spPr>
        <p:txBody>
          <a:bodyPr vert="horz" lIns="68569" tIns="68569" rIns="68569" bIns="68569" rtlCol="0" anchor="ctr" anchorCtr="0">
            <a:noAutofit/>
          </a:bodyPr>
          <a:lstStyle/>
          <a:p>
            <a:pPr>
              <a:buClr>
                <a:srgbClr val="000000"/>
              </a:buClr>
              <a:buSzPct val="25000"/>
              <a:buFont typeface="Arial"/>
              <a:buNone/>
            </a:pPr>
            <a:fld id="{00000000-1234-1234-1234-123412341234}" type="slidenum">
              <a:rPr lang="en" sz="825" i="0">
                <a:solidFill>
                  <a:srgbClr val="000000"/>
                </a:solidFill>
                <a:latin typeface="Arial"/>
                <a:cs typeface="Arial"/>
              </a:rPr>
              <a:pPr>
                <a:buClr>
                  <a:srgbClr val="000000"/>
                </a:buClr>
                <a:buSzPct val="25000"/>
                <a:buFont typeface="Arial"/>
                <a:buNone/>
              </a:pPr>
              <a:t>14</a:t>
            </a:fld>
            <a:endParaRPr lang="en" sz="825" i="0">
              <a:solidFill>
                <a:srgbClr val="000000"/>
              </a:solidFill>
              <a:latin typeface="Arial"/>
              <a:cs typeface="Arial"/>
            </a:endParaRPr>
          </a:p>
        </p:txBody>
      </p:sp>
      <p:sp>
        <p:nvSpPr>
          <p:cNvPr id="5" name="Title 1"/>
          <p:cNvSpPr txBox="1">
            <a:spLocks/>
          </p:cNvSpPr>
          <p:nvPr/>
        </p:nvSpPr>
        <p:spPr bwMode="auto">
          <a:xfrm>
            <a:off x="1240972" y="1028700"/>
            <a:ext cx="5159828" cy="457200"/>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345281" marR="0" lvl="0" indent="-256381" algn="l" rtl="0" eaLnBrk="0" fontAlgn="base" hangingPunct="0">
              <a:lnSpc>
                <a:spcPct val="112500"/>
              </a:lnSpc>
              <a:spcBef>
                <a:spcPts val="0"/>
              </a:spcBef>
              <a:spcAft>
                <a:spcPts val="0"/>
              </a:spcAft>
              <a:buNone/>
              <a:defRPr sz="2100" b="0" i="0" u="none" strike="noStrike" cap="none" baseline="0">
                <a:solidFill>
                  <a:schemeClr val="lt1"/>
                </a:solidFill>
                <a:latin typeface="Century Schoolbook"/>
                <a:ea typeface="Century Schoolbook"/>
                <a:cs typeface="Century Schoolbook"/>
                <a:sym typeface="Century Schoolbook"/>
              </a:defRPr>
            </a:lvl1pPr>
            <a:lvl2pPr marL="0" marR="0" lvl="1" indent="0" algn="l" rtl="0" eaLnBrk="0" fontAlgn="base" hangingPunct="0">
              <a:lnSpc>
                <a:spcPct val="112500"/>
              </a:lnSpc>
              <a:spcBef>
                <a:spcPts val="0"/>
              </a:spcBef>
              <a:spcAft>
                <a:spcPts val="0"/>
              </a:spcAft>
              <a:buNone/>
              <a:defRPr sz="2100" b="1" i="0" u="none" strike="noStrike" cap="none">
                <a:solidFill>
                  <a:schemeClr val="lt1"/>
                </a:solidFill>
                <a:latin typeface="Arial"/>
                <a:ea typeface="Arial"/>
                <a:cs typeface="Arial"/>
                <a:sym typeface="Arial"/>
              </a:defRPr>
            </a:lvl2pPr>
            <a:lvl3pPr marL="0" marR="0" lvl="2" indent="0" algn="l" rtl="0" eaLnBrk="0" fontAlgn="base" hangingPunct="0">
              <a:lnSpc>
                <a:spcPct val="112500"/>
              </a:lnSpc>
              <a:spcBef>
                <a:spcPts val="0"/>
              </a:spcBef>
              <a:spcAft>
                <a:spcPts val="0"/>
              </a:spcAft>
              <a:buNone/>
              <a:defRPr sz="2100" b="1" i="0" u="none" strike="noStrike" cap="none">
                <a:solidFill>
                  <a:schemeClr val="lt1"/>
                </a:solidFill>
                <a:latin typeface="Arial"/>
                <a:ea typeface="Arial"/>
                <a:cs typeface="Arial"/>
                <a:sym typeface="Arial"/>
              </a:defRPr>
            </a:lvl3pPr>
            <a:lvl4pPr marL="0" marR="0" lvl="3" indent="0" algn="l" rtl="0" eaLnBrk="0" fontAlgn="base" hangingPunct="0">
              <a:lnSpc>
                <a:spcPct val="112500"/>
              </a:lnSpc>
              <a:spcBef>
                <a:spcPts val="0"/>
              </a:spcBef>
              <a:spcAft>
                <a:spcPts val="0"/>
              </a:spcAft>
              <a:buNone/>
              <a:defRPr sz="2100" b="1" i="0" u="none" strike="noStrike" cap="none">
                <a:solidFill>
                  <a:schemeClr val="lt1"/>
                </a:solidFill>
                <a:latin typeface="Arial"/>
                <a:ea typeface="Arial"/>
                <a:cs typeface="Arial"/>
                <a:sym typeface="Arial"/>
              </a:defRPr>
            </a:lvl4pPr>
            <a:lvl5pPr marL="0" marR="0" lvl="4" indent="0" algn="l" rtl="0" eaLnBrk="0" fontAlgn="base" hangingPunct="0">
              <a:lnSpc>
                <a:spcPct val="112500"/>
              </a:lnSpc>
              <a:spcBef>
                <a:spcPts val="0"/>
              </a:spcBef>
              <a:spcAft>
                <a:spcPts val="0"/>
              </a:spcAft>
              <a:buNone/>
              <a:defRPr sz="2100" b="1" i="0" u="none" strike="noStrike" cap="none">
                <a:solidFill>
                  <a:schemeClr val="lt1"/>
                </a:solidFill>
                <a:latin typeface="Arial"/>
                <a:ea typeface="Arial"/>
                <a:cs typeface="Arial"/>
                <a:sym typeface="Arial"/>
              </a:defRPr>
            </a:lvl5pPr>
            <a:lvl6pPr marL="342900" marR="0" lvl="5" indent="0" algn="l" rtl="0" eaLnBrk="0" fontAlgn="base" hangingPunct="0">
              <a:lnSpc>
                <a:spcPct val="112500"/>
              </a:lnSpc>
              <a:spcBef>
                <a:spcPts val="0"/>
              </a:spcBef>
              <a:spcAft>
                <a:spcPts val="0"/>
              </a:spcAft>
              <a:buNone/>
              <a:defRPr sz="2100" b="1" i="0" u="none" strike="noStrike" cap="none">
                <a:solidFill>
                  <a:schemeClr val="lt1"/>
                </a:solidFill>
                <a:latin typeface="Arial"/>
                <a:ea typeface="Arial"/>
                <a:cs typeface="Arial"/>
                <a:sym typeface="Arial"/>
              </a:defRPr>
            </a:lvl6pPr>
            <a:lvl7pPr marL="685800" marR="0" lvl="6" indent="0" algn="l" rtl="0" eaLnBrk="0" fontAlgn="base" hangingPunct="0">
              <a:lnSpc>
                <a:spcPct val="112500"/>
              </a:lnSpc>
              <a:spcBef>
                <a:spcPts val="0"/>
              </a:spcBef>
              <a:spcAft>
                <a:spcPts val="0"/>
              </a:spcAft>
              <a:buNone/>
              <a:defRPr sz="2100" b="1" i="0" u="none" strike="noStrike" cap="none">
                <a:solidFill>
                  <a:schemeClr val="lt1"/>
                </a:solidFill>
                <a:latin typeface="Arial"/>
                <a:ea typeface="Arial"/>
                <a:cs typeface="Arial"/>
                <a:sym typeface="Arial"/>
              </a:defRPr>
            </a:lvl7pPr>
            <a:lvl8pPr marL="1028700" marR="0" lvl="7" indent="0" algn="l" rtl="0" eaLnBrk="0" fontAlgn="base" hangingPunct="0">
              <a:lnSpc>
                <a:spcPct val="112500"/>
              </a:lnSpc>
              <a:spcBef>
                <a:spcPts val="0"/>
              </a:spcBef>
              <a:spcAft>
                <a:spcPts val="0"/>
              </a:spcAft>
              <a:buNone/>
              <a:defRPr sz="2100" b="1" i="0" u="none" strike="noStrike" cap="none">
                <a:solidFill>
                  <a:schemeClr val="lt1"/>
                </a:solidFill>
                <a:latin typeface="Arial"/>
                <a:ea typeface="Arial"/>
                <a:cs typeface="Arial"/>
                <a:sym typeface="Arial"/>
              </a:defRPr>
            </a:lvl8pPr>
            <a:lvl9pPr marL="1371600" marR="0" lvl="8" indent="0" algn="l" rtl="0" eaLnBrk="0" fontAlgn="base" hangingPunct="0">
              <a:lnSpc>
                <a:spcPct val="112500"/>
              </a:lnSpc>
              <a:spcBef>
                <a:spcPts val="0"/>
              </a:spcBef>
              <a:spcAft>
                <a:spcPts val="0"/>
              </a:spcAft>
              <a:buNone/>
              <a:defRPr sz="2100" b="1" i="0" u="none" strike="noStrike" cap="none">
                <a:solidFill>
                  <a:schemeClr val="lt1"/>
                </a:solidFill>
                <a:latin typeface="Arial"/>
                <a:ea typeface="Arial"/>
                <a:cs typeface="Arial"/>
                <a:sym typeface="Arial"/>
              </a:defRPr>
            </a:lvl9pPr>
          </a:lstStyle>
          <a:p>
            <a:r>
              <a:rPr lang="en-US" dirty="0">
                <a:solidFill>
                  <a:srgbClr val="FFFFFF"/>
                </a:solidFill>
                <a:latin typeface="Century Schoolbook" panose="02040604050505020304" pitchFamily="18" charset="0"/>
              </a:rPr>
              <a:t>Finding Landlords </a:t>
            </a:r>
            <a:endParaRPr lang="en-US" dirty="0">
              <a:solidFill>
                <a:srgbClr val="FFFFFF"/>
              </a:solidFill>
            </a:endParaRPr>
          </a:p>
        </p:txBody>
      </p:sp>
      <p:graphicFrame>
        <p:nvGraphicFramePr>
          <p:cNvPr id="7" name="Diagram 6"/>
          <p:cNvGraphicFramePr/>
          <p:nvPr>
            <p:extLst>
              <p:ext uri="{D42A27DB-BD31-4B8C-83A1-F6EECF244321}">
                <p14:modId xmlns:p14="http://schemas.microsoft.com/office/powerpoint/2010/main" val="4145576453"/>
              </p:ext>
            </p:extLst>
          </p:nvPr>
        </p:nvGraphicFramePr>
        <p:xfrm>
          <a:off x="609600" y="1485900"/>
          <a:ext cx="7810500" cy="3695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2673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394075"/>
            <a:ext cx="8258401" cy="1362075"/>
          </a:xfrm>
        </p:spPr>
        <p:txBody>
          <a:bodyPr/>
          <a:lstStyle/>
          <a:p>
            <a:pPr lvl="1"/>
            <a:r>
              <a:rPr lang="en-US" sz="2400" b="0" dirty="0">
                <a:solidFill>
                  <a:schemeClr val="accent1"/>
                </a:solidFill>
                <a:latin typeface="Century Schoolbook" panose="02040604050505020304" pitchFamily="18" charset="0"/>
              </a:rPr>
              <a:t>Communication, Coordination, </a:t>
            </a:r>
            <a:r>
              <a:rPr lang="en-US" sz="2400" b="0" dirty="0" smtClean="0">
                <a:solidFill>
                  <a:schemeClr val="accent1"/>
                </a:solidFill>
                <a:latin typeface="Century Schoolbook" panose="02040604050505020304" pitchFamily="18" charset="0"/>
              </a:rPr>
              <a:t>Education,</a:t>
            </a:r>
            <a:br>
              <a:rPr lang="en-US" sz="2400" b="0" dirty="0" smtClean="0">
                <a:solidFill>
                  <a:schemeClr val="accent1"/>
                </a:solidFill>
                <a:latin typeface="Century Schoolbook" panose="02040604050505020304" pitchFamily="18" charset="0"/>
              </a:rPr>
            </a:br>
            <a:r>
              <a:rPr lang="en-US" sz="2400" b="0" dirty="0" smtClean="0">
                <a:solidFill>
                  <a:schemeClr val="accent1"/>
                </a:solidFill>
                <a:latin typeface="Century Schoolbook" panose="02040604050505020304" pitchFamily="18" charset="0"/>
              </a:rPr>
              <a:t>Appreciation and Celebration</a:t>
            </a:r>
            <a:r>
              <a:rPr lang="en-US" sz="2400" b="0" dirty="0">
                <a:solidFill>
                  <a:schemeClr val="accent1"/>
                </a:solidFill>
                <a:latin typeface="Century Schoolbook" panose="02040604050505020304" pitchFamily="18" charset="0"/>
              </a:rPr>
              <a:t/>
            </a:r>
            <a:br>
              <a:rPr lang="en-US" sz="2400" b="0" dirty="0">
                <a:solidFill>
                  <a:schemeClr val="accent1"/>
                </a:solidFill>
                <a:latin typeface="Century Schoolbook" panose="02040604050505020304" pitchFamily="18" charset="0"/>
              </a:rPr>
            </a:br>
            <a:endParaRPr lang="en-US" sz="2400" b="0" dirty="0">
              <a:solidFill>
                <a:schemeClr val="accent1"/>
              </a:solidFill>
              <a:latin typeface="Century Schoolbook" panose="02040604050505020304" pitchFamily="18" charset="0"/>
            </a:endParaRPr>
          </a:p>
        </p:txBody>
      </p:sp>
      <p:sp>
        <p:nvSpPr>
          <p:cNvPr id="3" name="Text Placeholder 2"/>
          <p:cNvSpPr>
            <a:spLocks noGrp="1"/>
          </p:cNvSpPr>
          <p:nvPr>
            <p:ph type="body" idx="1"/>
          </p:nvPr>
        </p:nvSpPr>
        <p:spPr/>
        <p:txBody>
          <a:bodyPr/>
          <a:lstStyle/>
          <a:p>
            <a:r>
              <a:rPr lang="en-US" sz="2800" dirty="0" smtClean="0"/>
              <a:t>Keeping Landlords Happy – Deepening the Relationship</a:t>
            </a:r>
            <a:endParaRPr lang="en-US" sz="2800" dirty="0"/>
          </a:p>
        </p:txBody>
      </p:sp>
    </p:spTree>
    <p:extLst>
      <p:ext uri="{BB962C8B-B14F-4D97-AF65-F5344CB8AC3E}">
        <p14:creationId xmlns:p14="http://schemas.microsoft.com/office/powerpoint/2010/main" val="181223188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04270362"/>
              </p:ext>
            </p:extLst>
          </p:nvPr>
        </p:nvGraphicFramePr>
        <p:xfrm>
          <a:off x="0" y="-141890"/>
          <a:ext cx="9144000" cy="6999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C:\Users\chelsea.ross\AppData\Local\Microsoft\Windows\Temporary Internet Files\Content.IE5\KQ3PY2VX\CASA_2764_6703-1024x640[1].jpg"/>
          <p:cNvPicPr>
            <a:picLocks noChangeAspect="1" noChangeArrowheads="1"/>
          </p:cNvPicPr>
          <p:nvPr/>
        </p:nvPicPr>
        <p:blipFill rotWithShape="1">
          <a:blip r:embed="rId8">
            <a:duotone>
              <a:schemeClr val="accent5">
                <a:shade val="45000"/>
                <a:satMod val="135000"/>
              </a:schemeClr>
              <a:prstClr val="white"/>
            </a:duotone>
            <a:extLst>
              <a:ext uri="{28A0092B-C50C-407E-A947-70E740481C1C}">
                <a14:useLocalDpi xmlns:a14="http://schemas.microsoft.com/office/drawing/2010/main" val="0"/>
              </a:ext>
            </a:extLst>
          </a:blip>
          <a:srcRect l="6798"/>
          <a:stretch/>
        </p:blipFill>
        <p:spPr bwMode="auto">
          <a:xfrm>
            <a:off x="141890" y="2885014"/>
            <a:ext cx="1945465" cy="130459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helsea.ross\AppData\Local\Microsoft\Windows\Temporary Internet Files\Content.IE5\KQ3PY2VX\Tenant-Reserved-Parking-Sign-K-1913[1].gif"/>
          <p:cNvPicPr>
            <a:picLocks noChangeAspect="1" noChangeArrowheads="1"/>
          </p:cNvPicPr>
          <p:nvPr/>
        </p:nvPicPr>
        <p:blipFill>
          <a:blip r:embed="rId9">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01413" y="2664224"/>
            <a:ext cx="1178670" cy="17461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chelsea.ross\AppData\Local\Microsoft\Windows\Temporary Internet Files\Content.IE5\6K6MKWQ0\friend[1].jpg"/>
          <p:cNvPicPr>
            <a:picLocks noChangeAspect="1" noChangeArrowheads="1"/>
          </p:cNvPicPr>
          <p:nvPr/>
        </p:nvPicPr>
        <p:blipFill rotWithShape="1">
          <a:blip r:embed="rId10">
            <a:duotone>
              <a:schemeClr val="accent5">
                <a:shade val="45000"/>
                <a:satMod val="135000"/>
              </a:schemeClr>
              <a:prstClr val="white"/>
            </a:duotone>
            <a:extLst>
              <a:ext uri="{28A0092B-C50C-407E-A947-70E740481C1C}">
                <a14:useLocalDpi xmlns:a14="http://schemas.microsoft.com/office/drawing/2010/main" val="0"/>
              </a:ext>
            </a:extLst>
          </a:blip>
          <a:srcRect l="7349" t="16098" r="9457" b="6710"/>
          <a:stretch/>
        </p:blipFill>
        <p:spPr bwMode="auto">
          <a:xfrm>
            <a:off x="6996734" y="2885014"/>
            <a:ext cx="2052670" cy="137554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chelsea.ross\AppData\Local\Microsoft\Windows\Temporary Internet Files\Content.IE5\DFA4UW16\marketing-para-venta-de-casas[1].jpg"/>
          <p:cNvPicPr>
            <a:picLocks noChangeAspect="1" noChangeArrowheads="1"/>
          </p:cNvPicPr>
          <p:nvPr/>
        </p:nvPicPr>
        <p:blipFill>
          <a:blip r:embed="rId11">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98327" y="2938201"/>
            <a:ext cx="2004037" cy="1251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670750"/>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title"/>
          </p:nvPr>
        </p:nvSpPr>
        <p:spPr/>
        <p:txBody>
          <a:bodyPr/>
          <a:lstStyle/>
          <a:p>
            <a:r>
              <a:rPr lang="en-US" altLang="en-US" smtClean="0">
                <a:latin typeface="Century Schoolbook" panose="02040604050505020304" pitchFamily="18" charset="0"/>
                <a:cs typeface="Arial" panose="020B0604020202020204" pitchFamily="34" charset="0"/>
              </a:rPr>
              <a:t>Supporting Tenant Stability in SH</a:t>
            </a:r>
          </a:p>
        </p:txBody>
      </p:sp>
      <p:graphicFrame>
        <p:nvGraphicFramePr>
          <p:cNvPr id="2" name="Diagram 1"/>
          <p:cNvGraphicFramePr/>
          <p:nvPr/>
        </p:nvGraphicFramePr>
        <p:xfrm>
          <a:off x="275573" y="1710150"/>
          <a:ext cx="8723965" cy="4462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Isosceles Triangle 3"/>
          <p:cNvSpPr/>
          <p:nvPr/>
        </p:nvSpPr>
        <p:spPr>
          <a:xfrm>
            <a:off x="4710113" y="2043113"/>
            <a:ext cx="2452687" cy="1233487"/>
          </a:xfrm>
          <a:prstGeom prst="triangle">
            <a:avLst/>
          </a:prstGeom>
        </p:spPr>
        <p:style>
          <a:lnRef idx="1">
            <a:schemeClr val="accent5"/>
          </a:lnRef>
          <a:fillRef idx="3">
            <a:schemeClr val="accent5"/>
          </a:fillRef>
          <a:effectRef idx="2">
            <a:schemeClr val="accent5"/>
          </a:effectRef>
          <a:fontRef idx="minor">
            <a:schemeClr val="lt1"/>
          </a:fontRef>
        </p:style>
        <p:txBody>
          <a:bodyPr anchor="ctr"/>
          <a:lstStyle/>
          <a:p>
            <a:pPr algn="ctr" eaLnBrk="0" hangingPunct="0">
              <a:defRPr/>
            </a:pPr>
            <a:endParaRPr lang="en-US">
              <a:solidFill>
                <a:srgbClr val="FFFFFF"/>
              </a:solidFill>
            </a:endParaRPr>
          </a:p>
        </p:txBody>
      </p:sp>
    </p:spTree>
    <p:extLst>
      <p:ext uri="{BB962C8B-B14F-4D97-AF65-F5344CB8AC3E}">
        <p14:creationId xmlns:p14="http://schemas.microsoft.com/office/powerpoint/2010/main" val="1211877280"/>
      </p:ext>
    </p:extLst>
  </p:cSld>
  <p:clrMapOvr>
    <a:masterClrMapping/>
  </p:clrMapOvr>
  <p:transition advTm="10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
          <p:cNvSpPr>
            <a:spLocks noGrp="1" noChangeArrowheads="1"/>
          </p:cNvSpPr>
          <p:nvPr>
            <p:ph type="sldNum" sz="quarter" idx="4294967295"/>
          </p:nvPr>
        </p:nvSpPr>
        <p:spPr bwMode="auto">
          <a:xfrm>
            <a:off x="0" y="6400800"/>
            <a:ext cx="609600" cy="457200"/>
          </a:xfrm>
          <a:noFill/>
          <a:ln>
            <a:miter lim="800000"/>
            <a:headEnd/>
            <a:tailEnd/>
          </a:ln>
        </p:spPr>
        <p:txBody>
          <a:bodyPr wrap="square" numCol="1" anchorCtr="0" compatLnSpc="1">
            <a:prstTxWarp prst="textNoShape">
              <a:avLst/>
            </a:prstTxWarp>
          </a:bodyPr>
          <a:lstStyle/>
          <a:p>
            <a:fld id="{64B1D822-216D-46E1-966F-74211E9430D5}" type="slidenum">
              <a:rPr lang="en-US" altLang="en-US" smtClean="0">
                <a:latin typeface="Century Schoolbook" pitchFamily="18" charset="0"/>
                <a:ea typeface="Century Schoolbook" pitchFamily="18" charset="0"/>
                <a:cs typeface="Century Schoolbook" pitchFamily="18" charset="0"/>
              </a:rPr>
              <a:pPr/>
              <a:t>18</a:t>
            </a:fld>
            <a:endParaRPr lang="en-US" altLang="en-US" smtClean="0">
              <a:latin typeface="Century Schoolbook" pitchFamily="18" charset="0"/>
              <a:ea typeface="Century Schoolbook" pitchFamily="18" charset="0"/>
              <a:cs typeface="Century Schoolbook" pitchFamily="18" charset="0"/>
            </a:endParaRPr>
          </a:p>
        </p:txBody>
      </p:sp>
      <p:sp>
        <p:nvSpPr>
          <p:cNvPr id="19459" name="Rectangle 2"/>
          <p:cNvSpPr>
            <a:spLocks noGrp="1" noChangeArrowheads="1"/>
          </p:cNvSpPr>
          <p:nvPr>
            <p:ph type="title"/>
          </p:nvPr>
        </p:nvSpPr>
        <p:spPr>
          <a:xfrm>
            <a:off x="228600" y="0"/>
            <a:ext cx="7772400" cy="914400"/>
          </a:xfrm>
        </p:spPr>
        <p:txBody>
          <a:bodyPr/>
          <a:lstStyle/>
          <a:p>
            <a:r>
              <a:rPr lang="en-US" altLang="en-US" b="1" dirty="0" smtClean="0">
                <a:latin typeface="Century Schoolbook" pitchFamily="18" charset="0"/>
                <a:cs typeface="Century Schoolbook" pitchFamily="18" charset="0"/>
              </a:rPr>
              <a:t>Engaging Landlords in Housing Stability</a:t>
            </a:r>
          </a:p>
        </p:txBody>
      </p:sp>
      <p:graphicFrame>
        <p:nvGraphicFramePr>
          <p:cNvPr id="7" name="Diagram 6"/>
          <p:cNvGraphicFramePr/>
          <p:nvPr>
            <p:extLst>
              <p:ext uri="{D42A27DB-BD31-4B8C-83A1-F6EECF244321}">
                <p14:modId xmlns:p14="http://schemas.microsoft.com/office/powerpoint/2010/main" val="2778303035"/>
              </p:ext>
            </p:extLst>
          </p:nvPr>
        </p:nvGraphicFramePr>
        <p:xfrm>
          <a:off x="-730469" y="672664"/>
          <a:ext cx="105918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5143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0" y="261938"/>
            <a:ext cx="7597775" cy="533400"/>
          </a:xfrm>
        </p:spPr>
        <p:txBody>
          <a:bodyPr/>
          <a:lstStyle/>
          <a:p>
            <a:r>
              <a:rPr lang="en-US" altLang="en-US" sz="2600" smtClean="0">
                <a:latin typeface="Century Schoolbook" panose="02040604050505020304" pitchFamily="18" charset="0"/>
                <a:cs typeface="Century Schoolbook" panose="02040604050505020304" pitchFamily="18" charset="0"/>
              </a:rPr>
              <a:t>Building a cohesive partnership: TRUST ME! </a:t>
            </a:r>
          </a:p>
        </p:txBody>
      </p:sp>
      <p:sp>
        <p:nvSpPr>
          <p:cNvPr id="47107" name="Content Placeholder 2"/>
          <p:cNvSpPr>
            <a:spLocks noGrp="1"/>
          </p:cNvSpPr>
          <p:nvPr>
            <p:ph idx="1"/>
          </p:nvPr>
        </p:nvSpPr>
        <p:spPr>
          <a:xfrm>
            <a:off x="219075" y="1171575"/>
            <a:ext cx="8610600" cy="4110038"/>
          </a:xfrm>
        </p:spPr>
        <p:txBody>
          <a:bodyPr/>
          <a:lstStyle/>
          <a:p>
            <a:pPr marL="119063" indent="0" algn="ctr">
              <a:buFont typeface="Wingdings" panose="05000000000000000000" pitchFamily="2" charset="2"/>
              <a:buNone/>
              <a:defRPr/>
            </a:pPr>
            <a:r>
              <a:rPr lang="en-US" altLang="en-US" sz="2400" dirty="0" smtClean="0">
                <a:latin typeface="Century Schoolbook" pitchFamily="18" charset="0"/>
                <a:cs typeface="Century Schoolbook" pitchFamily="18" charset="0"/>
              </a:rPr>
              <a:t>All partnerships have the potential to be dysfunctional since we are all human.</a:t>
            </a:r>
          </a:p>
          <a:p>
            <a:pPr>
              <a:buFont typeface="Arial" panose="020B0604020202020204" pitchFamily="34" charset="0"/>
              <a:buChar char="•"/>
              <a:defRPr/>
            </a:pPr>
            <a:r>
              <a:rPr lang="en-US" altLang="en-US" sz="2400" b="0" dirty="0" smtClean="0">
                <a:latin typeface="Century Schoolbook" pitchFamily="18" charset="0"/>
                <a:cs typeface="Century Schoolbook" pitchFamily="18" charset="0"/>
              </a:rPr>
              <a:t>Establishing Trust on your team is the key to supporting team members’ ability to be vulnerable with each other, admit mistakes, acknowledge weaknesses and ask for help. </a:t>
            </a:r>
          </a:p>
          <a:p>
            <a:pPr marL="119063" indent="0" algn="ctr">
              <a:buFont typeface="Wingdings" panose="05000000000000000000" pitchFamily="2" charset="2"/>
              <a:buNone/>
              <a:defRPr/>
            </a:pPr>
            <a:r>
              <a:rPr lang="en-US" altLang="en-US" sz="2400" dirty="0" smtClean="0">
                <a:latin typeface="Century Schoolbook" pitchFamily="18" charset="0"/>
                <a:cs typeface="Century Schoolbook" pitchFamily="18" charset="0"/>
              </a:rPr>
              <a:t>If partners don’t trust each other and feel comfortable, effective team work is next to impossible!</a:t>
            </a:r>
          </a:p>
          <a:p>
            <a:pPr>
              <a:buFont typeface="Arial" panose="020B0604020202020204" pitchFamily="34" charset="0"/>
              <a:buChar char="•"/>
              <a:defRPr/>
            </a:pPr>
            <a:r>
              <a:rPr lang="en-US" sz="2400" dirty="0" smtClean="0"/>
              <a:t>Tenants with great needs often </a:t>
            </a:r>
            <a:r>
              <a:rPr lang="en-US" sz="2400" dirty="0"/>
              <a:t>bring mixed reactions and responses from </a:t>
            </a:r>
            <a:r>
              <a:rPr lang="en-US" sz="2400" dirty="0" smtClean="0"/>
              <a:t>partners that </a:t>
            </a:r>
            <a:r>
              <a:rPr lang="en-US" sz="2400" dirty="0"/>
              <a:t>can create opportunities for boundary challenges and bad feelings and lost </a:t>
            </a:r>
            <a:r>
              <a:rPr lang="en-US" sz="2400" dirty="0" smtClean="0"/>
              <a:t>relationships</a:t>
            </a:r>
            <a:endParaRPr lang="en-US" sz="2400" dirty="0"/>
          </a:p>
          <a:p>
            <a:pPr>
              <a:buFont typeface="Arial" panose="020B0604020202020204" pitchFamily="34" charset="0"/>
              <a:buChar char="•"/>
              <a:defRPr/>
            </a:pPr>
            <a:endParaRPr lang="en-US" altLang="en-US" sz="2400" dirty="0" smtClean="0">
              <a:latin typeface="Century Schoolbook" pitchFamily="18" charset="0"/>
              <a:cs typeface="Century Schoolbook" pitchFamily="18" charset="0"/>
            </a:endParaRPr>
          </a:p>
          <a:p>
            <a:pPr>
              <a:defRPr/>
            </a:pPr>
            <a:endParaRPr lang="en-US" altLang="en-US" dirty="0" smtClean="0">
              <a:latin typeface="Century Schoolbook" pitchFamily="18" charset="0"/>
              <a:cs typeface="Century Schoolbook" pitchFamily="18" charset="0"/>
            </a:endParaRPr>
          </a:p>
        </p:txBody>
      </p:sp>
    </p:spTree>
    <p:extLst>
      <p:ext uri="{BB962C8B-B14F-4D97-AF65-F5344CB8AC3E}">
        <p14:creationId xmlns:p14="http://schemas.microsoft.com/office/powerpoint/2010/main" val="88343517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72" y="186655"/>
            <a:ext cx="6019799" cy="533399"/>
          </a:xfrm>
        </p:spPr>
        <p:txBody>
          <a:bodyPr/>
          <a:lstStyle/>
          <a:p>
            <a:r>
              <a:rPr lang="en-US" dirty="0" smtClean="0"/>
              <a:t>Your Presenters</a:t>
            </a:r>
            <a:endParaRPr lang="en-US" dirty="0"/>
          </a:p>
        </p:txBody>
      </p:sp>
      <p:sp>
        <p:nvSpPr>
          <p:cNvPr id="3" name="Text Placeholder 2"/>
          <p:cNvSpPr>
            <a:spLocks noGrp="1"/>
          </p:cNvSpPr>
          <p:nvPr>
            <p:ph type="body" idx="1"/>
          </p:nvPr>
        </p:nvSpPr>
        <p:spPr>
          <a:xfrm>
            <a:off x="457200" y="1524000"/>
            <a:ext cx="7543800" cy="4021123"/>
          </a:xfrm>
        </p:spPr>
        <p:txBody>
          <a:bodyPr/>
          <a:lstStyle/>
          <a:p>
            <a:pPr marL="228601" indent="0" algn="ctr">
              <a:buNone/>
            </a:pPr>
            <a:r>
              <a:rPr lang="en-US" dirty="0" smtClean="0"/>
              <a:t>Samantha Maggiani</a:t>
            </a:r>
          </a:p>
          <a:p>
            <a:pPr marL="228601" indent="0" algn="ctr">
              <a:buNone/>
            </a:pPr>
            <a:r>
              <a:rPr lang="en-US" dirty="0" smtClean="0"/>
              <a:t>CSH</a:t>
            </a:r>
          </a:p>
          <a:p>
            <a:pPr marL="228601" indent="0" algn="ctr">
              <a:buNone/>
            </a:pPr>
            <a:r>
              <a:rPr lang="en-US" dirty="0" smtClean="0"/>
              <a:t>Program Manager</a:t>
            </a:r>
          </a:p>
          <a:p>
            <a:pPr marL="228601" indent="0" algn="ctr">
              <a:buNone/>
            </a:pPr>
            <a:r>
              <a:rPr lang="en-US" dirty="0" smtClean="0">
                <a:hlinkClick r:id="rId3"/>
              </a:rPr>
              <a:t>Samantha.Maggiani@csh.org</a:t>
            </a:r>
            <a:endParaRPr lang="en-US" dirty="0" smtClean="0"/>
          </a:p>
          <a:p>
            <a:pPr marL="228601" indent="0" algn="ctr">
              <a:buNone/>
            </a:pPr>
            <a:endParaRPr lang="en-US" dirty="0" smtClean="0"/>
          </a:p>
          <a:p>
            <a:pPr marL="228601" indent="0" algn="ctr">
              <a:buNone/>
            </a:pPr>
            <a:endParaRPr lang="en-US" dirty="0"/>
          </a:p>
          <a:p>
            <a:pPr marL="228601" indent="0" algn="ctr">
              <a:buNone/>
            </a:pPr>
            <a:r>
              <a:rPr lang="en-US" dirty="0" smtClean="0"/>
              <a:t>Jessica Prehiem </a:t>
            </a:r>
          </a:p>
          <a:p>
            <a:pPr marL="228601" indent="0" algn="ctr">
              <a:buNone/>
            </a:pPr>
            <a:r>
              <a:rPr lang="en-US" dirty="0" smtClean="0"/>
              <a:t>CSH Senior Project Manager </a:t>
            </a:r>
          </a:p>
          <a:p>
            <a:pPr marL="228601" indent="0" algn="ctr">
              <a:buNone/>
            </a:pPr>
            <a:r>
              <a:rPr lang="en-US" dirty="0" smtClean="0">
                <a:hlinkClick r:id="rId4"/>
              </a:rPr>
              <a:t>Jessica.Prehiem@csh.org</a:t>
            </a:r>
            <a:endParaRPr lang="en-US" dirty="0" smtClean="0"/>
          </a:p>
          <a:p>
            <a:pPr marL="228601" indent="0" algn="ctr">
              <a:buNone/>
            </a:pPr>
            <a:endParaRPr lang="en-US" dirty="0" smtClean="0"/>
          </a:p>
          <a:p>
            <a:pPr marL="228601" indent="0">
              <a:buNone/>
            </a:pPr>
            <a:endParaRPr lang="en-US" dirty="0"/>
          </a:p>
        </p:txBody>
      </p:sp>
    </p:spTree>
    <p:extLst>
      <p:ext uri="{BB962C8B-B14F-4D97-AF65-F5344CB8AC3E}">
        <p14:creationId xmlns:p14="http://schemas.microsoft.com/office/powerpoint/2010/main" val="11376665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391400" cy="533400"/>
          </a:xfrm>
        </p:spPr>
        <p:txBody>
          <a:bodyPr/>
          <a:lstStyle/>
          <a:p>
            <a:r>
              <a:rPr lang="en-US" b="1" dirty="0" smtClean="0"/>
              <a:t>Relationship Building Blocks</a:t>
            </a:r>
            <a:endParaRPr lang="en-US" b="1" dirty="0"/>
          </a:p>
        </p:txBody>
      </p:sp>
      <p:sp>
        <p:nvSpPr>
          <p:cNvPr id="3" name="Content Placeholder 2"/>
          <p:cNvSpPr>
            <a:spLocks noGrp="1"/>
          </p:cNvSpPr>
          <p:nvPr>
            <p:ph idx="1"/>
          </p:nvPr>
        </p:nvSpPr>
        <p:spPr>
          <a:xfrm>
            <a:off x="204952" y="1466197"/>
            <a:ext cx="8686800" cy="788276"/>
          </a:xfrm>
        </p:spPr>
        <p:txBody>
          <a:bodyPr/>
          <a:lstStyle/>
          <a:p>
            <a:pPr marL="119063" indent="0" algn="ctr">
              <a:buNone/>
            </a:pPr>
            <a:r>
              <a:rPr lang="en-US" sz="2400" dirty="0" smtClean="0">
                <a:solidFill>
                  <a:schemeClr val="accent1"/>
                </a:solidFill>
              </a:rPr>
              <a:t>Communication. </a:t>
            </a:r>
            <a:r>
              <a:rPr lang="en-US" sz="2400" dirty="0" smtClean="0"/>
              <a:t>Collaboration. </a:t>
            </a:r>
            <a:r>
              <a:rPr lang="en-US" sz="2400" dirty="0" smtClean="0">
                <a:solidFill>
                  <a:schemeClr val="accent4"/>
                </a:solidFill>
              </a:rPr>
              <a:t>Coordination.</a:t>
            </a:r>
          </a:p>
          <a:p>
            <a:pPr marL="119063" indent="0" algn="ctr">
              <a:buNone/>
            </a:pPr>
            <a:endParaRPr lang="en-US" dirty="0"/>
          </a:p>
          <a:p>
            <a:pPr marL="119063" indent="0" algn="ctr">
              <a:buNone/>
            </a:pPr>
            <a:endParaRPr lang="en-US" dirty="0" smtClean="0"/>
          </a:p>
          <a:p>
            <a:pPr marL="119063" indent="0" algn="ctr">
              <a:buNone/>
            </a:pPr>
            <a:endParaRPr lang="en-US" dirty="0"/>
          </a:p>
          <a:p>
            <a:pPr marL="119063" indent="0" algn="ctr">
              <a:buNone/>
            </a:pPr>
            <a:endParaRPr lang="en-US" dirty="0" smtClean="0"/>
          </a:p>
          <a:p>
            <a:pPr marL="119063" indent="0" algn="ctr">
              <a:buNone/>
            </a:pPr>
            <a:endParaRPr lang="en-US" dirty="0"/>
          </a:p>
          <a:p>
            <a:pPr marL="119063" indent="0" algn="ctr">
              <a:buNone/>
            </a:pPr>
            <a:endParaRPr lang="en-US" dirty="0" smtClean="0"/>
          </a:p>
          <a:p>
            <a:pPr marL="119063" indent="0" algn="ctr">
              <a:buNone/>
            </a:pPr>
            <a:endParaRPr lang="en-US" dirty="0"/>
          </a:p>
          <a:p>
            <a:pPr marL="119063" indent="0" algn="ctr">
              <a:buNone/>
            </a:pPr>
            <a:endParaRPr lang="en-US" dirty="0" smtClean="0"/>
          </a:p>
          <a:p>
            <a:pPr marL="119063" indent="0" algn="ctr">
              <a:buNone/>
            </a:pPr>
            <a:endParaRPr lang="en-US" dirty="0" smtClean="0"/>
          </a:p>
        </p:txBody>
      </p:sp>
      <p:pic>
        <p:nvPicPr>
          <p:cNvPr id="5" name="Picture 2"/>
          <p:cNvPicPr>
            <a:picLocks noChangeAspect="1" noChangeArrowheads="1"/>
          </p:cNvPicPr>
          <p:nvPr/>
        </p:nvPicPr>
        <p:blipFill rotWithShape="1">
          <a:blip r:embed="rId3">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7750"/>
                    </a14:imgEffect>
                    <a14:imgEffect>
                      <a14:saturation sat="160000"/>
                    </a14:imgEffect>
                    <a14:imgEffect>
                      <a14:brightnessContrast bright="20000" contrast="20000"/>
                    </a14:imgEffect>
                  </a14:imgLayer>
                </a14:imgProps>
              </a:ext>
              <a:ext uri="{28A0092B-C50C-407E-A947-70E740481C1C}">
                <a14:useLocalDpi xmlns:a14="http://schemas.microsoft.com/office/drawing/2010/main" val="0"/>
              </a:ext>
            </a:extLst>
          </a:blip>
          <a:srcRect l="4047" t="24262" r="8047" b="8010"/>
          <a:stretch/>
        </p:blipFill>
        <p:spPr bwMode="auto">
          <a:xfrm>
            <a:off x="1765739" y="2284906"/>
            <a:ext cx="5439103" cy="3034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436466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sz="2800" smtClean="0">
                <a:latin typeface="Century Schoolbook" panose="02040604050505020304" pitchFamily="18" charset="0"/>
                <a:cs typeface="Century Schoolbook" panose="02040604050505020304" pitchFamily="18" charset="0"/>
              </a:rPr>
              <a:t>Creating a Plan for Coordination</a:t>
            </a:r>
          </a:p>
        </p:txBody>
      </p:sp>
      <p:sp>
        <p:nvSpPr>
          <p:cNvPr id="59395" name="Content Placeholder 2"/>
          <p:cNvSpPr>
            <a:spLocks noGrp="1"/>
          </p:cNvSpPr>
          <p:nvPr>
            <p:ph idx="1"/>
          </p:nvPr>
        </p:nvSpPr>
        <p:spPr>
          <a:xfrm>
            <a:off x="355600" y="1006475"/>
            <a:ext cx="8304213" cy="3581400"/>
          </a:xfrm>
        </p:spPr>
        <p:txBody>
          <a:bodyPr/>
          <a:lstStyle/>
          <a:p>
            <a:pPr marL="119063" indent="0" algn="ctr">
              <a:buFont typeface="Wingdings" panose="05000000000000000000" pitchFamily="2" charset="2"/>
              <a:buNone/>
              <a:defRPr/>
            </a:pPr>
            <a:r>
              <a:rPr lang="en-US" altLang="en-US" sz="3200" dirty="0" smtClean="0">
                <a:latin typeface="Century Schoolbook" pitchFamily="18" charset="0"/>
                <a:cs typeface="Century Schoolbook" pitchFamily="18" charset="0"/>
              </a:rPr>
              <a:t>Coordination should begin at the beginning! </a:t>
            </a:r>
          </a:p>
          <a:p>
            <a:pPr>
              <a:defRPr/>
            </a:pPr>
            <a:r>
              <a:rPr lang="en-US" altLang="en-US" sz="3200" dirty="0" smtClean="0">
                <a:latin typeface="Century Schoolbook" pitchFamily="18" charset="0"/>
                <a:cs typeface="Century Schoolbook" pitchFamily="18" charset="0"/>
              </a:rPr>
              <a:t>Coordination should not only exist during challenges or crisis.</a:t>
            </a:r>
          </a:p>
          <a:p>
            <a:pPr>
              <a:defRPr/>
            </a:pPr>
            <a:r>
              <a:rPr lang="en-US" altLang="en-US" sz="3200" dirty="0" smtClean="0">
                <a:latin typeface="Century Schoolbook" pitchFamily="18" charset="0"/>
                <a:cs typeface="Century Schoolbook" pitchFamily="18" charset="0"/>
              </a:rPr>
              <a:t>Coordination is about being proactive and reactive/responsive. </a:t>
            </a:r>
          </a:p>
          <a:p>
            <a:pPr>
              <a:defRPr/>
            </a:pPr>
            <a:r>
              <a:rPr lang="en-US" altLang="en-US" sz="3200" dirty="0" smtClean="0">
                <a:latin typeface="Century Schoolbook" pitchFamily="18" charset="0"/>
                <a:cs typeface="Century Schoolbook" pitchFamily="18" charset="0"/>
              </a:rPr>
              <a:t>Important Coordination Moments</a:t>
            </a:r>
          </a:p>
          <a:p>
            <a:pPr lvl="1">
              <a:defRPr/>
            </a:pPr>
            <a:r>
              <a:rPr lang="en-US" altLang="en-US" sz="2400" dirty="0" smtClean="0">
                <a:latin typeface="Century Schoolbook" pitchFamily="18" charset="0"/>
                <a:cs typeface="Century Schoolbook" pitchFamily="18" charset="0"/>
              </a:rPr>
              <a:t>Right before and at move-in</a:t>
            </a:r>
          </a:p>
          <a:p>
            <a:pPr lvl="1">
              <a:defRPr/>
            </a:pPr>
            <a:r>
              <a:rPr lang="en-US" altLang="en-US" sz="2400" dirty="0" smtClean="0">
                <a:latin typeface="Century Schoolbook" pitchFamily="18" charset="0"/>
                <a:cs typeface="Century Schoolbook" pitchFamily="18" charset="0"/>
              </a:rPr>
              <a:t>First week of tenancy</a:t>
            </a:r>
          </a:p>
          <a:p>
            <a:pPr lvl="1">
              <a:defRPr/>
            </a:pPr>
            <a:r>
              <a:rPr lang="en-US" altLang="en-US" sz="2400" dirty="0" smtClean="0">
                <a:latin typeface="Century Schoolbook" pitchFamily="18" charset="0"/>
                <a:cs typeface="Century Schoolbook" pitchFamily="18" charset="0"/>
              </a:rPr>
              <a:t>Regularly schedule check-ins</a:t>
            </a:r>
          </a:p>
          <a:p>
            <a:pPr lvl="1">
              <a:defRPr/>
            </a:pPr>
            <a:r>
              <a:rPr lang="en-US" altLang="en-US" sz="2400" dirty="0" smtClean="0">
                <a:latin typeface="Century Schoolbook" pitchFamily="18" charset="0"/>
                <a:cs typeface="Century Schoolbook" pitchFamily="18" charset="0"/>
              </a:rPr>
              <a:t>Others?</a:t>
            </a:r>
          </a:p>
          <a:p>
            <a:pPr lvl="1">
              <a:defRPr/>
            </a:pPr>
            <a:endParaRPr lang="en-US" altLang="en-US" sz="3200" dirty="0" smtClean="0">
              <a:latin typeface="Century Schoolbook" pitchFamily="18" charset="0"/>
              <a:cs typeface="Century Schoolbook" pitchFamily="18" charset="0"/>
            </a:endParaRPr>
          </a:p>
          <a:p>
            <a:pPr>
              <a:defRPr/>
            </a:pPr>
            <a:endParaRPr lang="en-US" altLang="en-US" dirty="0" smtClean="0">
              <a:latin typeface="Century Schoolbook" pitchFamily="18" charset="0"/>
              <a:cs typeface="Century Schoolbook" pitchFamily="18" charset="0"/>
            </a:endParaRPr>
          </a:p>
        </p:txBody>
      </p:sp>
    </p:spTree>
    <p:extLst>
      <p:ext uri="{BB962C8B-B14F-4D97-AF65-F5344CB8AC3E}">
        <p14:creationId xmlns:p14="http://schemas.microsoft.com/office/powerpoint/2010/main" val="198293348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339725" y="255588"/>
            <a:ext cx="7002463" cy="711200"/>
          </a:xfrm>
        </p:spPr>
        <p:txBody>
          <a:bodyPr/>
          <a:lstStyle/>
          <a:p>
            <a:pPr eaLnBrk="1" hangingPunct="1"/>
            <a:r>
              <a:rPr lang="en-US" altLang="en-US" sz="3200" smtClean="0">
                <a:latin typeface="Century Schoolbook" panose="02040604050505020304" pitchFamily="18" charset="0"/>
                <a:cs typeface="Century Schoolbook" panose="02040604050505020304" pitchFamily="18" charset="0"/>
              </a:rPr>
              <a:t>Building Blocks of Coordination</a:t>
            </a:r>
          </a:p>
        </p:txBody>
      </p:sp>
      <p:sp>
        <p:nvSpPr>
          <p:cNvPr id="62467" name="Content Placeholder 2"/>
          <p:cNvSpPr>
            <a:spLocks noGrp="1"/>
          </p:cNvSpPr>
          <p:nvPr>
            <p:ph idx="1"/>
          </p:nvPr>
        </p:nvSpPr>
        <p:spPr>
          <a:xfrm>
            <a:off x="133350" y="1119188"/>
            <a:ext cx="8728075" cy="3581400"/>
          </a:xfrm>
        </p:spPr>
        <p:txBody>
          <a:bodyPr/>
          <a:lstStyle/>
          <a:p>
            <a:pPr eaLnBrk="1" hangingPunct="1">
              <a:buClr>
                <a:srgbClr val="0081C6"/>
              </a:buClr>
              <a:buFont typeface="Arial" panose="020B0604020202020204" pitchFamily="34" charset="0"/>
              <a:buChar char="•"/>
            </a:pPr>
            <a:r>
              <a:rPr lang="en-US" altLang="en-US" sz="2400" dirty="0" smtClean="0">
                <a:latin typeface="Century Schoolbook" panose="02040604050505020304" pitchFamily="18" charset="0"/>
                <a:cs typeface="Century Schoolbook" panose="02040604050505020304" pitchFamily="18" charset="0"/>
              </a:rPr>
              <a:t>Creating the Infrastructure for Coordination</a:t>
            </a:r>
          </a:p>
          <a:p>
            <a:pPr eaLnBrk="1" hangingPunct="1">
              <a:buClr>
                <a:srgbClr val="0081C6"/>
              </a:buClr>
              <a:buFont typeface="Arial" panose="020B0604020202020204" pitchFamily="34" charset="0"/>
              <a:buChar char="•"/>
            </a:pPr>
            <a:r>
              <a:rPr lang="en-US" altLang="en-US" sz="2400" b="0" dirty="0" smtClean="0">
                <a:latin typeface="Century Schoolbook" panose="02040604050505020304" pitchFamily="18" charset="0"/>
                <a:cs typeface="Century Schoolbook" panose="02040604050505020304" pitchFamily="18" charset="0"/>
              </a:rPr>
              <a:t>Written Plan and Agreement:</a:t>
            </a:r>
          </a:p>
          <a:p>
            <a:pPr lvl="1" eaLnBrk="1" hangingPunct="1">
              <a:buClr>
                <a:srgbClr val="0081C6"/>
              </a:buClr>
              <a:buFont typeface="Arial" panose="020B0604020202020204" pitchFamily="34" charset="0"/>
              <a:buChar char="•"/>
            </a:pPr>
            <a:r>
              <a:rPr lang="en-US" altLang="en-US" sz="2400" b="0" dirty="0" smtClean="0">
                <a:latin typeface="Century Schoolbook" panose="02040604050505020304" pitchFamily="18" charset="0"/>
                <a:cs typeface="Century Schoolbook" panose="02040604050505020304" pitchFamily="18" charset="0"/>
              </a:rPr>
              <a:t>Service to be provided (basic expectations)</a:t>
            </a:r>
          </a:p>
          <a:p>
            <a:pPr lvl="1" eaLnBrk="1" hangingPunct="1">
              <a:buClr>
                <a:srgbClr val="0081C6"/>
              </a:buClr>
              <a:buFont typeface="Arial" panose="020B0604020202020204" pitchFamily="34" charset="0"/>
              <a:buChar char="•"/>
            </a:pPr>
            <a:r>
              <a:rPr lang="en-US" altLang="en-US" sz="2400" b="0" dirty="0" smtClean="0">
                <a:latin typeface="Century Schoolbook" panose="02040604050505020304" pitchFamily="18" charset="0"/>
                <a:cs typeface="Century Schoolbook" panose="02040604050505020304" pitchFamily="18" charset="0"/>
              </a:rPr>
              <a:t>Release of Information (what and when to share information)</a:t>
            </a:r>
          </a:p>
          <a:p>
            <a:pPr lvl="1" eaLnBrk="1" hangingPunct="1">
              <a:buClr>
                <a:srgbClr val="0081C6"/>
              </a:buClr>
              <a:buFont typeface="Arial" panose="020B0604020202020204" pitchFamily="34" charset="0"/>
              <a:buChar char="•"/>
            </a:pPr>
            <a:r>
              <a:rPr lang="en-US" altLang="en-US" sz="2400" b="0" dirty="0" smtClean="0">
                <a:latin typeface="Century Schoolbook" panose="02040604050505020304" pitchFamily="18" charset="0"/>
                <a:cs typeface="Century Schoolbook" panose="02040604050505020304" pitchFamily="18" charset="0"/>
              </a:rPr>
              <a:t>Communication Plan – make one and stick to it!</a:t>
            </a:r>
          </a:p>
          <a:p>
            <a:pPr lvl="1" eaLnBrk="1" hangingPunct="1">
              <a:buClr>
                <a:srgbClr val="0081C6"/>
              </a:buClr>
              <a:buFont typeface="Arial" panose="020B0604020202020204" pitchFamily="34" charset="0"/>
              <a:buChar char="•"/>
            </a:pPr>
            <a:r>
              <a:rPr lang="en-US" altLang="en-US" sz="2400" b="0" dirty="0" smtClean="0">
                <a:latin typeface="Century Schoolbook" panose="02040604050505020304" pitchFamily="18" charset="0"/>
                <a:cs typeface="Century Schoolbook" panose="02040604050505020304" pitchFamily="18" charset="0"/>
              </a:rPr>
              <a:t>Planning </a:t>
            </a:r>
            <a:r>
              <a:rPr lang="en-US" altLang="en-US" sz="2400" b="0" dirty="0" smtClean="0">
                <a:latin typeface="Century Schoolbook" panose="02040604050505020304" pitchFamily="18" charset="0"/>
                <a:cs typeface="Century Schoolbook" panose="02040604050505020304" pitchFamily="18" charset="0"/>
              </a:rPr>
              <a:t>for and Resolving Conflict and Crisis (define conflict and crisis)</a:t>
            </a:r>
          </a:p>
          <a:p>
            <a:pPr eaLnBrk="1" hangingPunct="1">
              <a:buClr>
                <a:srgbClr val="0081C6"/>
              </a:buClr>
              <a:buFont typeface="Arial" panose="020B0604020202020204" pitchFamily="34" charset="0"/>
              <a:buChar char="•"/>
            </a:pPr>
            <a:r>
              <a:rPr lang="en-US" altLang="en-US" sz="2400" dirty="0" smtClean="0">
                <a:latin typeface="Century Schoolbook" panose="02040604050505020304" pitchFamily="18" charset="0"/>
                <a:cs typeface="Century Schoolbook" panose="02040604050505020304" pitchFamily="18" charset="0"/>
              </a:rPr>
              <a:t>What else?????</a:t>
            </a:r>
          </a:p>
          <a:p>
            <a:pPr eaLnBrk="1" hangingPunct="1"/>
            <a:endParaRPr lang="en-US" altLang="en-US" dirty="0" smtClean="0">
              <a:latin typeface="Century Schoolbook" panose="02040604050505020304" pitchFamily="18" charset="0"/>
              <a:cs typeface="Century Schoolbook" panose="02040604050505020304" pitchFamily="18" charset="0"/>
            </a:endParaRPr>
          </a:p>
        </p:txBody>
      </p:sp>
      <p:sp>
        <p:nvSpPr>
          <p:cNvPr id="62468" name="Slide Number Placeholder 3"/>
          <p:cNvSpPr>
            <a:spLocks noGrp="1"/>
          </p:cNvSpPr>
          <p:nvPr>
            <p:ph type="sldNum" sz="quarter" idx="4294967295"/>
          </p:nvPr>
        </p:nvSpPr>
        <p:spPr bwMode="auto">
          <a:xfrm>
            <a:off x="0" y="6400800"/>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FA1A4"/>
              </a:buClr>
              <a:buSzPct val="100000"/>
              <a:buFont typeface="Wingdings" panose="05000000000000000000" pitchFamily="2" charset="2"/>
              <a:buChar char="§"/>
              <a:defRPr sz="1600" b="1">
                <a:solidFill>
                  <a:srgbClr val="0081C6"/>
                </a:solidFill>
                <a:latin typeface="Century Schoolbook" panose="02040604050505020304" pitchFamily="18" charset="0"/>
                <a:ea typeface="Century Schoolbook" panose="02040604050505020304" pitchFamily="18" charset="0"/>
                <a:cs typeface="Century Schoolbook" panose="02040604050505020304" pitchFamily="18" charset="0"/>
              </a:defRPr>
            </a:lvl1pPr>
            <a:lvl2pPr marL="742950" indent="-285750" eaLnBrk="0" hangingPunct="0">
              <a:spcBef>
                <a:spcPct val="20000"/>
              </a:spcBef>
              <a:buClr>
                <a:srgbClr val="9FA1A4"/>
              </a:buClr>
              <a:buSzPct val="50000"/>
              <a:buFont typeface="Wingdings" panose="05000000000000000000" pitchFamily="2" charset="2"/>
              <a:buChar char=""/>
              <a:defRPr sz="1600" b="1">
                <a:solidFill>
                  <a:srgbClr val="0081C6"/>
                </a:solidFill>
                <a:latin typeface="Century Schoolbook" panose="02040604050505020304" pitchFamily="18" charset="0"/>
                <a:ea typeface="Century Schoolbook" panose="02040604050505020304" pitchFamily="18" charset="0"/>
                <a:cs typeface="Century Schoolbook" panose="02040604050505020304" pitchFamily="18" charset="0"/>
              </a:defRPr>
            </a:lvl2pPr>
            <a:lvl3pPr marL="1143000" indent="-228600" eaLnBrk="0" hangingPunct="0">
              <a:spcBef>
                <a:spcPct val="20000"/>
              </a:spcBef>
              <a:buClr>
                <a:srgbClr val="CCCCCC"/>
              </a:buClr>
              <a:buFont typeface="Wingdings" panose="05000000000000000000" pitchFamily="2" charset="2"/>
              <a:buChar char="§"/>
              <a:defRPr sz="1600" b="1">
                <a:solidFill>
                  <a:srgbClr val="0081C6"/>
                </a:solidFill>
                <a:latin typeface="Century Schoolbook" panose="02040604050505020304" pitchFamily="18" charset="0"/>
                <a:ea typeface="Century Schoolbook" panose="02040604050505020304" pitchFamily="18" charset="0"/>
                <a:cs typeface="Century Schoolbook" panose="02040604050505020304" pitchFamily="18" charset="0"/>
              </a:defRPr>
            </a:lvl3pPr>
            <a:lvl4pPr marL="1600200" indent="-228600" eaLnBrk="0" hangingPunct="0">
              <a:spcBef>
                <a:spcPct val="20000"/>
              </a:spcBef>
              <a:buClr>
                <a:srgbClr val="E6E6E6"/>
              </a:buClr>
              <a:buFont typeface="Wingdings" panose="05000000000000000000" pitchFamily="2" charset="2"/>
              <a:buChar char="§"/>
              <a:defRPr sz="1600" b="1">
                <a:solidFill>
                  <a:srgbClr val="0081C6"/>
                </a:solidFill>
                <a:latin typeface="Century Schoolbook" panose="02040604050505020304" pitchFamily="18" charset="0"/>
                <a:ea typeface="Century Schoolbook" panose="02040604050505020304" pitchFamily="18" charset="0"/>
                <a:cs typeface="Century Schoolbook" panose="02040604050505020304" pitchFamily="18" charset="0"/>
              </a:defRPr>
            </a:lvl4pPr>
            <a:lvl5pPr marL="2057400" indent="-228600" eaLnBrk="0" hangingPunct="0">
              <a:spcBef>
                <a:spcPct val="20000"/>
              </a:spcBef>
              <a:buClr>
                <a:srgbClr val="9FA1A4"/>
              </a:buClr>
              <a:buFont typeface="Wingdings" panose="05000000000000000000" pitchFamily="2" charset="2"/>
              <a:buChar char="§"/>
              <a:defRPr sz="1600" b="1">
                <a:solidFill>
                  <a:schemeClr val="tx1"/>
                </a:solidFill>
                <a:latin typeface="Century Schoolbook" panose="02040604050505020304" pitchFamily="18" charset="0"/>
                <a:ea typeface="Century Schoolbook" panose="02040604050505020304" pitchFamily="18" charset="0"/>
                <a:cs typeface="Century Schoolbook" panose="02040604050505020304" pitchFamily="18" charset="0"/>
              </a:defRPr>
            </a:lvl5pPr>
            <a:lvl6pPr marL="2514600" indent="-228600" eaLnBrk="0" fontAlgn="base" hangingPunct="0">
              <a:spcBef>
                <a:spcPct val="20000"/>
              </a:spcBef>
              <a:spcAft>
                <a:spcPct val="0"/>
              </a:spcAft>
              <a:buClr>
                <a:srgbClr val="9FA1A4"/>
              </a:buClr>
              <a:buFont typeface="Wingdings" panose="05000000000000000000" pitchFamily="2" charset="2"/>
              <a:buChar char="§"/>
              <a:defRPr sz="1600" b="1">
                <a:solidFill>
                  <a:schemeClr val="tx1"/>
                </a:solidFill>
                <a:latin typeface="Century Schoolbook" panose="02040604050505020304" pitchFamily="18" charset="0"/>
                <a:ea typeface="Century Schoolbook" panose="02040604050505020304" pitchFamily="18" charset="0"/>
                <a:cs typeface="Century Schoolbook" panose="02040604050505020304" pitchFamily="18" charset="0"/>
              </a:defRPr>
            </a:lvl6pPr>
            <a:lvl7pPr marL="2971800" indent="-228600" eaLnBrk="0" fontAlgn="base" hangingPunct="0">
              <a:spcBef>
                <a:spcPct val="20000"/>
              </a:spcBef>
              <a:spcAft>
                <a:spcPct val="0"/>
              </a:spcAft>
              <a:buClr>
                <a:srgbClr val="9FA1A4"/>
              </a:buClr>
              <a:buFont typeface="Wingdings" panose="05000000000000000000" pitchFamily="2" charset="2"/>
              <a:buChar char="§"/>
              <a:defRPr sz="1600" b="1">
                <a:solidFill>
                  <a:schemeClr val="tx1"/>
                </a:solidFill>
                <a:latin typeface="Century Schoolbook" panose="02040604050505020304" pitchFamily="18" charset="0"/>
                <a:ea typeface="Century Schoolbook" panose="02040604050505020304" pitchFamily="18" charset="0"/>
                <a:cs typeface="Century Schoolbook" panose="02040604050505020304" pitchFamily="18" charset="0"/>
              </a:defRPr>
            </a:lvl7pPr>
            <a:lvl8pPr marL="3429000" indent="-228600" eaLnBrk="0" fontAlgn="base" hangingPunct="0">
              <a:spcBef>
                <a:spcPct val="20000"/>
              </a:spcBef>
              <a:spcAft>
                <a:spcPct val="0"/>
              </a:spcAft>
              <a:buClr>
                <a:srgbClr val="9FA1A4"/>
              </a:buClr>
              <a:buFont typeface="Wingdings" panose="05000000000000000000" pitchFamily="2" charset="2"/>
              <a:buChar char="§"/>
              <a:defRPr sz="1600" b="1">
                <a:solidFill>
                  <a:schemeClr val="tx1"/>
                </a:solidFill>
                <a:latin typeface="Century Schoolbook" panose="02040604050505020304" pitchFamily="18" charset="0"/>
                <a:ea typeface="Century Schoolbook" panose="02040604050505020304" pitchFamily="18" charset="0"/>
                <a:cs typeface="Century Schoolbook" panose="02040604050505020304" pitchFamily="18" charset="0"/>
              </a:defRPr>
            </a:lvl8pPr>
            <a:lvl9pPr marL="3886200" indent="-228600" eaLnBrk="0" fontAlgn="base" hangingPunct="0">
              <a:spcBef>
                <a:spcPct val="20000"/>
              </a:spcBef>
              <a:spcAft>
                <a:spcPct val="0"/>
              </a:spcAft>
              <a:buClr>
                <a:srgbClr val="9FA1A4"/>
              </a:buClr>
              <a:buFont typeface="Wingdings" panose="05000000000000000000" pitchFamily="2" charset="2"/>
              <a:buChar char="§"/>
              <a:defRPr sz="1600" b="1">
                <a:solidFill>
                  <a:schemeClr val="tx1"/>
                </a:solidFill>
                <a:latin typeface="Century Schoolbook" panose="02040604050505020304" pitchFamily="18" charset="0"/>
                <a:ea typeface="Century Schoolbook" panose="02040604050505020304" pitchFamily="18" charset="0"/>
                <a:cs typeface="Century Schoolbook" panose="02040604050505020304" pitchFamily="18" charset="0"/>
              </a:defRPr>
            </a:lvl9pPr>
          </a:lstStyle>
          <a:p>
            <a:pPr eaLnBrk="1" hangingPunct="1">
              <a:spcBef>
                <a:spcPct val="0"/>
              </a:spcBef>
              <a:buClrTx/>
              <a:buSzTx/>
              <a:buFontTx/>
              <a:buNone/>
            </a:pPr>
            <a:fld id="{C243AB94-48BB-4B9F-B66A-6B1C0A86CD7A}" type="slidenum">
              <a:rPr lang="en-US" altLang="en-US" sz="1200" b="0">
                <a:solidFill>
                  <a:srgbClr val="000000"/>
                </a:solidFill>
                <a:latin typeface="Arial" panose="020B0604020202020204" pitchFamily="34" charset="0"/>
                <a:ea typeface="ＭＳ Ｐゴシック" panose="020B0600070205080204" pitchFamily="34" charset="-128"/>
              </a:rPr>
              <a:pPr eaLnBrk="1" hangingPunct="1">
                <a:spcBef>
                  <a:spcPct val="0"/>
                </a:spcBef>
                <a:buClrTx/>
                <a:buSzTx/>
                <a:buFontTx/>
                <a:buNone/>
              </a:pPr>
              <a:t>22</a:t>
            </a:fld>
            <a:endParaRPr lang="en-US" altLang="en-US" sz="1200" b="0">
              <a:solidFill>
                <a:srgbClr val="000000"/>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9613377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0"/>
            <a:ext cx="8364538" cy="1066800"/>
          </a:xfrm>
        </p:spPr>
        <p:txBody>
          <a:bodyPr/>
          <a:lstStyle/>
          <a:p>
            <a:r>
              <a:rPr lang="en-US" altLang="en-US" dirty="0" smtClean="0">
                <a:latin typeface="Century Schoolbook" pitchFamily="18" charset="0"/>
                <a:cs typeface="Century Schoolbook" pitchFamily="18" charset="0"/>
              </a:rPr>
              <a:t>Communication, Communication, Communication!!!</a:t>
            </a:r>
          </a:p>
        </p:txBody>
      </p:sp>
      <p:sp>
        <p:nvSpPr>
          <p:cNvPr id="23555" name="Content Placeholder 2"/>
          <p:cNvSpPr>
            <a:spLocks noGrp="1"/>
          </p:cNvSpPr>
          <p:nvPr>
            <p:ph idx="1"/>
          </p:nvPr>
        </p:nvSpPr>
        <p:spPr>
          <a:xfrm>
            <a:off x="457200" y="1524000"/>
            <a:ext cx="7989888" cy="3581400"/>
          </a:xfrm>
        </p:spPr>
        <p:txBody>
          <a:bodyPr/>
          <a:lstStyle/>
          <a:p>
            <a:pPr>
              <a:defRPr/>
            </a:pPr>
            <a:endParaRPr lang="en-US" sz="2800" b="0" dirty="0" smtClean="0">
              <a:solidFill>
                <a:schemeClr val="accent2">
                  <a:lumMod val="75000"/>
                </a:schemeClr>
              </a:solidFill>
              <a:latin typeface="Perpetua" pitchFamily="18" charset="0"/>
              <a:cs typeface="Century Schoolbook" pitchFamily="18" charset="0"/>
            </a:endParaRPr>
          </a:p>
          <a:p>
            <a:pPr>
              <a:defRPr/>
            </a:pPr>
            <a:r>
              <a:rPr lang="en-US" sz="2800" b="0" dirty="0" smtClean="0">
                <a:solidFill>
                  <a:schemeClr val="accent2">
                    <a:lumMod val="75000"/>
                  </a:schemeClr>
                </a:solidFill>
                <a:latin typeface="Perpetua" pitchFamily="18" charset="0"/>
                <a:cs typeface="Century Schoolbook" pitchFamily="18" charset="0"/>
              </a:rPr>
              <a:t>Provide contact information for landlords to call with issues and concerns</a:t>
            </a:r>
          </a:p>
          <a:p>
            <a:pPr>
              <a:defRPr/>
            </a:pPr>
            <a:r>
              <a:rPr lang="en-US" sz="2800" b="0" dirty="0" smtClean="0">
                <a:solidFill>
                  <a:schemeClr val="accent2">
                    <a:lumMod val="75000"/>
                  </a:schemeClr>
                </a:solidFill>
                <a:latin typeface="Perpetua" pitchFamily="18" charset="0"/>
                <a:cs typeface="Century Schoolbook" pitchFamily="18" charset="0"/>
              </a:rPr>
              <a:t>Be responsive, ensure you answer calls and respond to messages</a:t>
            </a:r>
          </a:p>
          <a:p>
            <a:pPr>
              <a:defRPr/>
            </a:pPr>
            <a:r>
              <a:rPr lang="en-US" sz="2800" b="0" dirty="0" smtClean="0">
                <a:solidFill>
                  <a:schemeClr val="accent2">
                    <a:lumMod val="75000"/>
                  </a:schemeClr>
                </a:solidFill>
                <a:latin typeface="Perpetua" pitchFamily="18" charset="0"/>
                <a:cs typeface="Century Schoolbook" pitchFamily="18" charset="0"/>
              </a:rPr>
              <a:t>Respond to calls within 24 hours, emergencies ASAP</a:t>
            </a:r>
          </a:p>
          <a:p>
            <a:pPr>
              <a:defRPr/>
            </a:pPr>
            <a:r>
              <a:rPr lang="en-US" sz="2800" b="0" dirty="0" smtClean="0">
                <a:solidFill>
                  <a:schemeClr val="accent2">
                    <a:lumMod val="75000"/>
                  </a:schemeClr>
                </a:solidFill>
                <a:latin typeface="Perpetua" pitchFamily="18" charset="0"/>
                <a:cs typeface="Century Schoolbook" pitchFamily="18" charset="0"/>
              </a:rPr>
              <a:t>Track all incidences</a:t>
            </a:r>
          </a:p>
          <a:p>
            <a:pPr>
              <a:defRPr/>
            </a:pPr>
            <a:r>
              <a:rPr lang="en-US" sz="2800" b="0" dirty="0" smtClean="0">
                <a:solidFill>
                  <a:schemeClr val="accent2">
                    <a:lumMod val="75000"/>
                  </a:schemeClr>
                </a:solidFill>
                <a:latin typeface="Perpetua" pitchFamily="18" charset="0"/>
                <a:cs typeface="Century Schoolbook" pitchFamily="18" charset="0"/>
              </a:rPr>
              <a:t>Under promise and over deliver!</a:t>
            </a:r>
          </a:p>
          <a:p>
            <a:pPr>
              <a:defRPr/>
            </a:pPr>
            <a:endParaRPr lang="en-US" sz="2800" b="0" dirty="0" smtClean="0">
              <a:solidFill>
                <a:schemeClr val="accent2">
                  <a:lumMod val="75000"/>
                </a:schemeClr>
              </a:solidFill>
              <a:latin typeface="Perpetua" pitchFamily="18" charset="0"/>
              <a:cs typeface="Century Schoolbook" pitchFamily="18" charset="0"/>
            </a:endParaRPr>
          </a:p>
        </p:txBody>
      </p:sp>
      <p:sp>
        <p:nvSpPr>
          <p:cNvPr id="21508" name="Slide Number Placeholder 3"/>
          <p:cNvSpPr>
            <a:spLocks noGrp="1"/>
          </p:cNvSpPr>
          <p:nvPr>
            <p:ph type="sldNum" sz="quarter" idx="4294967295"/>
          </p:nvPr>
        </p:nvSpPr>
        <p:spPr bwMode="auto">
          <a:xfrm>
            <a:off x="0" y="6400800"/>
            <a:ext cx="609600" cy="457200"/>
          </a:xfrm>
          <a:noFill/>
          <a:ln>
            <a:miter lim="800000"/>
            <a:headEnd/>
            <a:tailEnd/>
          </a:ln>
        </p:spPr>
        <p:txBody>
          <a:bodyPr wrap="square" numCol="1" anchorCtr="0" compatLnSpc="1">
            <a:prstTxWarp prst="textNoShape">
              <a:avLst/>
            </a:prstTxWarp>
          </a:bodyPr>
          <a:lstStyle/>
          <a:p>
            <a:fld id="{33757FBD-01AE-4CB4-BECA-09C54D564625}" type="slidenum">
              <a:rPr lang="en-US" altLang="en-US" smtClean="0">
                <a:latin typeface="Century Schoolbook" pitchFamily="18" charset="0"/>
                <a:ea typeface="Century Schoolbook" pitchFamily="18" charset="0"/>
                <a:cs typeface="Century Schoolbook" pitchFamily="18" charset="0"/>
              </a:rPr>
              <a:pPr/>
              <a:t>23</a:t>
            </a:fld>
            <a:endParaRPr lang="en-US" altLang="en-US" dirty="0" smtClean="0">
              <a:latin typeface="Century Schoolbook" pitchFamily="18" charset="0"/>
              <a:ea typeface="Century Schoolbook" pitchFamily="18" charset="0"/>
              <a:cs typeface="Century Schoolbook" pitchFamily="18" charset="0"/>
            </a:endParaRPr>
          </a:p>
        </p:txBody>
      </p:sp>
    </p:spTree>
    <p:extLst>
      <p:ext uri="{BB962C8B-B14F-4D97-AF65-F5344CB8AC3E}">
        <p14:creationId xmlns:p14="http://schemas.microsoft.com/office/powerpoint/2010/main" val="1828301686"/>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defRPr/>
            </a:pPr>
            <a:r>
              <a:rPr lang="en-US" dirty="0" smtClean="0">
                <a:latin typeface="Century Schoolbook" panose="02040604050505020304" pitchFamily="18" charset="0"/>
                <a:ea typeface="+mj-ea"/>
                <a:cs typeface="Arial" charset="0"/>
              </a:rPr>
              <a:t>Embracing Good Tension</a:t>
            </a:r>
          </a:p>
        </p:txBody>
      </p:sp>
      <p:graphicFrame>
        <p:nvGraphicFramePr>
          <p:cNvPr id="2" name="Diagram 1"/>
          <p:cNvGraphicFramePr/>
          <p:nvPr/>
        </p:nvGraphicFramePr>
        <p:xfrm>
          <a:off x="393143" y="1152698"/>
          <a:ext cx="8518101" cy="5480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349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575" y="2427288"/>
            <a:ext cx="3441700" cy="272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7657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378371" y="228600"/>
            <a:ext cx="6889531" cy="533399"/>
          </a:xfrm>
        </p:spPr>
        <p:txBody>
          <a:bodyPr/>
          <a:lstStyle/>
          <a:p>
            <a:r>
              <a:rPr lang="en-US" altLang="en-US" sz="2800" b="1" dirty="0" smtClean="0">
                <a:latin typeface="Century Schoolbook" pitchFamily="18" charset="0"/>
                <a:cs typeface="Century Schoolbook" pitchFamily="18" charset="0"/>
              </a:rPr>
              <a:t>Positive Indicators</a:t>
            </a:r>
          </a:p>
        </p:txBody>
      </p:sp>
      <p:sp>
        <p:nvSpPr>
          <p:cNvPr id="80899" name="Content Placeholder 2"/>
          <p:cNvSpPr>
            <a:spLocks noGrp="1"/>
          </p:cNvSpPr>
          <p:nvPr>
            <p:ph idx="1"/>
          </p:nvPr>
        </p:nvSpPr>
        <p:spPr>
          <a:xfrm>
            <a:off x="488731" y="1661828"/>
            <a:ext cx="8318500" cy="2443162"/>
          </a:xfrm>
        </p:spPr>
        <p:txBody>
          <a:bodyPr/>
          <a:lstStyle/>
          <a:p>
            <a:pPr>
              <a:lnSpc>
                <a:spcPct val="150000"/>
              </a:lnSpc>
              <a:buClr>
                <a:srgbClr val="0081C6"/>
              </a:buClr>
              <a:buFont typeface="Arial" pitchFamily="34" charset="0"/>
              <a:buChar char="•"/>
            </a:pPr>
            <a:r>
              <a:rPr lang="en-US" altLang="en-US" sz="2600" dirty="0" smtClean="0">
                <a:latin typeface="Century Schoolbook" pitchFamily="18" charset="0"/>
                <a:cs typeface="Century Schoolbook" pitchFamily="18" charset="0"/>
              </a:rPr>
              <a:t>Regular Communication</a:t>
            </a:r>
          </a:p>
          <a:p>
            <a:pPr>
              <a:lnSpc>
                <a:spcPct val="150000"/>
              </a:lnSpc>
              <a:buClr>
                <a:srgbClr val="0081C6"/>
              </a:buClr>
              <a:buFont typeface="Arial" pitchFamily="34" charset="0"/>
              <a:buChar char="•"/>
            </a:pPr>
            <a:r>
              <a:rPr lang="en-US" altLang="en-US" sz="2600" dirty="0" smtClean="0">
                <a:latin typeface="Century Schoolbook" pitchFamily="18" charset="0"/>
                <a:cs typeface="Century Schoolbook" pitchFamily="18" charset="0"/>
              </a:rPr>
              <a:t>Crisis Plan</a:t>
            </a:r>
          </a:p>
          <a:p>
            <a:pPr>
              <a:lnSpc>
                <a:spcPct val="150000"/>
              </a:lnSpc>
              <a:buClr>
                <a:srgbClr val="0081C6"/>
              </a:buClr>
              <a:buFont typeface="Arial" pitchFamily="34" charset="0"/>
              <a:buChar char="•"/>
            </a:pPr>
            <a:r>
              <a:rPr lang="en-US" altLang="en-US" sz="2600" dirty="0" smtClean="0">
                <a:latin typeface="Century Schoolbook" pitchFamily="18" charset="0"/>
                <a:cs typeface="Century Schoolbook" pitchFamily="18" charset="0"/>
              </a:rPr>
              <a:t>Referrals</a:t>
            </a:r>
          </a:p>
          <a:p>
            <a:pPr>
              <a:lnSpc>
                <a:spcPct val="150000"/>
              </a:lnSpc>
              <a:buClr>
                <a:srgbClr val="0081C6"/>
              </a:buClr>
              <a:buFont typeface="Arial" pitchFamily="34" charset="0"/>
              <a:buChar char="•"/>
            </a:pPr>
            <a:r>
              <a:rPr lang="en-US" altLang="en-US" sz="2600" dirty="0" smtClean="0">
                <a:latin typeface="Century Schoolbook" pitchFamily="18" charset="0"/>
                <a:cs typeface="Century Schoolbook" pitchFamily="18" charset="0"/>
              </a:rPr>
              <a:t>Additional Support</a:t>
            </a:r>
          </a:p>
          <a:p>
            <a:endParaRPr lang="en-US" altLang="en-US" dirty="0" smtClean="0">
              <a:latin typeface="Century Schoolbook" pitchFamily="18" charset="0"/>
              <a:cs typeface="Century Schoolbook" pitchFamily="18" charset="0"/>
            </a:endParaRPr>
          </a:p>
        </p:txBody>
      </p:sp>
      <p:pic>
        <p:nvPicPr>
          <p:cNvPr id="3074" name="Picture 2" descr="C:\Users\chelsea.ross\AppData\Local\Microsoft\Windows\Temporary Internet Files\Content.IE5\DFA4UW16\thumbUp[1].png"/>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25185" y="1946430"/>
            <a:ext cx="2009822" cy="2220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84883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Crisis Planning and Eviction Prevention</a:t>
            </a:r>
            <a:endParaRPr lang="en-US" dirty="0">
              <a:solidFill>
                <a:schemeClr val="accent1"/>
              </a:solidFill>
            </a:endParaRPr>
          </a:p>
        </p:txBody>
      </p:sp>
      <p:sp>
        <p:nvSpPr>
          <p:cNvPr id="3" name="Text Placeholder 2"/>
          <p:cNvSpPr>
            <a:spLocks noGrp="1"/>
          </p:cNvSpPr>
          <p:nvPr>
            <p:ph type="body" idx="1"/>
          </p:nvPr>
        </p:nvSpPr>
        <p:spPr/>
        <p:txBody>
          <a:bodyPr/>
          <a:lstStyle/>
          <a:p>
            <a:r>
              <a:rPr lang="en-US" sz="3200" dirty="0" smtClean="0"/>
              <a:t>Supporting Landlords During Transitions and Challenges</a:t>
            </a:r>
            <a:endParaRPr lang="en-US" sz="3200" dirty="0"/>
          </a:p>
        </p:txBody>
      </p:sp>
    </p:spTree>
    <p:extLst>
      <p:ext uri="{BB962C8B-B14F-4D97-AF65-F5344CB8AC3E}">
        <p14:creationId xmlns:p14="http://schemas.microsoft.com/office/powerpoint/2010/main" val="138608376"/>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546100" y="385763"/>
            <a:ext cx="6019800" cy="533400"/>
          </a:xfrm>
        </p:spPr>
        <p:txBody>
          <a:bodyPr/>
          <a:lstStyle/>
          <a:p>
            <a:r>
              <a:rPr lang="en-US" altLang="en-US" sz="2800" b="1" smtClean="0">
                <a:latin typeface="Century Schoolbook" panose="02040604050505020304" pitchFamily="18" charset="0"/>
                <a:cs typeface="Century Schoolbook" panose="02040604050505020304" pitchFamily="18" charset="0"/>
              </a:rPr>
              <a:t>Eviction Prevention</a:t>
            </a:r>
          </a:p>
        </p:txBody>
      </p:sp>
      <p:graphicFrame>
        <p:nvGraphicFramePr>
          <p:cNvPr id="2" name="Content Placeholder 1"/>
          <p:cNvGraphicFramePr>
            <a:graphicFrameLocks noGrp="1"/>
          </p:cNvGraphicFramePr>
          <p:nvPr>
            <p:ph idx="1"/>
          </p:nvPr>
        </p:nvGraphicFramePr>
        <p:xfrm>
          <a:off x="609600" y="1676400"/>
          <a:ext cx="79248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2824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47650" y="377825"/>
            <a:ext cx="6019800" cy="533400"/>
          </a:xfrm>
        </p:spPr>
        <p:txBody>
          <a:bodyPr/>
          <a:lstStyle/>
          <a:p>
            <a:pPr eaLnBrk="1" hangingPunct="1"/>
            <a:r>
              <a:rPr lang="en-US" altLang="en-US" sz="2800" smtClean="0">
                <a:latin typeface="Century Schoolbook" panose="02040604050505020304" pitchFamily="18" charset="0"/>
                <a:cs typeface="Century Schoolbook" panose="02040604050505020304" pitchFamily="18" charset="0"/>
              </a:rPr>
              <a:t>When There’s a Problem</a:t>
            </a:r>
          </a:p>
        </p:txBody>
      </p:sp>
      <p:sp>
        <p:nvSpPr>
          <p:cNvPr id="40963" name="Rectangle 3"/>
          <p:cNvSpPr>
            <a:spLocks noGrp="1" noChangeArrowheads="1"/>
          </p:cNvSpPr>
          <p:nvPr>
            <p:ph idx="1"/>
          </p:nvPr>
        </p:nvSpPr>
        <p:spPr>
          <a:xfrm>
            <a:off x="0" y="1022350"/>
            <a:ext cx="9028113" cy="3765550"/>
          </a:xfrm>
        </p:spPr>
        <p:txBody>
          <a:bodyPr/>
          <a:lstStyle/>
          <a:p>
            <a:pPr marL="450850" lvl="1" indent="0" eaLnBrk="1" hangingPunct="1">
              <a:lnSpc>
                <a:spcPct val="90000"/>
              </a:lnSpc>
              <a:buClr>
                <a:srgbClr val="0081C6"/>
              </a:buClr>
              <a:buFont typeface="Wingdings" panose="05000000000000000000" pitchFamily="2" charset="2"/>
              <a:buNone/>
              <a:defRPr/>
            </a:pPr>
            <a:r>
              <a:rPr lang="en-US" altLang="en-US" sz="2400" dirty="0" smtClean="0">
                <a:latin typeface="Century Schoolbook" pitchFamily="18" charset="0"/>
                <a:cs typeface="Century Schoolbook" pitchFamily="18" charset="0"/>
              </a:rPr>
              <a:t>Problem solving as a team </a:t>
            </a:r>
            <a:r>
              <a:rPr lang="en-US" altLang="en-US" sz="2400" b="0" dirty="0" smtClean="0">
                <a:latin typeface="Century Schoolbook" pitchFamily="18" charset="0"/>
                <a:cs typeface="Century Schoolbook" pitchFamily="18" charset="0"/>
              </a:rPr>
              <a:t>– Case Manager, Landlord and Tenant</a:t>
            </a:r>
          </a:p>
          <a:p>
            <a:pPr marL="450850" lvl="1" indent="0" eaLnBrk="1" hangingPunct="1">
              <a:lnSpc>
                <a:spcPct val="90000"/>
              </a:lnSpc>
              <a:buClr>
                <a:srgbClr val="0081C6"/>
              </a:buClr>
              <a:buFont typeface="Wingdings" panose="05000000000000000000" pitchFamily="2" charset="2"/>
              <a:buNone/>
              <a:defRPr/>
            </a:pPr>
            <a:endParaRPr lang="en-US" altLang="en-US" sz="2400" b="0" dirty="0" smtClean="0">
              <a:latin typeface="Century Schoolbook" pitchFamily="18" charset="0"/>
              <a:cs typeface="Century Schoolbook" pitchFamily="18" charset="0"/>
            </a:endParaRPr>
          </a:p>
          <a:p>
            <a:pPr lvl="1" eaLnBrk="1" hangingPunct="1">
              <a:lnSpc>
                <a:spcPct val="90000"/>
              </a:lnSpc>
              <a:buClr>
                <a:srgbClr val="0081C6"/>
              </a:buClr>
              <a:buSzPct val="100000"/>
              <a:buFont typeface="Arial" panose="020B0604020202020204" pitchFamily="34" charset="0"/>
              <a:buChar char="•"/>
              <a:defRPr/>
            </a:pPr>
            <a:r>
              <a:rPr lang="en-US" altLang="en-US" sz="2400" b="0" dirty="0" smtClean="0">
                <a:latin typeface="Century Schoolbook" pitchFamily="18" charset="0"/>
                <a:cs typeface="Century Schoolbook" pitchFamily="18" charset="0"/>
              </a:rPr>
              <a:t>Together define the problem</a:t>
            </a:r>
          </a:p>
          <a:p>
            <a:pPr lvl="1" eaLnBrk="1" hangingPunct="1">
              <a:lnSpc>
                <a:spcPct val="90000"/>
              </a:lnSpc>
              <a:buClr>
                <a:srgbClr val="0081C6"/>
              </a:buClr>
              <a:buSzPct val="100000"/>
              <a:buFont typeface="Arial" panose="020B0604020202020204" pitchFamily="34" charset="0"/>
              <a:buChar char="•"/>
              <a:defRPr/>
            </a:pPr>
            <a:r>
              <a:rPr lang="en-US" altLang="en-US" sz="2400" b="0" dirty="0" smtClean="0">
                <a:latin typeface="Century Schoolbook" pitchFamily="18" charset="0"/>
                <a:cs typeface="Century Schoolbook" pitchFamily="18" charset="0"/>
              </a:rPr>
              <a:t>Potential Solutions?</a:t>
            </a:r>
          </a:p>
          <a:p>
            <a:pPr lvl="1" eaLnBrk="1" hangingPunct="1">
              <a:lnSpc>
                <a:spcPct val="90000"/>
              </a:lnSpc>
              <a:buClr>
                <a:srgbClr val="0081C6"/>
              </a:buClr>
              <a:buSzPct val="100000"/>
              <a:buFont typeface="Arial" panose="020B0604020202020204" pitchFamily="34" charset="0"/>
              <a:buChar char="•"/>
              <a:defRPr/>
            </a:pPr>
            <a:r>
              <a:rPr lang="en-US" altLang="en-US" sz="2400" b="0" dirty="0" smtClean="0">
                <a:latin typeface="Century Schoolbook" pitchFamily="18" charset="0"/>
                <a:cs typeface="Century Schoolbook" pitchFamily="18" charset="0"/>
              </a:rPr>
              <a:t>Are there service needs?</a:t>
            </a:r>
            <a:br>
              <a:rPr lang="en-US" altLang="en-US" sz="2400" b="0" dirty="0" smtClean="0">
                <a:latin typeface="Century Schoolbook" pitchFamily="18" charset="0"/>
                <a:cs typeface="Century Schoolbook" pitchFamily="18" charset="0"/>
              </a:rPr>
            </a:br>
            <a:r>
              <a:rPr lang="en-US" altLang="en-US" sz="2400" b="0" dirty="0" smtClean="0">
                <a:latin typeface="Century Schoolbook" pitchFamily="18" charset="0"/>
                <a:cs typeface="Century Schoolbook" pitchFamily="18" charset="0"/>
              </a:rPr>
              <a:t>Can the landlord make any adjustments?</a:t>
            </a:r>
          </a:p>
          <a:p>
            <a:pPr lvl="1" eaLnBrk="1" hangingPunct="1">
              <a:lnSpc>
                <a:spcPct val="90000"/>
              </a:lnSpc>
              <a:buClr>
                <a:srgbClr val="0081C6"/>
              </a:buClr>
              <a:buSzPct val="100000"/>
              <a:buFont typeface="Arial" panose="020B0604020202020204" pitchFamily="34" charset="0"/>
              <a:buChar char="•"/>
              <a:defRPr/>
            </a:pPr>
            <a:r>
              <a:rPr lang="en-US" altLang="en-US" sz="2400" b="0" dirty="0" smtClean="0">
                <a:latin typeface="Century Schoolbook" pitchFamily="18" charset="0"/>
                <a:cs typeface="Century Schoolbook" pitchFamily="18" charset="0"/>
              </a:rPr>
              <a:t>What is the tenant willing to do?</a:t>
            </a:r>
          </a:p>
          <a:p>
            <a:pPr lvl="1" eaLnBrk="1" hangingPunct="1">
              <a:lnSpc>
                <a:spcPct val="90000"/>
              </a:lnSpc>
              <a:buClr>
                <a:srgbClr val="0081C6"/>
              </a:buClr>
              <a:buSzPct val="100000"/>
              <a:buFont typeface="Arial" panose="020B0604020202020204" pitchFamily="34" charset="0"/>
              <a:buChar char="•"/>
              <a:defRPr/>
            </a:pPr>
            <a:r>
              <a:rPr lang="en-US" altLang="en-US" sz="2400" b="0" dirty="0" smtClean="0">
                <a:latin typeface="Century Schoolbook" pitchFamily="18" charset="0"/>
                <a:cs typeface="Century Schoolbook" pitchFamily="18" charset="0"/>
              </a:rPr>
              <a:t>Plan to Move Forward, Roles, Expectations</a:t>
            </a:r>
          </a:p>
          <a:p>
            <a:pPr lvl="1" eaLnBrk="1" hangingPunct="1">
              <a:lnSpc>
                <a:spcPct val="90000"/>
              </a:lnSpc>
              <a:buClr>
                <a:srgbClr val="0081C6"/>
              </a:buClr>
              <a:buSzPct val="100000"/>
              <a:buFont typeface="Arial" panose="020B0604020202020204" pitchFamily="34" charset="0"/>
              <a:buChar char="•"/>
              <a:defRPr/>
            </a:pPr>
            <a:r>
              <a:rPr lang="en-US" altLang="en-US" sz="2400" b="0" dirty="0" smtClean="0">
                <a:latin typeface="Century Schoolbook" pitchFamily="18" charset="0"/>
                <a:cs typeface="Century Schoolbook" pitchFamily="18" charset="0"/>
              </a:rPr>
              <a:t>Next Steps and Follow-up Plan?</a:t>
            </a:r>
          </a:p>
          <a:p>
            <a:pPr lvl="1" eaLnBrk="1" hangingPunct="1">
              <a:lnSpc>
                <a:spcPct val="90000"/>
              </a:lnSpc>
              <a:buClr>
                <a:srgbClr val="0081C6"/>
              </a:buClr>
              <a:buFont typeface="Arial" panose="020B0604020202020204" pitchFamily="34" charset="0"/>
              <a:buChar char="•"/>
              <a:defRPr/>
            </a:pPr>
            <a:endParaRPr lang="en-US" altLang="en-US" sz="2400" b="0" dirty="0" smtClean="0">
              <a:latin typeface="Century Schoolbook" pitchFamily="18" charset="0"/>
              <a:cs typeface="Century Schoolbook" pitchFamily="18" charset="0"/>
            </a:endParaRPr>
          </a:p>
          <a:p>
            <a:pPr lvl="1" eaLnBrk="1" hangingPunct="1">
              <a:lnSpc>
                <a:spcPct val="90000"/>
              </a:lnSpc>
              <a:buClr>
                <a:srgbClr val="0081C6"/>
              </a:buClr>
              <a:buFont typeface="Arial" panose="020B0604020202020204" pitchFamily="34" charset="0"/>
              <a:buChar char="•"/>
              <a:defRPr/>
            </a:pPr>
            <a:endParaRPr lang="en-US" altLang="en-US" sz="2400" b="0" dirty="0">
              <a:latin typeface="Century Schoolbook" pitchFamily="18" charset="0"/>
              <a:cs typeface="Century Schoolbook" pitchFamily="18" charset="0"/>
            </a:endParaRPr>
          </a:p>
        </p:txBody>
      </p:sp>
      <p:sp>
        <p:nvSpPr>
          <p:cNvPr id="66564" name="Rectangle 10"/>
          <p:cNvSpPr>
            <a:spLocks noGrp="1" noChangeArrowheads="1"/>
          </p:cNvSpPr>
          <p:nvPr>
            <p:ph type="sldNum" sz="quarter" idx="4294967295"/>
          </p:nvPr>
        </p:nvSpPr>
        <p:spPr bwMode="auto">
          <a:xfrm>
            <a:off x="0" y="6400800"/>
            <a:ext cx="609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9FA1A4"/>
              </a:buClr>
              <a:buSzPct val="100000"/>
              <a:buFont typeface="Wingdings" panose="05000000000000000000" pitchFamily="2" charset="2"/>
              <a:buChar char="§"/>
              <a:defRPr sz="1600" b="1">
                <a:solidFill>
                  <a:srgbClr val="0081C6"/>
                </a:solidFill>
                <a:latin typeface="Century Schoolbook" panose="02040604050505020304" pitchFamily="18" charset="0"/>
                <a:ea typeface="Century Schoolbook" panose="02040604050505020304" pitchFamily="18" charset="0"/>
                <a:cs typeface="Century Schoolbook" panose="02040604050505020304" pitchFamily="18" charset="0"/>
              </a:defRPr>
            </a:lvl1pPr>
            <a:lvl2pPr marL="742950" indent="-285750" eaLnBrk="0" hangingPunct="0">
              <a:spcBef>
                <a:spcPct val="20000"/>
              </a:spcBef>
              <a:buClr>
                <a:srgbClr val="9FA1A4"/>
              </a:buClr>
              <a:buSzPct val="50000"/>
              <a:buFont typeface="Wingdings" panose="05000000000000000000" pitchFamily="2" charset="2"/>
              <a:buChar char=""/>
              <a:defRPr sz="1600" b="1">
                <a:solidFill>
                  <a:srgbClr val="0081C6"/>
                </a:solidFill>
                <a:latin typeface="Century Schoolbook" panose="02040604050505020304" pitchFamily="18" charset="0"/>
                <a:ea typeface="Century Schoolbook" panose="02040604050505020304" pitchFamily="18" charset="0"/>
                <a:cs typeface="Century Schoolbook" panose="02040604050505020304" pitchFamily="18" charset="0"/>
              </a:defRPr>
            </a:lvl2pPr>
            <a:lvl3pPr marL="1143000" indent="-228600" eaLnBrk="0" hangingPunct="0">
              <a:spcBef>
                <a:spcPct val="20000"/>
              </a:spcBef>
              <a:buClr>
                <a:srgbClr val="CCCCCC"/>
              </a:buClr>
              <a:buFont typeface="Wingdings" panose="05000000000000000000" pitchFamily="2" charset="2"/>
              <a:buChar char="§"/>
              <a:defRPr sz="1600" b="1">
                <a:solidFill>
                  <a:srgbClr val="0081C6"/>
                </a:solidFill>
                <a:latin typeface="Century Schoolbook" panose="02040604050505020304" pitchFamily="18" charset="0"/>
                <a:ea typeface="Century Schoolbook" panose="02040604050505020304" pitchFamily="18" charset="0"/>
                <a:cs typeface="Century Schoolbook" panose="02040604050505020304" pitchFamily="18" charset="0"/>
              </a:defRPr>
            </a:lvl3pPr>
            <a:lvl4pPr marL="1600200" indent="-228600" eaLnBrk="0" hangingPunct="0">
              <a:spcBef>
                <a:spcPct val="20000"/>
              </a:spcBef>
              <a:buClr>
                <a:srgbClr val="E6E6E6"/>
              </a:buClr>
              <a:buFont typeface="Wingdings" panose="05000000000000000000" pitchFamily="2" charset="2"/>
              <a:buChar char="§"/>
              <a:defRPr sz="1600" b="1">
                <a:solidFill>
                  <a:srgbClr val="0081C6"/>
                </a:solidFill>
                <a:latin typeface="Century Schoolbook" panose="02040604050505020304" pitchFamily="18" charset="0"/>
                <a:ea typeface="Century Schoolbook" panose="02040604050505020304" pitchFamily="18" charset="0"/>
                <a:cs typeface="Century Schoolbook" panose="02040604050505020304" pitchFamily="18" charset="0"/>
              </a:defRPr>
            </a:lvl4pPr>
            <a:lvl5pPr marL="2057400" indent="-228600" eaLnBrk="0" hangingPunct="0">
              <a:spcBef>
                <a:spcPct val="20000"/>
              </a:spcBef>
              <a:buClr>
                <a:srgbClr val="9FA1A4"/>
              </a:buClr>
              <a:buFont typeface="Wingdings" panose="05000000000000000000" pitchFamily="2" charset="2"/>
              <a:buChar char="§"/>
              <a:defRPr sz="1600" b="1">
                <a:solidFill>
                  <a:schemeClr val="tx1"/>
                </a:solidFill>
                <a:latin typeface="Century Schoolbook" panose="02040604050505020304" pitchFamily="18" charset="0"/>
                <a:ea typeface="Century Schoolbook" panose="02040604050505020304" pitchFamily="18" charset="0"/>
                <a:cs typeface="Century Schoolbook" panose="02040604050505020304" pitchFamily="18" charset="0"/>
              </a:defRPr>
            </a:lvl5pPr>
            <a:lvl6pPr marL="2514600" indent="-228600" eaLnBrk="0" fontAlgn="base" hangingPunct="0">
              <a:spcBef>
                <a:spcPct val="20000"/>
              </a:spcBef>
              <a:spcAft>
                <a:spcPct val="0"/>
              </a:spcAft>
              <a:buClr>
                <a:srgbClr val="9FA1A4"/>
              </a:buClr>
              <a:buFont typeface="Wingdings" panose="05000000000000000000" pitchFamily="2" charset="2"/>
              <a:buChar char="§"/>
              <a:defRPr sz="1600" b="1">
                <a:solidFill>
                  <a:schemeClr val="tx1"/>
                </a:solidFill>
                <a:latin typeface="Century Schoolbook" panose="02040604050505020304" pitchFamily="18" charset="0"/>
                <a:ea typeface="Century Schoolbook" panose="02040604050505020304" pitchFamily="18" charset="0"/>
                <a:cs typeface="Century Schoolbook" panose="02040604050505020304" pitchFamily="18" charset="0"/>
              </a:defRPr>
            </a:lvl6pPr>
            <a:lvl7pPr marL="2971800" indent="-228600" eaLnBrk="0" fontAlgn="base" hangingPunct="0">
              <a:spcBef>
                <a:spcPct val="20000"/>
              </a:spcBef>
              <a:spcAft>
                <a:spcPct val="0"/>
              </a:spcAft>
              <a:buClr>
                <a:srgbClr val="9FA1A4"/>
              </a:buClr>
              <a:buFont typeface="Wingdings" panose="05000000000000000000" pitchFamily="2" charset="2"/>
              <a:buChar char="§"/>
              <a:defRPr sz="1600" b="1">
                <a:solidFill>
                  <a:schemeClr val="tx1"/>
                </a:solidFill>
                <a:latin typeface="Century Schoolbook" panose="02040604050505020304" pitchFamily="18" charset="0"/>
                <a:ea typeface="Century Schoolbook" panose="02040604050505020304" pitchFamily="18" charset="0"/>
                <a:cs typeface="Century Schoolbook" panose="02040604050505020304" pitchFamily="18" charset="0"/>
              </a:defRPr>
            </a:lvl7pPr>
            <a:lvl8pPr marL="3429000" indent="-228600" eaLnBrk="0" fontAlgn="base" hangingPunct="0">
              <a:spcBef>
                <a:spcPct val="20000"/>
              </a:spcBef>
              <a:spcAft>
                <a:spcPct val="0"/>
              </a:spcAft>
              <a:buClr>
                <a:srgbClr val="9FA1A4"/>
              </a:buClr>
              <a:buFont typeface="Wingdings" panose="05000000000000000000" pitchFamily="2" charset="2"/>
              <a:buChar char="§"/>
              <a:defRPr sz="1600" b="1">
                <a:solidFill>
                  <a:schemeClr val="tx1"/>
                </a:solidFill>
                <a:latin typeface="Century Schoolbook" panose="02040604050505020304" pitchFamily="18" charset="0"/>
                <a:ea typeface="Century Schoolbook" panose="02040604050505020304" pitchFamily="18" charset="0"/>
                <a:cs typeface="Century Schoolbook" panose="02040604050505020304" pitchFamily="18" charset="0"/>
              </a:defRPr>
            </a:lvl8pPr>
            <a:lvl9pPr marL="3886200" indent="-228600" eaLnBrk="0" fontAlgn="base" hangingPunct="0">
              <a:spcBef>
                <a:spcPct val="20000"/>
              </a:spcBef>
              <a:spcAft>
                <a:spcPct val="0"/>
              </a:spcAft>
              <a:buClr>
                <a:srgbClr val="9FA1A4"/>
              </a:buClr>
              <a:buFont typeface="Wingdings" panose="05000000000000000000" pitchFamily="2" charset="2"/>
              <a:buChar char="§"/>
              <a:defRPr sz="1600" b="1">
                <a:solidFill>
                  <a:schemeClr val="tx1"/>
                </a:solidFill>
                <a:latin typeface="Century Schoolbook" panose="02040604050505020304" pitchFamily="18" charset="0"/>
                <a:ea typeface="Century Schoolbook" panose="02040604050505020304" pitchFamily="18" charset="0"/>
                <a:cs typeface="Century Schoolbook" panose="02040604050505020304" pitchFamily="18" charset="0"/>
              </a:defRPr>
            </a:lvl9pPr>
          </a:lstStyle>
          <a:p>
            <a:pPr eaLnBrk="1" hangingPunct="1">
              <a:spcBef>
                <a:spcPct val="0"/>
              </a:spcBef>
              <a:buClrTx/>
              <a:buSzTx/>
              <a:buFontTx/>
              <a:buNone/>
            </a:pPr>
            <a:fld id="{FBCCD565-344D-437B-AF50-900E89F912CA}" type="slidenum">
              <a:rPr lang="en-US" altLang="en-US" sz="1200" b="0">
                <a:solidFill>
                  <a:srgbClr val="000000"/>
                </a:solidFill>
                <a:latin typeface="Arial" panose="020B0604020202020204" pitchFamily="34" charset="0"/>
                <a:ea typeface="ＭＳ Ｐゴシック" panose="020B0600070205080204" pitchFamily="34" charset="-128"/>
              </a:rPr>
              <a:pPr eaLnBrk="1" hangingPunct="1">
                <a:spcBef>
                  <a:spcPct val="0"/>
                </a:spcBef>
                <a:buClrTx/>
                <a:buSzTx/>
                <a:buFontTx/>
                <a:buNone/>
              </a:pPr>
              <a:t>28</a:t>
            </a:fld>
            <a:endParaRPr lang="en-US" altLang="en-US" sz="1200" b="0">
              <a:solidFill>
                <a:srgbClr val="000000"/>
              </a:solidFill>
              <a:latin typeface="Arial" panose="020B0604020202020204" pitchFamily="34" charset="0"/>
              <a:ea typeface="ＭＳ Ｐゴシック" panose="020B0600070205080204" pitchFamily="34" charset="-128"/>
            </a:endParaRPr>
          </a:p>
        </p:txBody>
      </p:sp>
      <p:pic>
        <p:nvPicPr>
          <p:cNvPr id="665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913" y="4605338"/>
            <a:ext cx="2859087" cy="2252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1741491"/>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Working </a:t>
            </a:r>
            <a:r>
              <a:rPr lang="en-US" b="1" dirty="0"/>
              <a:t>T</a:t>
            </a:r>
            <a:r>
              <a:rPr lang="en-US" b="1" dirty="0" smtClean="0"/>
              <a:t>hrough It All</a:t>
            </a:r>
            <a:endParaRPr lang="en-US" b="1" dirty="0"/>
          </a:p>
        </p:txBody>
      </p:sp>
      <p:sp>
        <p:nvSpPr>
          <p:cNvPr id="3" name="Content Placeholder 2"/>
          <p:cNvSpPr>
            <a:spLocks noGrp="1"/>
          </p:cNvSpPr>
          <p:nvPr>
            <p:ph idx="1"/>
          </p:nvPr>
        </p:nvSpPr>
        <p:spPr>
          <a:xfrm>
            <a:off x="194153" y="1135117"/>
            <a:ext cx="6862872" cy="5108028"/>
          </a:xfrm>
        </p:spPr>
        <p:txBody>
          <a:bodyPr/>
          <a:lstStyle/>
          <a:p>
            <a:pPr>
              <a:lnSpc>
                <a:spcPct val="150000"/>
              </a:lnSpc>
            </a:pPr>
            <a:r>
              <a:rPr lang="en-US" sz="2400" dirty="0" smtClean="0"/>
              <a:t>Transitions and challenges are normal </a:t>
            </a:r>
          </a:p>
          <a:p>
            <a:pPr>
              <a:lnSpc>
                <a:spcPct val="150000"/>
              </a:lnSpc>
            </a:pPr>
            <a:r>
              <a:rPr lang="en-US" sz="2400" dirty="0" smtClean="0"/>
              <a:t>Immediate response</a:t>
            </a:r>
          </a:p>
          <a:p>
            <a:pPr>
              <a:lnSpc>
                <a:spcPct val="150000"/>
              </a:lnSpc>
            </a:pPr>
            <a:r>
              <a:rPr lang="en-US" sz="2400" dirty="0" smtClean="0"/>
              <a:t>Have a plan</a:t>
            </a:r>
          </a:p>
          <a:p>
            <a:pPr>
              <a:lnSpc>
                <a:spcPct val="150000"/>
              </a:lnSpc>
            </a:pPr>
            <a:r>
              <a:rPr lang="en-US" sz="2400" dirty="0" smtClean="0"/>
              <a:t>Be results and solutions oriented</a:t>
            </a:r>
          </a:p>
          <a:p>
            <a:pPr>
              <a:lnSpc>
                <a:spcPct val="150000"/>
              </a:lnSpc>
            </a:pPr>
            <a:r>
              <a:rPr lang="en-US" sz="2400" dirty="0"/>
              <a:t>Be </a:t>
            </a:r>
            <a:r>
              <a:rPr lang="en-US" sz="2400" dirty="0" smtClean="0"/>
              <a:t>a (neutral) mediator and advocate </a:t>
            </a:r>
          </a:p>
          <a:p>
            <a:pPr>
              <a:lnSpc>
                <a:spcPct val="150000"/>
              </a:lnSpc>
            </a:pPr>
            <a:r>
              <a:rPr lang="en-US" sz="2400" dirty="0" smtClean="0"/>
              <a:t>Have another plan</a:t>
            </a:r>
          </a:p>
          <a:p>
            <a:pPr>
              <a:lnSpc>
                <a:spcPct val="150000"/>
              </a:lnSpc>
            </a:pPr>
            <a:r>
              <a:rPr lang="en-US" sz="2400" dirty="0" smtClean="0"/>
              <a:t>Avoid eviction at all costs!</a:t>
            </a:r>
            <a:endParaRPr lang="en-US" dirty="0" smtClean="0"/>
          </a:p>
          <a:p>
            <a:endParaRPr lang="en-US" dirty="0"/>
          </a:p>
        </p:txBody>
      </p:sp>
      <p:pic>
        <p:nvPicPr>
          <p:cNvPr id="5" name="Picture 2"/>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38768" y="4214484"/>
            <a:ext cx="2567000" cy="16992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13167835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b="1" smtClean="0">
                <a:latin typeface="Century Schoolbook" pitchFamily="18" charset="0"/>
                <a:cs typeface="Century Schoolbook" pitchFamily="18" charset="0"/>
              </a:rPr>
              <a:t>Our Mission</a:t>
            </a:r>
          </a:p>
        </p:txBody>
      </p:sp>
      <p:graphicFrame>
        <p:nvGraphicFramePr>
          <p:cNvPr id="5" name="Content Placeholder 4"/>
          <p:cNvGraphicFramePr>
            <a:graphicFrameLocks noGrp="1"/>
          </p:cNvGraphicFramePr>
          <p:nvPr>
            <p:ph idx="1"/>
            <p:extLst/>
          </p:nvPr>
        </p:nvGraphicFramePr>
        <p:xfrm>
          <a:off x="931333" y="1685926"/>
          <a:ext cx="6976534" cy="4105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0420" name="Content Placeholder 2"/>
          <p:cNvSpPr txBox="1">
            <a:spLocks/>
          </p:cNvSpPr>
          <p:nvPr/>
        </p:nvSpPr>
        <p:spPr bwMode="auto">
          <a:xfrm>
            <a:off x="584200" y="950913"/>
            <a:ext cx="8369300" cy="546100"/>
          </a:xfrm>
          <a:prstGeom prst="rect">
            <a:avLst/>
          </a:prstGeom>
          <a:noFill/>
          <a:ln w="9525">
            <a:noFill/>
            <a:miter lim="800000"/>
            <a:headEnd/>
            <a:tailEnd/>
          </a:ln>
        </p:spPr>
        <p:txBody>
          <a:bodyPr/>
          <a:lstStyle/>
          <a:p>
            <a:pPr marL="119063">
              <a:spcBef>
                <a:spcPct val="20000"/>
              </a:spcBef>
              <a:buClr>
                <a:srgbClr val="9FA1A4"/>
              </a:buClr>
              <a:buSzPct val="100000"/>
              <a:buFont typeface="Wingdings" pitchFamily="2" charset="2"/>
              <a:buNone/>
            </a:pPr>
            <a:r>
              <a:rPr lang="en-US" altLang="en-US" sz="2000" b="1">
                <a:solidFill>
                  <a:srgbClr val="0081C6"/>
                </a:solidFill>
                <a:latin typeface="Century Schoolbook" pitchFamily="18" charset="0"/>
                <a:ea typeface="Century Schoolbook" pitchFamily="18" charset="0"/>
                <a:cs typeface="Century Schoolbook" pitchFamily="18" charset="0"/>
              </a:rPr>
              <a:t>Advancing housing solutions that:</a:t>
            </a:r>
          </a:p>
          <a:p>
            <a:pPr marL="119063">
              <a:spcBef>
                <a:spcPct val="20000"/>
              </a:spcBef>
              <a:buClr>
                <a:srgbClr val="9FA1A4"/>
              </a:buClr>
              <a:buSzPct val="100000"/>
              <a:buFont typeface="Wingdings" pitchFamily="2" charset="2"/>
              <a:buNone/>
            </a:pPr>
            <a:endParaRPr lang="en-US" altLang="en-US" sz="2000" b="1">
              <a:solidFill>
                <a:srgbClr val="0081C6"/>
              </a:solidFill>
              <a:latin typeface="Century Schoolbook" pitchFamily="18" charset="0"/>
              <a:ea typeface="Century Schoolbook" pitchFamily="18" charset="0"/>
              <a:cs typeface="Century Schoolbook" pitchFamily="18" charset="0"/>
            </a:endParaRPr>
          </a:p>
        </p:txBody>
      </p:sp>
    </p:spTree>
    <p:extLst>
      <p:ext uri="{BB962C8B-B14F-4D97-AF65-F5344CB8AC3E}">
        <p14:creationId xmlns:p14="http://schemas.microsoft.com/office/powerpoint/2010/main" val="95978921"/>
      </p:ext>
    </p:extLst>
  </p:cSld>
  <p:clrMapOvr>
    <a:masterClrMapping/>
  </p:clrMapOvr>
  <mc:AlternateContent xmlns:mc="http://schemas.openxmlformats.org/markup-compatibility/2006">
    <mc:Choice xmlns:p14="http://schemas.microsoft.com/office/powerpoint/2010/main" Requires="p14">
      <p:transition spd="slow" p14:dur="2000" advTm="10000"/>
    </mc:Choice>
    <mc:Fallback>
      <p:transition spd="slow" advTm="10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r>
              <a:rPr lang="en-US" sz="3200" dirty="0" smtClean="0"/>
              <a:t>Celebration and Appreciation</a:t>
            </a:r>
            <a:endParaRPr lang="en-US" sz="3200" dirty="0"/>
          </a:p>
        </p:txBody>
      </p:sp>
    </p:spTree>
    <p:extLst>
      <p:ext uri="{BB962C8B-B14F-4D97-AF65-F5344CB8AC3E}">
        <p14:creationId xmlns:p14="http://schemas.microsoft.com/office/powerpoint/2010/main" val="508644295"/>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288925" y="269875"/>
            <a:ext cx="6019800" cy="533400"/>
          </a:xfrm>
        </p:spPr>
        <p:txBody>
          <a:bodyPr/>
          <a:lstStyle/>
          <a:p>
            <a:r>
              <a:rPr lang="en-US" altLang="en-US" sz="2800" smtClean="0">
                <a:latin typeface="Century Schoolbook" panose="02040604050505020304" pitchFamily="18" charset="0"/>
                <a:cs typeface="Century Schoolbook" panose="02040604050505020304" pitchFamily="18" charset="0"/>
              </a:rPr>
              <a:t>Celebrating Successes</a:t>
            </a:r>
          </a:p>
        </p:txBody>
      </p:sp>
      <p:sp>
        <p:nvSpPr>
          <p:cNvPr id="3" name="Content Placeholder 2"/>
          <p:cNvSpPr>
            <a:spLocks noGrp="1"/>
          </p:cNvSpPr>
          <p:nvPr>
            <p:ph idx="1"/>
          </p:nvPr>
        </p:nvSpPr>
        <p:spPr>
          <a:xfrm>
            <a:off x="4522788" y="1225550"/>
            <a:ext cx="4621212" cy="3711575"/>
          </a:xfrm>
        </p:spPr>
        <p:txBody>
          <a:bodyPr/>
          <a:lstStyle/>
          <a:p>
            <a:pPr>
              <a:buClr>
                <a:srgbClr val="0081C6"/>
              </a:buClr>
              <a:buFont typeface="Arial" panose="020B0604020202020204" pitchFamily="34" charset="0"/>
              <a:buChar char="•"/>
              <a:defRPr/>
            </a:pPr>
            <a:r>
              <a:rPr lang="en-US" sz="2400" b="0" dirty="0" smtClean="0"/>
              <a:t>This </a:t>
            </a:r>
            <a:r>
              <a:rPr lang="en-US" sz="2400" b="0" dirty="0"/>
              <a:t>work is often challenging and surprising! </a:t>
            </a:r>
            <a:endParaRPr lang="en-US" sz="2400" b="0" dirty="0" smtClean="0"/>
          </a:p>
          <a:p>
            <a:pPr>
              <a:buClr>
                <a:srgbClr val="0081C6"/>
              </a:buClr>
              <a:buFont typeface="Arial" panose="020B0604020202020204" pitchFamily="34" charset="0"/>
              <a:buChar char="•"/>
              <a:defRPr/>
            </a:pPr>
            <a:r>
              <a:rPr lang="en-US" sz="2400" b="0" dirty="0" smtClean="0"/>
              <a:t>Try </a:t>
            </a:r>
            <a:r>
              <a:rPr lang="en-US" sz="2400" b="0" dirty="0"/>
              <a:t>not to get bogged down in focusing on the situations where we struggle </a:t>
            </a:r>
            <a:r>
              <a:rPr lang="en-US" sz="2400" b="0" dirty="0" smtClean="0"/>
              <a:t>most</a:t>
            </a:r>
            <a:endParaRPr lang="en-US" sz="2400" b="0" dirty="0"/>
          </a:p>
          <a:p>
            <a:pPr>
              <a:buClr>
                <a:srgbClr val="0081C6"/>
              </a:buClr>
              <a:buFont typeface="Arial" panose="020B0604020202020204" pitchFamily="34" charset="0"/>
              <a:buChar char="•"/>
              <a:defRPr/>
            </a:pPr>
            <a:r>
              <a:rPr lang="en-US" sz="2400" b="0" dirty="0" smtClean="0"/>
              <a:t>Look for ways/opportunities to celebrate and nurture relationships with landlord partners (small, inexpensive gestures)</a:t>
            </a:r>
            <a:endParaRPr lang="en-US" sz="2400" b="0" dirty="0"/>
          </a:p>
          <a:p>
            <a:pPr>
              <a:buFont typeface="Century Schoolbook" panose="02040604050505020304" pitchFamily="18" charset="0"/>
              <a:buChar char="⌂"/>
              <a:defRPr/>
            </a:pPr>
            <a:endParaRPr lang="en-US" sz="2400" dirty="0"/>
          </a:p>
          <a:p>
            <a:pPr marL="119063" indent="0">
              <a:buFont typeface="Wingdings" panose="05000000000000000000" pitchFamily="2" charset="2"/>
              <a:buNone/>
              <a:defRPr/>
            </a:pPr>
            <a:endParaRPr lang="en-US" sz="2400" dirty="0"/>
          </a:p>
        </p:txBody>
      </p:sp>
      <p:pic>
        <p:nvPicPr>
          <p:cNvPr id="696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1497013"/>
            <a:ext cx="4189412" cy="367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807495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Shape 528"/>
          <p:cNvSpPr txBox="1">
            <a:spLocks noGrp="1"/>
          </p:cNvSpPr>
          <p:nvPr>
            <p:ph type="title"/>
          </p:nvPr>
        </p:nvSpPr>
        <p:spPr>
          <a:xfrm>
            <a:off x="0" y="76200"/>
            <a:ext cx="7010400" cy="762000"/>
          </a:xfrm>
          <a:prstGeom prst="rect">
            <a:avLst/>
          </a:prstGeom>
          <a:noFill/>
          <a:ln>
            <a:noFill/>
          </a:ln>
        </p:spPr>
        <p:txBody>
          <a:bodyPr lIns="0" tIns="0" rIns="0" bIns="0" anchor="ctr" anchorCtr="0">
            <a:noAutofit/>
          </a:bodyPr>
          <a:lstStyle/>
          <a:p>
            <a:pPr marL="460375" marR="0" lvl="0" indent="-460375" algn="l" rtl="0">
              <a:spcBef>
                <a:spcPts val="0"/>
              </a:spcBef>
              <a:spcAft>
                <a:spcPts val="0"/>
              </a:spcAft>
              <a:buSzPct val="25000"/>
              <a:buNone/>
            </a:pPr>
            <a:r>
              <a:rPr lang="en-US" sz="2400" b="0" i="0" u="none" strike="noStrike" cap="none">
                <a:solidFill>
                  <a:srgbClr val="FFFFFF"/>
                </a:solidFill>
                <a:latin typeface="Century Schoolbook"/>
                <a:ea typeface="Century Schoolbook"/>
                <a:cs typeface="Century Schoolbook"/>
                <a:sym typeface="Century Schoolbook"/>
              </a:rPr>
              <a:t/>
            </a:r>
            <a:br>
              <a:rPr lang="en-US" sz="2400" b="0" i="0" u="none" strike="noStrike" cap="none">
                <a:solidFill>
                  <a:srgbClr val="FFFFFF"/>
                </a:solidFill>
                <a:latin typeface="Century Schoolbook"/>
                <a:ea typeface="Century Schoolbook"/>
                <a:cs typeface="Century Schoolbook"/>
                <a:sym typeface="Century Schoolbook"/>
              </a:rPr>
            </a:br>
            <a:r>
              <a:rPr lang="en-US" sz="2400" b="0" i="0" u="none" strike="noStrike" cap="none">
                <a:solidFill>
                  <a:srgbClr val="FFFFFF"/>
                </a:solidFill>
                <a:latin typeface="Century Schoolbook"/>
                <a:ea typeface="Century Schoolbook"/>
                <a:cs typeface="Century Schoolbook"/>
                <a:sym typeface="Century Schoolbook"/>
              </a:rPr>
              <a:t>Q&amp;A</a:t>
            </a:r>
            <a:br>
              <a:rPr lang="en-US" sz="2400" b="0" i="0" u="none" strike="noStrike" cap="none">
                <a:solidFill>
                  <a:srgbClr val="FFFFFF"/>
                </a:solidFill>
                <a:latin typeface="Century Schoolbook"/>
                <a:ea typeface="Century Schoolbook"/>
                <a:cs typeface="Century Schoolbook"/>
                <a:sym typeface="Century Schoolbook"/>
              </a:rPr>
            </a:br>
            <a:endParaRPr lang="en-US" sz="2400" b="0" i="0" u="none" strike="noStrike" cap="none">
              <a:solidFill>
                <a:srgbClr val="FFFFFF"/>
              </a:solidFill>
              <a:latin typeface="Century Schoolbook"/>
              <a:ea typeface="Century Schoolbook"/>
              <a:cs typeface="Century Schoolbook"/>
              <a:sym typeface="Century Schoolbook"/>
            </a:endParaRPr>
          </a:p>
        </p:txBody>
      </p:sp>
      <p:pic>
        <p:nvPicPr>
          <p:cNvPr id="529" name="Shape 529" descr="question mark.png"/>
          <p:cNvPicPr preferRelativeResize="0"/>
          <p:nvPr/>
        </p:nvPicPr>
        <p:blipFill>
          <a:blip r:embed="rId3">
            <a:alphaModFix/>
          </a:blip>
          <a:stretch>
            <a:fillRect/>
          </a:stretch>
        </p:blipFill>
        <p:spPr>
          <a:xfrm>
            <a:off x="3053912" y="1303675"/>
            <a:ext cx="3036174" cy="4250650"/>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Shape 552"/>
          <p:cNvSpPr txBox="1">
            <a:spLocks noGrp="1"/>
          </p:cNvSpPr>
          <p:nvPr>
            <p:ph type="subTitle" idx="1"/>
          </p:nvPr>
        </p:nvSpPr>
        <p:spPr>
          <a:xfrm>
            <a:off x="304800" y="2050025"/>
            <a:ext cx="5333999" cy="2346611"/>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9FA1A4"/>
              </a:buClr>
              <a:buSzPct val="25000"/>
              <a:buFont typeface="Noto Sans Symbols"/>
              <a:buNone/>
            </a:pPr>
            <a:endParaRPr sz="2400" b="0" i="1" u="none" strike="noStrike" cap="none">
              <a:solidFill>
                <a:srgbClr val="FEFEFE"/>
              </a:solidFill>
              <a:latin typeface="Century Schoolbook"/>
              <a:ea typeface="Century Schoolbook"/>
              <a:cs typeface="Century Schoolbook"/>
              <a:sym typeface="Century Schoolbook"/>
            </a:endParaRPr>
          </a:p>
          <a:p>
            <a:pPr marL="0" marR="0" lvl="0" indent="0" algn="l" rtl="0">
              <a:spcBef>
                <a:spcPts val="210"/>
              </a:spcBef>
              <a:spcAft>
                <a:spcPts val="0"/>
              </a:spcAft>
              <a:buClr>
                <a:srgbClr val="9FA1A4"/>
              </a:buClr>
              <a:buSzPct val="25000"/>
              <a:buFont typeface="Noto Sans Symbols"/>
              <a:buNone/>
            </a:pPr>
            <a:endParaRPr sz="1050" b="0" i="1" u="none" strike="noStrike" cap="none">
              <a:solidFill>
                <a:srgbClr val="FEFEFE"/>
              </a:solidFill>
              <a:latin typeface="Century Schoolbook"/>
              <a:ea typeface="Century Schoolbook"/>
              <a:cs typeface="Century Schoolbook"/>
              <a:sym typeface="Century Schoolbook"/>
            </a:endParaRPr>
          </a:p>
        </p:txBody>
      </p:sp>
      <p:sp>
        <p:nvSpPr>
          <p:cNvPr id="553" name="Shape 553"/>
          <p:cNvSpPr txBox="1">
            <a:spLocks noGrp="1"/>
          </p:cNvSpPr>
          <p:nvPr>
            <p:ph type="ctrTitle"/>
          </p:nvPr>
        </p:nvSpPr>
        <p:spPr>
          <a:xfrm>
            <a:off x="609600" y="2029216"/>
            <a:ext cx="4910666" cy="4647156"/>
          </a:xfrm>
          <a:prstGeom prst="rect">
            <a:avLst/>
          </a:prstGeom>
          <a:noFill/>
          <a:ln>
            <a:noFill/>
          </a:ln>
        </p:spPr>
        <p:txBody>
          <a:bodyPr lIns="91425" tIns="45700" rIns="91425" bIns="45700" anchor="t" anchorCtr="0">
            <a:noAutofit/>
          </a:bodyPr>
          <a:lstStyle/>
          <a:p>
            <a:pPr lvl="0" algn="ctr">
              <a:buClr>
                <a:srgbClr val="0081C6"/>
              </a:buClr>
              <a:buSzPct val="25000"/>
            </a:pPr>
            <a:r>
              <a:rPr lang="en-US" sz="5000" b="1" i="0" u="none" strike="noStrike" cap="none" dirty="0">
                <a:solidFill>
                  <a:srgbClr val="0081C6"/>
                </a:solidFill>
                <a:latin typeface="Century Schoolbook"/>
                <a:ea typeface="Century Schoolbook"/>
                <a:cs typeface="Century Schoolbook"/>
                <a:sym typeface="Century Schoolbook"/>
              </a:rPr>
              <a:t>Thank you</a:t>
            </a:r>
            <a:r>
              <a:rPr lang="en-US" sz="5000" b="1" i="0" u="none" strike="noStrike" cap="none" dirty="0" smtClean="0">
                <a:solidFill>
                  <a:srgbClr val="0081C6"/>
                </a:solidFill>
                <a:latin typeface="Century Schoolbook"/>
                <a:ea typeface="Century Schoolbook"/>
                <a:cs typeface="Century Schoolbook"/>
                <a:sym typeface="Century Schoolbook"/>
              </a:rPr>
              <a:t>!</a:t>
            </a:r>
            <a:r>
              <a:rPr lang="en-US" sz="5400" dirty="0"/>
              <a:t/>
            </a:r>
            <a:br>
              <a:rPr lang="en-US" sz="5400" dirty="0"/>
            </a:br>
            <a:r>
              <a:rPr lang="en-US" sz="5400" u="sng" dirty="0">
                <a:solidFill>
                  <a:schemeClr val="hlink"/>
                </a:solidFill>
              </a:rPr>
              <a:t/>
            </a:r>
            <a:br>
              <a:rPr lang="en-US" sz="5400" u="sng" dirty="0">
                <a:solidFill>
                  <a:schemeClr val="hlink"/>
                </a:solidFill>
              </a:rPr>
            </a:br>
            <a:endParaRPr lang="en-US" sz="5000" b="1" i="0" u="none" strike="noStrike" cap="none" dirty="0">
              <a:solidFill>
                <a:srgbClr val="0081C6"/>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sldNum" idx="4294967295"/>
          </p:nvPr>
        </p:nvSpPr>
        <p:spPr>
          <a:xfrm>
            <a:off x="8594725" y="6332537"/>
            <a:ext cx="549275" cy="525462"/>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100" b="0" i="0" u="none" strike="noStrike" cap="none">
                <a:solidFill>
                  <a:srgbClr val="000000"/>
                </a:solidFill>
                <a:latin typeface="Arial"/>
                <a:ea typeface="Arial"/>
                <a:cs typeface="Arial"/>
                <a:sym typeface="Arial"/>
              </a:rPr>
              <a:t>4</a:t>
            </a:fld>
            <a:endParaRPr lang="en-US" sz="1100" b="0" i="0" u="none" strike="noStrike" cap="none">
              <a:solidFill>
                <a:srgbClr val="000000"/>
              </a:solidFill>
              <a:latin typeface="Arial"/>
              <a:ea typeface="Arial"/>
              <a:cs typeface="Arial"/>
              <a:sym typeface="Arial"/>
            </a:endParaRPr>
          </a:p>
        </p:txBody>
      </p:sp>
      <p:sp>
        <p:nvSpPr>
          <p:cNvPr id="372" name="Shape 372"/>
          <p:cNvSpPr txBox="1"/>
          <p:nvPr/>
        </p:nvSpPr>
        <p:spPr>
          <a:xfrm>
            <a:off x="0" y="228600"/>
            <a:ext cx="6629400" cy="533399"/>
          </a:xfrm>
          <a:prstGeom prst="rect">
            <a:avLst/>
          </a:prstGeom>
          <a:noFill/>
          <a:ln>
            <a:noFill/>
          </a:ln>
        </p:spPr>
        <p:txBody>
          <a:bodyPr lIns="91425" tIns="91425" rIns="91425" bIns="91425" anchor="t" anchorCtr="0">
            <a:noAutofit/>
          </a:bodyPr>
          <a:lstStyle/>
          <a:p>
            <a:pPr marL="345281" marR="0" lvl="0" indent="-256381" algn="l" rtl="0">
              <a:lnSpc>
                <a:spcPct val="112500"/>
              </a:lnSpc>
              <a:spcBef>
                <a:spcPts val="0"/>
              </a:spcBef>
              <a:spcAft>
                <a:spcPts val="0"/>
              </a:spcAft>
              <a:buClr>
                <a:schemeClr val="lt1"/>
              </a:buClr>
              <a:buSzPct val="25000"/>
              <a:buFont typeface="Century Schoolbook"/>
              <a:buNone/>
            </a:pPr>
            <a:r>
              <a:rPr lang="en-US" sz="2800" b="0" i="0" u="none" strike="noStrike" cap="none">
                <a:solidFill>
                  <a:schemeClr val="lt1"/>
                </a:solidFill>
                <a:latin typeface="Century Schoolbook"/>
                <a:ea typeface="Century Schoolbook"/>
                <a:cs typeface="Century Schoolbook"/>
                <a:sym typeface="Century Schoolbook"/>
              </a:rPr>
              <a:t>Why are we here?</a:t>
            </a:r>
          </a:p>
        </p:txBody>
      </p:sp>
      <p:pic>
        <p:nvPicPr>
          <p:cNvPr id="373" name="Shape 373" descr="C:\Users\diana.maciel\AppData\Local\Microsoft\Windows\Temporary Internet Files\Content.IE5\06AVV19Z\Questionmark[1].jpg"/>
          <p:cNvPicPr preferRelativeResize="0"/>
          <p:nvPr/>
        </p:nvPicPr>
        <p:blipFill rotWithShape="1">
          <a:blip r:embed="rId3">
            <a:alphaModFix/>
          </a:blip>
          <a:srcRect l="12805" t="4263" r="15479" b="8635"/>
          <a:stretch/>
        </p:blipFill>
        <p:spPr>
          <a:xfrm>
            <a:off x="2467171" y="1205240"/>
            <a:ext cx="3683188" cy="471797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137087" y="111992"/>
            <a:ext cx="7732295" cy="1263600"/>
          </a:xfrm>
          <a:prstGeom prst="rect">
            <a:avLst/>
          </a:prstGeom>
        </p:spPr>
        <p:txBody>
          <a:bodyPr lIns="91425" tIns="91425" rIns="91425" bIns="91425" anchor="t" anchorCtr="0">
            <a:noAutofit/>
          </a:bodyPr>
          <a:lstStyle/>
          <a:p>
            <a:pPr lvl="0">
              <a:spcBef>
                <a:spcPts val="0"/>
              </a:spcBef>
              <a:buNone/>
            </a:pPr>
            <a:r>
              <a:rPr lang="en-US" sz="2400" b="1" dirty="0"/>
              <a:t>Agenda</a:t>
            </a:r>
          </a:p>
        </p:txBody>
      </p:sp>
      <p:sp>
        <p:nvSpPr>
          <p:cNvPr id="379" name="Shape 379"/>
          <p:cNvSpPr txBox="1">
            <a:spLocks noGrp="1"/>
          </p:cNvSpPr>
          <p:nvPr>
            <p:ph type="body" idx="1"/>
          </p:nvPr>
        </p:nvSpPr>
        <p:spPr>
          <a:xfrm>
            <a:off x="1416647" y="1212274"/>
            <a:ext cx="6812953" cy="3857230"/>
          </a:xfrm>
          <a:prstGeom prst="rect">
            <a:avLst/>
          </a:prstGeom>
        </p:spPr>
        <p:txBody>
          <a:bodyPr lIns="91425" tIns="91425" rIns="91425" bIns="91425" anchor="t" anchorCtr="0">
            <a:noAutofit/>
          </a:bodyPr>
          <a:lstStyle/>
          <a:p>
            <a:pPr marL="285750" indent="-285750">
              <a:lnSpc>
                <a:spcPct val="100000"/>
              </a:lnSpc>
            </a:pPr>
            <a:r>
              <a:rPr lang="en-US" sz="2500" dirty="0" smtClean="0"/>
              <a:t>Locating</a:t>
            </a:r>
          </a:p>
          <a:p>
            <a:pPr marL="550859" lvl="1" indent="-342900">
              <a:lnSpc>
                <a:spcPct val="100000"/>
              </a:lnSpc>
              <a:buFont typeface="Arial" panose="020B0604020202020204" pitchFamily="34" charset="0"/>
              <a:buChar char="•"/>
            </a:pPr>
            <a:r>
              <a:rPr lang="en-US" sz="2500" dirty="0" smtClean="0"/>
              <a:t>Targeting </a:t>
            </a:r>
          </a:p>
          <a:p>
            <a:pPr marL="493709" lvl="1" indent="-285750">
              <a:lnSpc>
                <a:spcPct val="100000"/>
              </a:lnSpc>
            </a:pPr>
            <a:endParaRPr lang="en-US" sz="2500" dirty="0" smtClean="0"/>
          </a:p>
          <a:p>
            <a:pPr marL="285750" indent="-285750">
              <a:lnSpc>
                <a:spcPct val="100000"/>
              </a:lnSpc>
            </a:pPr>
            <a:r>
              <a:rPr lang="en-US" sz="2500" dirty="0" smtClean="0"/>
              <a:t>Recruiting</a:t>
            </a:r>
          </a:p>
          <a:p>
            <a:pPr marL="550859" lvl="1" indent="-342900">
              <a:lnSpc>
                <a:spcPct val="100000"/>
              </a:lnSpc>
              <a:buFont typeface="Arial" panose="020B0604020202020204" pitchFamily="34" charset="0"/>
              <a:buChar char="•"/>
            </a:pPr>
            <a:r>
              <a:rPr lang="en-US" sz="2500" dirty="0"/>
              <a:t>I</a:t>
            </a:r>
            <a:r>
              <a:rPr lang="en-US" sz="2500" dirty="0" smtClean="0"/>
              <a:t>ncentives </a:t>
            </a:r>
          </a:p>
          <a:p>
            <a:pPr marL="493709" lvl="1" indent="-285750">
              <a:lnSpc>
                <a:spcPct val="100000"/>
              </a:lnSpc>
            </a:pPr>
            <a:endParaRPr lang="en-US" sz="2500" dirty="0" smtClean="0"/>
          </a:p>
          <a:p>
            <a:pPr marL="285750" indent="-285750">
              <a:lnSpc>
                <a:spcPct val="100000"/>
              </a:lnSpc>
            </a:pPr>
            <a:r>
              <a:rPr lang="en-US" sz="2500" dirty="0" smtClean="0"/>
              <a:t>Engagement </a:t>
            </a:r>
            <a:endParaRPr lang="en-US" sz="2500" dirty="0"/>
          </a:p>
          <a:p>
            <a:pPr marL="550859" lvl="1" indent="-342900">
              <a:lnSpc>
                <a:spcPct val="100000"/>
              </a:lnSpc>
              <a:buFont typeface="Arial" panose="020B0604020202020204" pitchFamily="34" charset="0"/>
              <a:buChar char="•"/>
            </a:pPr>
            <a:r>
              <a:rPr lang="en-US" sz="2500" dirty="0" smtClean="0"/>
              <a:t>Marketing</a:t>
            </a:r>
          </a:p>
          <a:p>
            <a:pPr marL="493709" lvl="1" indent="-285750">
              <a:lnSpc>
                <a:spcPct val="100000"/>
              </a:lnSpc>
            </a:pPr>
            <a:endParaRPr lang="en-US" sz="2500" dirty="0"/>
          </a:p>
          <a:p>
            <a:pPr marL="285750" indent="-285750">
              <a:lnSpc>
                <a:spcPct val="100000"/>
              </a:lnSpc>
            </a:pPr>
            <a:r>
              <a:rPr lang="en-US" sz="2500" dirty="0" smtClean="0"/>
              <a:t>Maintaining Landlord Relationships</a:t>
            </a:r>
          </a:p>
          <a:p>
            <a:pPr marL="493709" lvl="1" indent="-285750">
              <a:lnSpc>
                <a:spcPct val="100000"/>
              </a:lnSpc>
              <a:buFont typeface="Arial" panose="020B0604020202020204" pitchFamily="34" charset="0"/>
              <a:buChar char="•"/>
            </a:pPr>
            <a:r>
              <a:rPr lang="en-US" sz="2500" dirty="0" smtClean="0"/>
              <a:t>The 3 C’s</a:t>
            </a:r>
          </a:p>
          <a:p>
            <a:pPr marL="493709" lvl="1" indent="-285750">
              <a:lnSpc>
                <a:spcPct val="100000"/>
              </a:lnSpc>
              <a:buFont typeface="Arial" panose="020B0604020202020204" pitchFamily="34" charset="0"/>
              <a:buChar char="•"/>
            </a:pPr>
            <a:r>
              <a:rPr lang="en-US" sz="2500" dirty="0" smtClean="0"/>
              <a:t>Celebration</a:t>
            </a:r>
            <a:endParaRPr lang="en-US" sz="25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Shape 384" descr="C:\Users\diana.maciel\AppData\Local\Microsoft\Windows\Temporary Internet Files\Content.IE5\9CIE1VZ8\crowd-296520_640[1].png"/>
          <p:cNvPicPr preferRelativeResize="0"/>
          <p:nvPr/>
        </p:nvPicPr>
        <p:blipFill rotWithShape="1">
          <a:blip r:embed="rId3">
            <a:alphaModFix/>
          </a:blip>
          <a:srcRect/>
          <a:stretch/>
        </p:blipFill>
        <p:spPr>
          <a:xfrm>
            <a:off x="1337692" y="4152494"/>
            <a:ext cx="3773845" cy="1963579"/>
          </a:xfrm>
          <a:prstGeom prst="rect">
            <a:avLst/>
          </a:prstGeom>
          <a:noFill/>
          <a:ln>
            <a:noFill/>
          </a:ln>
        </p:spPr>
      </p:pic>
      <p:sp>
        <p:nvSpPr>
          <p:cNvPr id="385" name="Shape 385"/>
          <p:cNvSpPr txBox="1">
            <a:spLocks noGrp="1"/>
          </p:cNvSpPr>
          <p:nvPr>
            <p:ph type="sldNum" idx="4294967295"/>
          </p:nvPr>
        </p:nvSpPr>
        <p:spPr>
          <a:xfrm>
            <a:off x="8594725" y="6332537"/>
            <a:ext cx="549275" cy="525462"/>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100" b="0" i="0" u="none" strike="noStrike" cap="none">
                <a:solidFill>
                  <a:srgbClr val="000000"/>
                </a:solidFill>
                <a:latin typeface="Arial"/>
                <a:ea typeface="Arial"/>
                <a:cs typeface="Arial"/>
                <a:sym typeface="Arial"/>
              </a:rPr>
              <a:t>6</a:t>
            </a:fld>
            <a:endParaRPr lang="en-US" sz="1100" b="0" i="0" u="none" strike="noStrike" cap="none">
              <a:solidFill>
                <a:srgbClr val="000000"/>
              </a:solidFill>
              <a:latin typeface="Arial"/>
              <a:ea typeface="Arial"/>
              <a:cs typeface="Arial"/>
              <a:sym typeface="Arial"/>
            </a:endParaRPr>
          </a:p>
        </p:txBody>
      </p:sp>
      <p:sp>
        <p:nvSpPr>
          <p:cNvPr id="386" name="Shape 386"/>
          <p:cNvSpPr txBox="1"/>
          <p:nvPr/>
        </p:nvSpPr>
        <p:spPr>
          <a:xfrm>
            <a:off x="6477000" y="3494117"/>
            <a:ext cx="2438399" cy="1676399"/>
          </a:xfrm>
          <a:prstGeom prst="rect">
            <a:avLst/>
          </a:prstGeom>
          <a:noFill/>
          <a:ln>
            <a:noFill/>
          </a:ln>
        </p:spPr>
        <p:txBody>
          <a:bodyPr lIns="91425" tIns="91425" rIns="91425" bIns="91425" anchor="t" anchorCtr="0">
            <a:noAutofit/>
          </a:bodyPr>
          <a:lstStyle/>
          <a:p>
            <a:pPr marL="285750" marR="0" lvl="0" indent="-285750" algn="l" rtl="0">
              <a:lnSpc>
                <a:spcPct val="100000"/>
              </a:lnSpc>
              <a:spcBef>
                <a:spcPts val="0"/>
              </a:spcBef>
              <a:spcAft>
                <a:spcPts val="0"/>
              </a:spcAft>
              <a:buClr>
                <a:schemeClr val="accent5"/>
              </a:buClr>
              <a:buSzPct val="100000"/>
              <a:buFont typeface="Noto Sans Symbols"/>
              <a:buChar char="✓"/>
            </a:pPr>
            <a:r>
              <a:rPr lang="en-US" sz="1800" b="0" i="0" u="none" strike="noStrike" cap="none">
                <a:solidFill>
                  <a:schemeClr val="accent5"/>
                </a:solidFill>
                <a:latin typeface="Century Schoolbook"/>
                <a:ea typeface="Century Schoolbook"/>
                <a:cs typeface="Century Schoolbook"/>
                <a:sym typeface="Century Schoolbook"/>
              </a:rPr>
              <a:t>Affordability</a:t>
            </a:r>
          </a:p>
          <a:p>
            <a:pPr marL="285750" marR="0" lvl="0" indent="-285750" algn="l" rtl="0">
              <a:lnSpc>
                <a:spcPct val="100000"/>
              </a:lnSpc>
              <a:spcBef>
                <a:spcPts val="0"/>
              </a:spcBef>
              <a:spcAft>
                <a:spcPts val="0"/>
              </a:spcAft>
              <a:buClr>
                <a:schemeClr val="accent5"/>
              </a:buClr>
              <a:buSzPct val="100000"/>
              <a:buFont typeface="Noto Sans Symbols"/>
              <a:buChar char="✓"/>
            </a:pPr>
            <a:r>
              <a:rPr lang="en-US" sz="1800" b="0" i="0" u="none" strike="noStrike" cap="none">
                <a:solidFill>
                  <a:schemeClr val="accent5"/>
                </a:solidFill>
                <a:latin typeface="Century Schoolbook"/>
                <a:ea typeface="Century Schoolbook"/>
                <a:cs typeface="Century Schoolbook"/>
                <a:sym typeface="Century Schoolbook"/>
              </a:rPr>
              <a:t>Connection to neighborhoods / communities</a:t>
            </a:r>
          </a:p>
          <a:p>
            <a:pPr marL="285750" marR="0" lvl="0" indent="-285750" algn="l" rtl="0">
              <a:lnSpc>
                <a:spcPct val="100000"/>
              </a:lnSpc>
              <a:spcBef>
                <a:spcPts val="0"/>
              </a:spcBef>
              <a:spcAft>
                <a:spcPts val="0"/>
              </a:spcAft>
              <a:buClr>
                <a:schemeClr val="accent5"/>
              </a:buClr>
              <a:buSzPct val="100000"/>
              <a:buFont typeface="Noto Sans Symbols"/>
              <a:buChar char="✓"/>
            </a:pPr>
            <a:r>
              <a:rPr lang="en-US" sz="1800" b="0" i="0" u="none" strike="noStrike" cap="none">
                <a:solidFill>
                  <a:schemeClr val="accent5"/>
                </a:solidFill>
                <a:latin typeface="Century Schoolbook"/>
                <a:ea typeface="Century Schoolbook"/>
                <a:cs typeface="Century Schoolbook"/>
                <a:sym typeface="Century Schoolbook"/>
              </a:rPr>
              <a:t>Musts vs. </a:t>
            </a:r>
            <a:r>
              <a:rPr lang="en-US" sz="1800">
                <a:solidFill>
                  <a:schemeClr val="accent5"/>
                </a:solidFill>
                <a:latin typeface="Century Schoolbook"/>
                <a:ea typeface="Century Schoolbook"/>
                <a:cs typeface="Century Schoolbook"/>
                <a:sym typeface="Century Schoolbook"/>
              </a:rPr>
              <a:t>W</a:t>
            </a:r>
            <a:r>
              <a:rPr lang="en-US" sz="1800" b="0" i="0" u="none" strike="noStrike" cap="none">
                <a:solidFill>
                  <a:schemeClr val="accent5"/>
                </a:solidFill>
                <a:latin typeface="Century Schoolbook"/>
                <a:ea typeface="Century Schoolbook"/>
                <a:cs typeface="Century Schoolbook"/>
                <a:sym typeface="Century Schoolbook"/>
              </a:rPr>
              <a:t>ants</a:t>
            </a:r>
          </a:p>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Libre Baskerville"/>
              <a:ea typeface="Libre Baskerville"/>
              <a:cs typeface="Libre Baskerville"/>
              <a:sym typeface="Libre Baskerville"/>
            </a:endParaRPr>
          </a:p>
        </p:txBody>
      </p:sp>
      <p:sp>
        <p:nvSpPr>
          <p:cNvPr id="387" name="Shape 387"/>
          <p:cNvSpPr txBox="1">
            <a:spLocks noGrp="1"/>
          </p:cNvSpPr>
          <p:nvPr>
            <p:ph type="title"/>
          </p:nvPr>
        </p:nvSpPr>
        <p:spPr>
          <a:xfrm>
            <a:off x="130628" y="228600"/>
            <a:ext cx="6879770" cy="609599"/>
          </a:xfrm>
          <a:prstGeom prst="rect">
            <a:avLst/>
          </a:prstGeom>
          <a:noFill/>
          <a:ln>
            <a:noFill/>
          </a:ln>
        </p:spPr>
        <p:txBody>
          <a:bodyPr lIns="0" tIns="0" rIns="0" bIns="0" anchor="t" anchorCtr="0">
            <a:noAutofit/>
          </a:bodyPr>
          <a:lstStyle/>
          <a:p>
            <a:pPr marL="345281" marR="0" lvl="0" indent="-256381" algn="l" rtl="0">
              <a:lnSpc>
                <a:spcPct val="112500"/>
              </a:lnSpc>
              <a:spcBef>
                <a:spcPts val="0"/>
              </a:spcBef>
              <a:spcAft>
                <a:spcPts val="0"/>
              </a:spcAft>
              <a:buClr>
                <a:schemeClr val="lt1"/>
              </a:buClr>
              <a:buSzPct val="25000"/>
              <a:buFont typeface="Century Schoolbook"/>
              <a:buNone/>
            </a:pPr>
            <a:r>
              <a:rPr lang="en-US" sz="2800" b="0" i="0" u="none" strike="noStrike" cap="none" dirty="0" smtClean="0">
                <a:solidFill>
                  <a:schemeClr val="lt1"/>
                </a:solidFill>
                <a:latin typeface="Century Schoolbook"/>
                <a:ea typeface="Century Schoolbook"/>
                <a:cs typeface="Century Schoolbook"/>
                <a:sym typeface="Century Schoolbook"/>
              </a:rPr>
              <a:t>Locating </a:t>
            </a:r>
            <a:r>
              <a:rPr lang="en-US" sz="2800" b="0" i="0" u="none" strike="noStrike" cap="none" dirty="0">
                <a:solidFill>
                  <a:schemeClr val="lt1"/>
                </a:solidFill>
                <a:latin typeface="Century Schoolbook"/>
                <a:ea typeface="Century Schoolbook"/>
                <a:cs typeface="Century Schoolbook"/>
                <a:sym typeface="Century Schoolbook"/>
              </a:rPr>
              <a:t>Landlords</a:t>
            </a:r>
          </a:p>
        </p:txBody>
      </p:sp>
      <p:grpSp>
        <p:nvGrpSpPr>
          <p:cNvPr id="388" name="Shape 388"/>
          <p:cNvGrpSpPr/>
          <p:nvPr/>
        </p:nvGrpSpPr>
        <p:grpSpPr>
          <a:xfrm>
            <a:off x="388233" y="2012893"/>
            <a:ext cx="8215132" cy="1297126"/>
            <a:chOff x="7233" y="1860494"/>
            <a:chExt cx="8215132" cy="1297126"/>
          </a:xfrm>
        </p:grpSpPr>
        <p:sp>
          <p:nvSpPr>
            <p:cNvPr id="389" name="Shape 389"/>
            <p:cNvSpPr/>
            <p:nvPr/>
          </p:nvSpPr>
          <p:spPr>
            <a:xfrm>
              <a:off x="7233" y="1860494"/>
              <a:ext cx="2161876" cy="1297126"/>
            </a:xfrm>
            <a:prstGeom prst="roundRect">
              <a:avLst>
                <a:gd name="adj" fmla="val 10000"/>
              </a:avLst>
            </a:prstGeom>
            <a:gradFill>
              <a:gsLst>
                <a:gs pos="0">
                  <a:srgbClr val="699E1E"/>
                </a:gs>
                <a:gs pos="80000">
                  <a:srgbClr val="8BD027"/>
                </a:gs>
                <a:gs pos="100000">
                  <a:srgbClr val="8DD425"/>
                </a:gs>
              </a:gsLst>
              <a:lin ang="16200000" scaled="0"/>
            </a:gradFill>
            <a:ln>
              <a:noFill/>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390" name="Shape 390"/>
            <p:cNvSpPr txBox="1"/>
            <p:nvPr/>
          </p:nvSpPr>
          <p:spPr>
            <a:xfrm>
              <a:off x="45225" y="1898486"/>
              <a:ext cx="2085892" cy="1221141"/>
            </a:xfrm>
            <a:prstGeom prst="rect">
              <a:avLst/>
            </a:prstGeom>
            <a:noFill/>
            <a:ln>
              <a:noFill/>
            </a:ln>
          </p:spPr>
          <p:txBody>
            <a:bodyPr lIns="95250" tIns="95250" rIns="95250" bIns="95250" anchor="ctr" anchorCtr="0">
              <a:noAutofit/>
            </a:bodyPr>
            <a:lstStyle/>
            <a:p>
              <a:pPr marL="0" marR="0" lvl="0" indent="0" algn="ctr" rtl="0">
                <a:lnSpc>
                  <a:spcPct val="90000"/>
                </a:lnSpc>
                <a:spcBef>
                  <a:spcPts val="0"/>
                </a:spcBef>
                <a:spcAft>
                  <a:spcPts val="0"/>
                </a:spcAft>
                <a:buClr>
                  <a:schemeClr val="lt1"/>
                </a:buClr>
                <a:buSzPct val="25000"/>
                <a:buFont typeface="Century Schoolbook"/>
                <a:buNone/>
              </a:pPr>
              <a:r>
                <a:rPr lang="en-US" sz="2500" b="0" i="0" u="none" strike="noStrike" cap="none">
                  <a:solidFill>
                    <a:schemeClr val="lt1"/>
                  </a:solidFill>
                  <a:latin typeface="Century Schoolbook"/>
                  <a:ea typeface="Century Schoolbook"/>
                  <a:cs typeface="Century Schoolbook"/>
                  <a:sym typeface="Century Schoolbook"/>
                </a:rPr>
                <a:t>Belief that anyone can be housed</a:t>
              </a:r>
            </a:p>
          </p:txBody>
        </p:sp>
        <p:sp>
          <p:nvSpPr>
            <p:cNvPr id="391" name="Shape 391"/>
            <p:cNvSpPr/>
            <p:nvPr/>
          </p:nvSpPr>
          <p:spPr>
            <a:xfrm>
              <a:off x="2385298" y="2240984"/>
              <a:ext cx="458317" cy="536145"/>
            </a:xfrm>
            <a:prstGeom prst="rightArrow">
              <a:avLst>
                <a:gd name="adj1" fmla="val 60000"/>
                <a:gd name="adj2" fmla="val 50000"/>
              </a:avLst>
            </a:prstGeom>
            <a:gradFill>
              <a:gsLst>
                <a:gs pos="0">
                  <a:srgbClr val="699E1E"/>
                </a:gs>
                <a:gs pos="80000">
                  <a:srgbClr val="8BD027"/>
                </a:gs>
                <a:gs pos="100000">
                  <a:srgbClr val="8DD425"/>
                </a:gs>
              </a:gsLst>
              <a:lin ang="16200000" scaled="0"/>
            </a:gradFill>
            <a:ln>
              <a:noFill/>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392" name="Shape 392"/>
            <p:cNvSpPr txBox="1"/>
            <p:nvPr/>
          </p:nvSpPr>
          <p:spPr>
            <a:xfrm>
              <a:off x="2385298" y="2348214"/>
              <a:ext cx="320821" cy="321687"/>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rgbClr val="000000"/>
                </a:buClr>
                <a:buFont typeface="Arial"/>
                <a:buNone/>
              </a:pPr>
              <a:endParaRPr sz="2000" b="0" i="0" u="none" strike="noStrike" cap="none">
                <a:solidFill>
                  <a:schemeClr val="lt1"/>
                </a:solidFill>
                <a:latin typeface="Arial"/>
                <a:ea typeface="Arial"/>
                <a:cs typeface="Arial"/>
                <a:sym typeface="Arial"/>
              </a:endParaRPr>
            </a:p>
          </p:txBody>
        </p:sp>
        <p:sp>
          <p:nvSpPr>
            <p:cNvPr id="393" name="Shape 393"/>
            <p:cNvSpPr/>
            <p:nvPr/>
          </p:nvSpPr>
          <p:spPr>
            <a:xfrm>
              <a:off x="3033860" y="1860494"/>
              <a:ext cx="2161876" cy="1297126"/>
            </a:xfrm>
            <a:prstGeom prst="roundRect">
              <a:avLst>
                <a:gd name="adj" fmla="val 10000"/>
              </a:avLst>
            </a:prstGeom>
            <a:gradFill>
              <a:gsLst>
                <a:gs pos="0">
                  <a:srgbClr val="0064A6"/>
                </a:gs>
                <a:gs pos="80000">
                  <a:srgbClr val="0084DB"/>
                </a:gs>
                <a:gs pos="100000">
                  <a:srgbClr val="0087E1"/>
                </a:gs>
              </a:gsLst>
              <a:lin ang="16200000" scaled="0"/>
            </a:gradFill>
            <a:ln w="9525" cap="flat" cmpd="sng">
              <a:solidFill>
                <a:srgbClr val="007FC5"/>
              </a:solidFill>
              <a:prstDash val="solid"/>
              <a:round/>
              <a:headEnd type="none" w="med" len="med"/>
              <a:tailEnd type="none" w="med" len="med"/>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394" name="Shape 394"/>
            <p:cNvSpPr txBox="1"/>
            <p:nvPr/>
          </p:nvSpPr>
          <p:spPr>
            <a:xfrm>
              <a:off x="3071852" y="1898486"/>
              <a:ext cx="2085892" cy="1221141"/>
            </a:xfrm>
            <a:prstGeom prst="rect">
              <a:avLst/>
            </a:prstGeom>
            <a:noFill/>
            <a:ln>
              <a:noFill/>
            </a:ln>
          </p:spPr>
          <p:txBody>
            <a:bodyPr lIns="95250" tIns="95250" rIns="95250" bIns="95250" anchor="ctr" anchorCtr="0">
              <a:noAutofit/>
            </a:bodyPr>
            <a:lstStyle/>
            <a:p>
              <a:pPr marL="0" marR="0" lvl="0" indent="0" algn="ctr" rtl="0">
                <a:lnSpc>
                  <a:spcPct val="90000"/>
                </a:lnSpc>
                <a:spcBef>
                  <a:spcPts val="0"/>
                </a:spcBef>
                <a:spcAft>
                  <a:spcPts val="0"/>
                </a:spcAft>
                <a:buClr>
                  <a:schemeClr val="lt1"/>
                </a:buClr>
                <a:buSzPct val="25000"/>
                <a:buFont typeface="Century Schoolbook"/>
                <a:buNone/>
              </a:pPr>
              <a:r>
                <a:rPr lang="en-US" sz="2400">
                  <a:solidFill>
                    <a:schemeClr val="lt1"/>
                  </a:solidFill>
                  <a:latin typeface="Century Schoolbook"/>
                  <a:ea typeface="Century Schoolbook"/>
                  <a:cs typeface="Century Schoolbook"/>
                  <a:sym typeface="Century Schoolbook"/>
                </a:rPr>
                <a:t>Assess the rental market</a:t>
              </a:r>
            </a:p>
          </p:txBody>
        </p:sp>
        <p:sp>
          <p:nvSpPr>
            <p:cNvPr id="395" name="Shape 395"/>
            <p:cNvSpPr/>
            <p:nvPr/>
          </p:nvSpPr>
          <p:spPr>
            <a:xfrm>
              <a:off x="5411926" y="2240984"/>
              <a:ext cx="458317" cy="536145"/>
            </a:xfrm>
            <a:prstGeom prst="rightArrow">
              <a:avLst>
                <a:gd name="adj1" fmla="val 60000"/>
                <a:gd name="adj2" fmla="val 50000"/>
              </a:avLst>
            </a:prstGeom>
            <a:gradFill>
              <a:gsLst>
                <a:gs pos="0">
                  <a:srgbClr val="540C64"/>
                </a:gs>
                <a:gs pos="80000">
                  <a:srgbClr val="6E1084"/>
                </a:gs>
                <a:gs pos="100000">
                  <a:srgbClr val="700F86"/>
                </a:gs>
              </a:gsLst>
              <a:lin ang="16200000" scaled="0"/>
            </a:gradFill>
            <a:ln>
              <a:noFill/>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396" name="Shape 396"/>
            <p:cNvSpPr txBox="1"/>
            <p:nvPr/>
          </p:nvSpPr>
          <p:spPr>
            <a:xfrm>
              <a:off x="5411926" y="2348214"/>
              <a:ext cx="320821" cy="321687"/>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Clr>
                  <a:srgbClr val="000000"/>
                </a:buClr>
                <a:buFont typeface="Arial"/>
                <a:buNone/>
              </a:pPr>
              <a:endParaRPr sz="2000" b="0" i="0" u="none" strike="noStrike" cap="none">
                <a:solidFill>
                  <a:schemeClr val="lt1"/>
                </a:solidFill>
                <a:latin typeface="Arial"/>
                <a:ea typeface="Arial"/>
                <a:cs typeface="Arial"/>
                <a:sym typeface="Arial"/>
              </a:endParaRPr>
            </a:p>
          </p:txBody>
        </p:sp>
        <p:sp>
          <p:nvSpPr>
            <p:cNvPr id="397" name="Shape 397"/>
            <p:cNvSpPr/>
            <p:nvPr/>
          </p:nvSpPr>
          <p:spPr>
            <a:xfrm>
              <a:off x="6060489" y="1860494"/>
              <a:ext cx="2161876" cy="1297126"/>
            </a:xfrm>
            <a:prstGeom prst="roundRect">
              <a:avLst>
                <a:gd name="adj" fmla="val 10000"/>
              </a:avLst>
            </a:prstGeom>
            <a:gradFill>
              <a:gsLst>
                <a:gs pos="0">
                  <a:srgbClr val="540C64"/>
                </a:gs>
                <a:gs pos="80000">
                  <a:srgbClr val="6E1084"/>
                </a:gs>
                <a:gs pos="100000">
                  <a:srgbClr val="700F86"/>
                </a:gs>
              </a:gsLst>
              <a:lin ang="16200000" scaled="0"/>
            </a:gradFill>
            <a:ln>
              <a:noFill/>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
          <p:nvSpPr>
            <p:cNvPr id="398" name="Shape 398"/>
            <p:cNvSpPr txBox="1"/>
            <p:nvPr/>
          </p:nvSpPr>
          <p:spPr>
            <a:xfrm>
              <a:off x="6098480" y="1898486"/>
              <a:ext cx="2085892" cy="1221141"/>
            </a:xfrm>
            <a:prstGeom prst="rect">
              <a:avLst/>
            </a:prstGeom>
            <a:noFill/>
            <a:ln>
              <a:noFill/>
            </a:ln>
          </p:spPr>
          <p:txBody>
            <a:bodyPr lIns="95250" tIns="95250" rIns="95250" bIns="95250" anchor="ctr" anchorCtr="0">
              <a:noAutofit/>
            </a:bodyPr>
            <a:lstStyle/>
            <a:p>
              <a:pPr marL="0" marR="0" lvl="0" indent="0" algn="ctr" rtl="0">
                <a:lnSpc>
                  <a:spcPct val="90000"/>
                </a:lnSpc>
                <a:spcBef>
                  <a:spcPts val="0"/>
                </a:spcBef>
                <a:spcAft>
                  <a:spcPts val="0"/>
                </a:spcAft>
                <a:buClr>
                  <a:schemeClr val="lt1"/>
                </a:buClr>
                <a:buSzPct val="25000"/>
                <a:buFont typeface="Century Schoolbook"/>
                <a:buNone/>
              </a:pPr>
              <a:r>
                <a:rPr lang="en-US" sz="2500" b="0" i="0" u="none" strike="noStrike" cap="none">
                  <a:solidFill>
                    <a:schemeClr val="lt1"/>
                  </a:solidFill>
                  <a:latin typeface="Century Schoolbook"/>
                  <a:ea typeface="Century Schoolbook"/>
                  <a:cs typeface="Century Schoolbook"/>
                  <a:sym typeface="Century Schoolbook"/>
                </a:rPr>
                <a:t>Set realistic expectations</a:t>
              </a:r>
            </a:p>
          </p:txBody>
        </p:sp>
      </p:grpSp>
      <p:sp>
        <p:nvSpPr>
          <p:cNvPr id="399" name="Shape 399"/>
          <p:cNvSpPr/>
          <p:nvPr/>
        </p:nvSpPr>
        <p:spPr>
          <a:xfrm>
            <a:off x="7412182" y="3279371"/>
            <a:ext cx="274319" cy="274319"/>
          </a:xfrm>
          <a:prstGeom prst="downArrow">
            <a:avLst>
              <a:gd name="adj1" fmla="val 50000"/>
              <a:gd name="adj2" fmla="val 50000"/>
            </a:avLst>
          </a:prstGeom>
          <a:gradFill>
            <a:gsLst>
              <a:gs pos="0">
                <a:srgbClr val="550C66"/>
              </a:gs>
              <a:gs pos="80000">
                <a:srgbClr val="701086"/>
              </a:gs>
              <a:gs pos="100000">
                <a:srgbClr val="720F89"/>
              </a:gs>
            </a:gsLst>
            <a:lin ang="16200000" scaled="0"/>
          </a:gradFill>
          <a:ln w="9525" cap="flat" cmpd="sng">
            <a:solidFill>
              <a:srgbClr val="6A1C7D"/>
            </a:solidFill>
            <a:prstDash val="solid"/>
            <a:round/>
            <a:headEnd type="none" w="med" len="med"/>
            <a:tailEnd type="none" w="med" len="med"/>
          </a:ln>
          <a:effectLst>
            <a:outerShdw blurRad="50799" dist="38100" dir="5400000" algn="t" rotWithShape="0">
              <a:srgbClr val="000000">
                <a:alpha val="40000"/>
              </a:srgbClr>
            </a:outerShdw>
          </a:effectLst>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Font typeface="Arial"/>
              <a:buNone/>
            </a:pPr>
            <a:endParaRPr sz="2400" b="0" i="0" u="none" strike="noStrike" cap="none">
              <a:solidFill>
                <a:schemeClr val="dk1"/>
              </a:solidFill>
              <a:latin typeface="Times"/>
              <a:ea typeface="Times"/>
              <a:cs typeface="Times"/>
              <a:sym typeface="Times"/>
            </a:endParaRPr>
          </a:p>
        </p:txBody>
      </p:sp>
      <p:pic>
        <p:nvPicPr>
          <p:cNvPr id="400" name="Shape 400" descr="C:\Users\diana.maciel\AppData\Local\Microsoft\Windows\Temporary Internet Files\Content.IE5\06AVV19Z\Magnifying_glass_icon.svg[1].png"/>
          <p:cNvPicPr preferRelativeResize="0"/>
          <p:nvPr/>
        </p:nvPicPr>
        <p:blipFill rotWithShape="1">
          <a:blip r:embed="rId4">
            <a:alphaModFix/>
          </a:blip>
          <a:srcRect/>
          <a:stretch/>
        </p:blipFill>
        <p:spPr>
          <a:xfrm>
            <a:off x="996458" y="3837708"/>
            <a:ext cx="2228156" cy="222815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title"/>
          </p:nvPr>
        </p:nvSpPr>
        <p:spPr>
          <a:xfrm>
            <a:off x="70262" y="171343"/>
            <a:ext cx="5159828" cy="609599"/>
          </a:xfrm>
          <a:prstGeom prst="rect">
            <a:avLst/>
          </a:prstGeom>
          <a:noFill/>
          <a:ln>
            <a:noFill/>
          </a:ln>
        </p:spPr>
        <p:txBody>
          <a:bodyPr lIns="0" tIns="0" rIns="0" bIns="0" anchor="t" anchorCtr="0">
            <a:noAutofit/>
          </a:bodyPr>
          <a:lstStyle/>
          <a:p>
            <a:pPr marL="345281" marR="0" lvl="0" indent="-256381" algn="l" rtl="0">
              <a:lnSpc>
                <a:spcPct val="112500"/>
              </a:lnSpc>
              <a:spcBef>
                <a:spcPts val="0"/>
              </a:spcBef>
              <a:spcAft>
                <a:spcPts val="0"/>
              </a:spcAft>
              <a:buClr>
                <a:schemeClr val="lt1"/>
              </a:buClr>
              <a:buSzPct val="25000"/>
              <a:buFont typeface="Century Schoolbook"/>
              <a:buNone/>
            </a:pPr>
            <a:r>
              <a:rPr lang="en-US" sz="2800" b="0" i="0" u="none" strike="noStrike" cap="none" dirty="0">
                <a:solidFill>
                  <a:schemeClr val="lt1"/>
                </a:solidFill>
                <a:latin typeface="Century Schoolbook"/>
                <a:ea typeface="Century Schoolbook"/>
                <a:cs typeface="Century Schoolbook"/>
                <a:sym typeface="Century Schoolbook"/>
              </a:rPr>
              <a:t>Targeting Landlords</a:t>
            </a:r>
          </a:p>
        </p:txBody>
      </p:sp>
      <p:grpSp>
        <p:nvGrpSpPr>
          <p:cNvPr id="406" name="Shape 406"/>
          <p:cNvGrpSpPr/>
          <p:nvPr/>
        </p:nvGrpSpPr>
        <p:grpSpPr>
          <a:xfrm>
            <a:off x="1828798" y="1216404"/>
            <a:ext cx="5543551" cy="4364728"/>
            <a:chOff x="-1" y="0"/>
            <a:chExt cx="7391402" cy="4057132"/>
          </a:xfrm>
        </p:grpSpPr>
        <p:sp>
          <p:nvSpPr>
            <p:cNvPr id="407" name="Shape 407"/>
            <p:cNvSpPr/>
            <p:nvPr/>
          </p:nvSpPr>
          <p:spPr>
            <a:xfrm>
              <a:off x="0" y="0"/>
              <a:ext cx="7391401" cy="786240"/>
            </a:xfrm>
            <a:prstGeom prst="roundRect">
              <a:avLst>
                <a:gd name="adj" fmla="val 16667"/>
              </a:avLst>
            </a:prstGeom>
            <a:solidFill>
              <a:srgbClr val="F7971B"/>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8" name="Shape 408"/>
            <p:cNvSpPr txBox="1"/>
            <p:nvPr/>
          </p:nvSpPr>
          <p:spPr>
            <a:xfrm>
              <a:off x="38380" y="38380"/>
              <a:ext cx="7314639" cy="709477"/>
            </a:xfrm>
            <a:prstGeom prst="rect">
              <a:avLst/>
            </a:prstGeom>
            <a:noFill/>
            <a:ln>
              <a:noFill/>
            </a:ln>
          </p:spPr>
          <p:txBody>
            <a:bodyPr lIns="99050" tIns="99050" rIns="99050" bIns="99050" anchor="ctr" anchorCtr="0">
              <a:noAutofit/>
            </a:bodyPr>
            <a:lstStyle/>
            <a:p>
              <a:pPr marL="0" marR="0" lvl="0" indent="0" algn="l" rtl="0">
                <a:lnSpc>
                  <a:spcPct val="90000"/>
                </a:lnSpc>
                <a:spcBef>
                  <a:spcPts val="0"/>
                </a:spcBef>
                <a:spcAft>
                  <a:spcPts val="0"/>
                </a:spcAft>
                <a:buSzPct val="25000"/>
                <a:buNone/>
              </a:pPr>
              <a:r>
                <a:rPr lang="en-US" sz="2600">
                  <a:solidFill>
                    <a:schemeClr val="lt1"/>
                  </a:solidFill>
                  <a:latin typeface="Arial"/>
                  <a:ea typeface="Arial"/>
                  <a:cs typeface="Arial"/>
                  <a:sym typeface="Arial"/>
                </a:rPr>
                <a:t>Target Intentionally</a:t>
              </a:r>
            </a:p>
          </p:txBody>
        </p:sp>
        <p:sp>
          <p:nvSpPr>
            <p:cNvPr id="409" name="Shape 409"/>
            <p:cNvSpPr/>
            <p:nvPr/>
          </p:nvSpPr>
          <p:spPr>
            <a:xfrm>
              <a:off x="0" y="793104"/>
              <a:ext cx="7391401" cy="108675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10" name="Shape 410"/>
            <p:cNvSpPr txBox="1"/>
            <p:nvPr/>
          </p:nvSpPr>
          <p:spPr>
            <a:xfrm>
              <a:off x="-1" y="831485"/>
              <a:ext cx="7391401" cy="1086750"/>
            </a:xfrm>
            <a:prstGeom prst="rect">
              <a:avLst/>
            </a:prstGeom>
            <a:noFill/>
            <a:ln>
              <a:noFill/>
            </a:ln>
          </p:spPr>
          <p:txBody>
            <a:bodyPr lIns="234675" tIns="27925" rIns="156450" bIns="27925" anchor="t" anchorCtr="0">
              <a:noAutofit/>
            </a:bodyPr>
            <a:lstStyle/>
            <a:p>
              <a:pPr marL="228600" marR="0" lvl="1" indent="-228600" algn="l" rtl="0">
                <a:lnSpc>
                  <a:spcPct val="90000"/>
                </a:lnSpc>
                <a:spcBef>
                  <a:spcPts val="0"/>
                </a:spcBef>
                <a:spcAft>
                  <a:spcPts val="0"/>
                </a:spcAft>
                <a:buClr>
                  <a:schemeClr val="accent2"/>
                </a:buClr>
                <a:buSzPct val="100000"/>
                <a:buFont typeface="Century Schoolbook"/>
                <a:buChar char="•"/>
              </a:pPr>
              <a:r>
                <a:rPr lang="en-US" sz="2400" b="0" i="0" u="none" strike="noStrike" cap="none" dirty="0">
                  <a:solidFill>
                    <a:schemeClr val="accent2"/>
                  </a:solidFill>
                  <a:latin typeface="Century Schoolbook"/>
                  <a:ea typeface="Century Schoolbook"/>
                  <a:cs typeface="Century Schoolbook"/>
                  <a:sym typeface="Century Schoolbook"/>
                </a:rPr>
                <a:t>Geography</a:t>
              </a:r>
            </a:p>
            <a:p>
              <a:pPr marL="228600" marR="0" lvl="1" indent="-228600" algn="l" rtl="0">
                <a:lnSpc>
                  <a:spcPct val="90000"/>
                </a:lnSpc>
                <a:spcBef>
                  <a:spcPts val="440"/>
                </a:spcBef>
                <a:spcAft>
                  <a:spcPts val="0"/>
                </a:spcAft>
                <a:buClr>
                  <a:schemeClr val="accent2"/>
                </a:buClr>
                <a:buSzPct val="100000"/>
                <a:buFont typeface="Century Schoolbook"/>
                <a:buChar char="•"/>
              </a:pPr>
              <a:r>
                <a:rPr lang="en-US" sz="2400" dirty="0" smtClean="0">
                  <a:solidFill>
                    <a:schemeClr val="accent2"/>
                  </a:solidFill>
                  <a:latin typeface="Century Schoolbook"/>
                  <a:ea typeface="Century Schoolbook"/>
                  <a:cs typeface="Century Schoolbook"/>
                  <a:sym typeface="Century Schoolbook"/>
                </a:rPr>
                <a:t>Rent</a:t>
              </a:r>
            </a:p>
            <a:p>
              <a:pPr marL="228600" marR="0" lvl="1" indent="-228600" algn="l" rtl="0">
                <a:lnSpc>
                  <a:spcPct val="90000"/>
                </a:lnSpc>
                <a:spcBef>
                  <a:spcPts val="440"/>
                </a:spcBef>
                <a:spcAft>
                  <a:spcPts val="0"/>
                </a:spcAft>
                <a:buClr>
                  <a:schemeClr val="accent2"/>
                </a:buClr>
                <a:buSzPct val="100000"/>
                <a:buFont typeface="Century Schoolbook"/>
                <a:buChar char="•"/>
              </a:pPr>
              <a:r>
                <a:rPr lang="en-US" sz="2400" b="0" i="0" u="none" strike="noStrike" cap="none" dirty="0" smtClean="0">
                  <a:solidFill>
                    <a:schemeClr val="accent2"/>
                  </a:solidFill>
                  <a:latin typeface="Century Schoolbook"/>
                  <a:ea typeface="Century Schoolbook"/>
                  <a:cs typeface="Century Schoolbook"/>
                  <a:sym typeface="Century Schoolbook"/>
                </a:rPr>
                <a:t>Size/Type of Property Owner</a:t>
              </a:r>
              <a:endParaRPr lang="en-US" sz="2400" b="0" i="0" u="none" strike="noStrike" cap="none" dirty="0">
                <a:solidFill>
                  <a:schemeClr val="accent2"/>
                </a:solidFill>
                <a:latin typeface="Century Schoolbook"/>
                <a:ea typeface="Century Schoolbook"/>
                <a:cs typeface="Century Schoolbook"/>
                <a:sym typeface="Century Schoolbook"/>
              </a:endParaRPr>
            </a:p>
            <a:p>
              <a:pPr marL="228600" marR="0" lvl="1" indent="-228600" algn="l" rtl="0">
                <a:lnSpc>
                  <a:spcPct val="90000"/>
                </a:lnSpc>
                <a:spcBef>
                  <a:spcPts val="440"/>
                </a:spcBef>
                <a:spcAft>
                  <a:spcPts val="0"/>
                </a:spcAft>
                <a:buClr>
                  <a:schemeClr val="dk1"/>
                </a:buClr>
                <a:buFont typeface="Arial"/>
                <a:buNone/>
              </a:pPr>
              <a:endParaRPr sz="2000" b="0" i="0" u="none" strike="noStrike" cap="none" dirty="0">
                <a:solidFill>
                  <a:schemeClr val="accent2"/>
                </a:solidFill>
                <a:latin typeface="Century Schoolbook"/>
                <a:ea typeface="Century Schoolbook"/>
                <a:cs typeface="Century Schoolbook"/>
                <a:sym typeface="Century Schoolbook"/>
              </a:endParaRPr>
            </a:p>
          </p:txBody>
        </p:sp>
        <p:sp>
          <p:nvSpPr>
            <p:cNvPr id="411" name="Shape 411"/>
            <p:cNvSpPr/>
            <p:nvPr/>
          </p:nvSpPr>
          <p:spPr>
            <a:xfrm>
              <a:off x="0" y="1963479"/>
              <a:ext cx="7391401" cy="702615"/>
            </a:xfrm>
            <a:prstGeom prst="roundRect">
              <a:avLst>
                <a:gd name="adj" fmla="val 16667"/>
              </a:avLst>
            </a:prstGeom>
            <a:solidFill>
              <a:srgbClr val="F7971B"/>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2" name="Shape 412"/>
            <p:cNvSpPr txBox="1"/>
            <p:nvPr/>
          </p:nvSpPr>
          <p:spPr>
            <a:xfrm>
              <a:off x="38380" y="1918235"/>
              <a:ext cx="7314639" cy="793103"/>
            </a:xfrm>
            <a:prstGeom prst="rect">
              <a:avLst/>
            </a:prstGeom>
            <a:noFill/>
            <a:ln>
              <a:noFill/>
            </a:ln>
          </p:spPr>
          <p:txBody>
            <a:bodyPr lIns="99050" tIns="99050" rIns="99050" bIns="99050" anchor="ctr" anchorCtr="0">
              <a:noAutofit/>
            </a:bodyPr>
            <a:lstStyle/>
            <a:p>
              <a:pPr marL="0" marR="0" lvl="0" indent="0" algn="l" rtl="0">
                <a:lnSpc>
                  <a:spcPct val="90000"/>
                </a:lnSpc>
                <a:spcBef>
                  <a:spcPts val="0"/>
                </a:spcBef>
                <a:spcAft>
                  <a:spcPts val="0"/>
                </a:spcAft>
                <a:buSzPct val="25000"/>
                <a:buNone/>
              </a:pPr>
              <a:r>
                <a:rPr lang="en-US" sz="2600" dirty="0">
                  <a:solidFill>
                    <a:schemeClr val="lt1"/>
                  </a:solidFill>
                  <a:latin typeface="Arial"/>
                  <a:ea typeface="Arial"/>
                  <a:cs typeface="Arial"/>
                  <a:sym typeface="Arial"/>
                </a:rPr>
                <a:t>Conduct Tailored Housing Searches </a:t>
              </a:r>
            </a:p>
          </p:txBody>
        </p:sp>
        <p:sp>
          <p:nvSpPr>
            <p:cNvPr id="413" name="Shape 413"/>
            <p:cNvSpPr/>
            <p:nvPr/>
          </p:nvSpPr>
          <p:spPr>
            <a:xfrm>
              <a:off x="0" y="2666093"/>
              <a:ext cx="7391401" cy="139103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14" name="Shape 414"/>
            <p:cNvSpPr txBox="1"/>
            <p:nvPr/>
          </p:nvSpPr>
          <p:spPr>
            <a:xfrm>
              <a:off x="0" y="2666093"/>
              <a:ext cx="7391401" cy="1391039"/>
            </a:xfrm>
            <a:prstGeom prst="rect">
              <a:avLst/>
            </a:prstGeom>
            <a:noFill/>
            <a:ln>
              <a:noFill/>
            </a:ln>
          </p:spPr>
          <p:txBody>
            <a:bodyPr lIns="234675" tIns="27925" rIns="156450" bIns="27925" anchor="t" anchorCtr="0">
              <a:noAutofit/>
            </a:bodyPr>
            <a:lstStyle/>
            <a:p>
              <a:pPr marL="228600" marR="0" lvl="1" indent="-228600" algn="l" rtl="0">
                <a:lnSpc>
                  <a:spcPct val="90000"/>
                </a:lnSpc>
                <a:spcBef>
                  <a:spcPts val="0"/>
                </a:spcBef>
                <a:spcAft>
                  <a:spcPts val="0"/>
                </a:spcAft>
                <a:buClr>
                  <a:schemeClr val="accent2"/>
                </a:buClr>
                <a:buSzPct val="100000"/>
                <a:buFont typeface="Century Schoolbook"/>
                <a:buChar char="•"/>
              </a:pPr>
              <a:r>
                <a:rPr lang="en-US" sz="2400" b="0" i="0" u="none" strike="noStrike" cap="none" dirty="0">
                  <a:solidFill>
                    <a:schemeClr val="accent2"/>
                  </a:solidFill>
                  <a:latin typeface="Century Schoolbook"/>
                  <a:ea typeface="Century Schoolbook"/>
                  <a:cs typeface="Century Schoolbook"/>
                  <a:sym typeface="Century Schoolbook"/>
                </a:rPr>
                <a:t>Clean history/positive income = large </a:t>
              </a:r>
              <a:r>
                <a:rPr lang="en-US" sz="2400" b="0" i="0" u="none" strike="noStrike" cap="none" dirty="0" smtClean="0">
                  <a:solidFill>
                    <a:schemeClr val="accent2"/>
                  </a:solidFill>
                  <a:latin typeface="Century Schoolbook"/>
                  <a:ea typeface="Century Schoolbook"/>
                  <a:cs typeface="Century Schoolbook"/>
                  <a:sym typeface="Century Schoolbook"/>
                </a:rPr>
                <a:t>complex</a:t>
              </a:r>
              <a:endParaRPr lang="en-US" sz="2400" b="0" i="0" u="none" strike="noStrike" cap="none" dirty="0">
                <a:solidFill>
                  <a:schemeClr val="accent2"/>
                </a:solidFill>
                <a:latin typeface="Century Schoolbook"/>
                <a:ea typeface="Century Schoolbook"/>
                <a:cs typeface="Century Schoolbook"/>
                <a:sym typeface="Century Schoolbook"/>
              </a:endParaRPr>
            </a:p>
            <a:p>
              <a:pPr marL="228600" marR="0" lvl="1" indent="-228600" algn="l" rtl="0">
                <a:lnSpc>
                  <a:spcPct val="90000"/>
                </a:lnSpc>
                <a:spcBef>
                  <a:spcPts val="440"/>
                </a:spcBef>
                <a:spcAft>
                  <a:spcPts val="0"/>
                </a:spcAft>
                <a:buClr>
                  <a:schemeClr val="accent2"/>
                </a:buClr>
                <a:buSzPct val="100000"/>
                <a:buFont typeface="Century Schoolbook"/>
                <a:buChar char="•"/>
              </a:pPr>
              <a:r>
                <a:rPr lang="en-US" sz="2400" b="0" i="0" u="none" strike="noStrike" cap="none" dirty="0">
                  <a:solidFill>
                    <a:schemeClr val="accent2"/>
                  </a:solidFill>
                  <a:latin typeface="Century Schoolbook"/>
                  <a:ea typeface="Century Schoolbook"/>
                  <a:cs typeface="Century Schoolbook"/>
                  <a:sym typeface="Century Schoolbook"/>
                </a:rPr>
                <a:t>Poor history/zero income = </a:t>
              </a:r>
              <a:r>
                <a:rPr lang="en-US" sz="2400" dirty="0" smtClean="0">
                  <a:solidFill>
                    <a:schemeClr val="accent2"/>
                  </a:solidFill>
                  <a:latin typeface="Century Schoolbook"/>
                  <a:ea typeface="Century Schoolbook"/>
                  <a:cs typeface="Century Schoolbook"/>
                  <a:sym typeface="Century Schoolbook"/>
                </a:rPr>
                <a:t>Mom &amp;</a:t>
              </a:r>
              <a:r>
                <a:rPr lang="en-US" sz="2400" b="0" i="0" u="none" strike="noStrike" cap="none" dirty="0" smtClean="0">
                  <a:solidFill>
                    <a:schemeClr val="accent2"/>
                  </a:solidFill>
                  <a:latin typeface="Century Schoolbook"/>
                  <a:ea typeface="Century Schoolbook"/>
                  <a:cs typeface="Century Schoolbook"/>
                  <a:sym typeface="Century Schoolbook"/>
                </a:rPr>
                <a:t> Pop</a:t>
              </a:r>
              <a:endParaRPr lang="en-US" sz="2400" b="0" i="0" u="none" strike="noStrike" cap="none" dirty="0">
                <a:solidFill>
                  <a:schemeClr val="accent2"/>
                </a:solidFill>
                <a:latin typeface="Century Schoolbook"/>
                <a:ea typeface="Century Schoolbook"/>
                <a:cs typeface="Century Schoolbook"/>
                <a:sym typeface="Century Schoolbook"/>
              </a:endParaRPr>
            </a:p>
            <a:p>
              <a:pPr marL="228600" marR="0" lvl="1" indent="-228600" algn="l" rtl="0">
                <a:lnSpc>
                  <a:spcPct val="90000"/>
                </a:lnSpc>
                <a:spcBef>
                  <a:spcPts val="440"/>
                </a:spcBef>
                <a:spcAft>
                  <a:spcPts val="0"/>
                </a:spcAft>
                <a:buClr>
                  <a:schemeClr val="dk1"/>
                </a:buClr>
                <a:buFont typeface="Arial"/>
                <a:buNone/>
              </a:pPr>
              <a:endParaRPr sz="2100" b="0" i="0" u="none" strike="noStrike" cap="none" dirty="0">
                <a:solidFill>
                  <a:schemeClr val="accent2"/>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111935" y="169632"/>
            <a:ext cx="6400800" cy="609600"/>
          </a:xfrm>
          <a:prstGeom prst="rect">
            <a:avLst/>
          </a:prstGeom>
          <a:noFill/>
          <a:ln>
            <a:noFill/>
          </a:ln>
        </p:spPr>
        <p:txBody>
          <a:bodyPr lIns="0" tIns="0" rIns="0" bIns="0" anchor="t" anchorCtr="0">
            <a:noAutofit/>
          </a:bodyPr>
          <a:lstStyle/>
          <a:p>
            <a:pPr marL="345281" marR="0" lvl="0" indent="-256381" algn="l" rtl="0">
              <a:lnSpc>
                <a:spcPct val="112500"/>
              </a:lnSpc>
              <a:spcBef>
                <a:spcPts val="0"/>
              </a:spcBef>
              <a:spcAft>
                <a:spcPts val="0"/>
              </a:spcAft>
              <a:buClr>
                <a:schemeClr val="lt1"/>
              </a:buClr>
              <a:buSzPct val="25000"/>
              <a:buFont typeface="Century Schoolbook"/>
              <a:buNone/>
            </a:pPr>
            <a:r>
              <a:rPr lang="en-US" sz="2800" b="0" i="0" u="none" strike="noStrike" cap="none" dirty="0">
                <a:solidFill>
                  <a:schemeClr val="lt1"/>
                </a:solidFill>
                <a:latin typeface="Century Schoolbook"/>
                <a:ea typeface="Century Schoolbook"/>
                <a:cs typeface="Century Schoolbook"/>
                <a:sym typeface="Century Schoolbook"/>
              </a:rPr>
              <a:t>Targeting Landlords - Example</a:t>
            </a:r>
          </a:p>
        </p:txBody>
      </p:sp>
      <p:sp>
        <p:nvSpPr>
          <p:cNvPr id="420" name="Shape 420"/>
          <p:cNvSpPr/>
          <p:nvPr/>
        </p:nvSpPr>
        <p:spPr>
          <a:xfrm>
            <a:off x="1371600" y="1182637"/>
            <a:ext cx="6400799" cy="919400"/>
          </a:xfrm>
          <a:prstGeom prst="roundRect">
            <a:avLst>
              <a:gd name="adj" fmla="val 16667"/>
            </a:avLst>
          </a:prstGeom>
          <a:solidFill>
            <a:schemeClr val="dk1"/>
          </a:solidFill>
          <a:ln w="38100" cap="flat" cmpd="sng">
            <a:solidFill>
              <a:schemeClr val="lt1"/>
            </a:solidFill>
            <a:prstDash val="solid"/>
            <a:round/>
            <a:headEnd type="none" w="med" len="med"/>
            <a:tailEnd type="none" w="med" len="med"/>
          </a:ln>
          <a:effectLst>
            <a:outerShdw blurRad="39999" dist="20000" dir="5400000" rotWithShape="0">
              <a:srgbClr val="000000">
                <a:alpha val="37647"/>
              </a:srgbClr>
            </a:outerShdw>
          </a:effectLst>
        </p:spPr>
        <p:txBody>
          <a:bodyPr lIns="91425" tIns="45700" rIns="91425" bIns="45700" anchor="t" anchorCtr="0">
            <a:noAutofit/>
          </a:bodyPr>
          <a:lstStyle/>
          <a:p>
            <a:pPr marL="0" marR="0" lvl="0" indent="0" algn="l" rtl="0">
              <a:spcBef>
                <a:spcPts val="0"/>
              </a:spcBef>
              <a:buSzPct val="25000"/>
              <a:buNone/>
            </a:pPr>
            <a:r>
              <a:rPr lang="en-US" sz="1600" b="1" i="1" u="none" strike="noStrike" cap="none">
                <a:solidFill>
                  <a:srgbClr val="0081C6"/>
                </a:solidFill>
                <a:latin typeface="Century Schoolbook"/>
                <a:ea typeface="Century Schoolbook"/>
                <a:cs typeface="Century Schoolbook"/>
                <a:sym typeface="Century Schoolbook"/>
              </a:rPr>
              <a:t>The Way Home partnered with Houston Apartment Association to identify multi-family properties in the Houston area that would be a good fit for PSH and RRH. </a:t>
            </a:r>
          </a:p>
        </p:txBody>
      </p:sp>
      <p:pic>
        <p:nvPicPr>
          <p:cNvPr id="421" name="Shape 421" descr="C:\Users\diana.maciel\AppData\Local\Microsoft\Windows\Temporary Internet Files\Content.IE5\RPJ6F290\15345-illustration-of-city-buildings-pv[1].png"/>
          <p:cNvPicPr preferRelativeResize="0"/>
          <p:nvPr/>
        </p:nvPicPr>
        <p:blipFill rotWithShape="1">
          <a:blip r:embed="rId3">
            <a:alphaModFix/>
          </a:blip>
          <a:srcRect/>
          <a:stretch/>
        </p:blipFill>
        <p:spPr>
          <a:xfrm>
            <a:off x="1143000" y="2556165"/>
            <a:ext cx="2726315" cy="2726315"/>
          </a:xfrm>
          <a:prstGeom prst="rect">
            <a:avLst/>
          </a:prstGeom>
          <a:noFill/>
          <a:ln>
            <a:noFill/>
          </a:ln>
        </p:spPr>
      </p:pic>
      <p:pic>
        <p:nvPicPr>
          <p:cNvPr id="422" name="Shape 422"/>
          <p:cNvPicPr preferRelativeResize="0"/>
          <p:nvPr/>
        </p:nvPicPr>
        <p:blipFill rotWithShape="1">
          <a:blip r:embed="rId4">
            <a:alphaModFix/>
          </a:blip>
          <a:srcRect l="33864" t="14545" r="42727" b="70909"/>
          <a:stretch/>
        </p:blipFill>
        <p:spPr>
          <a:xfrm>
            <a:off x="2556164" y="2362200"/>
            <a:ext cx="1683327" cy="784463"/>
          </a:xfrm>
          <a:prstGeom prst="rect">
            <a:avLst/>
          </a:prstGeom>
          <a:noFill/>
          <a:ln>
            <a:noFill/>
          </a:ln>
        </p:spPr>
      </p:pic>
      <p:sp>
        <p:nvSpPr>
          <p:cNvPr id="423" name="Shape 423"/>
          <p:cNvSpPr txBox="1"/>
          <p:nvPr/>
        </p:nvSpPr>
        <p:spPr>
          <a:xfrm>
            <a:off x="4239500" y="2164990"/>
            <a:ext cx="3771900" cy="3508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1" dirty="0">
                <a:solidFill>
                  <a:srgbClr val="0081C6"/>
                </a:solidFill>
                <a:latin typeface="Century Schoolbook"/>
                <a:ea typeface="Century Schoolbook"/>
                <a:cs typeface="Century Schoolbook"/>
                <a:sym typeface="Century Schoolbook"/>
              </a:rPr>
              <a:t>HAA generated a list of all multi-family property in Harris County:</a:t>
            </a:r>
          </a:p>
          <a:p>
            <a:pPr marL="285750" marR="0" lvl="0" indent="-285750" algn="l" rtl="0">
              <a:spcBef>
                <a:spcPts val="0"/>
              </a:spcBef>
              <a:buClr>
                <a:srgbClr val="0081C6"/>
              </a:buClr>
              <a:buSzPct val="100000"/>
              <a:buFont typeface="Arial"/>
              <a:buChar char="•"/>
            </a:pPr>
            <a:r>
              <a:rPr lang="en-US" sz="1600" dirty="0">
                <a:solidFill>
                  <a:srgbClr val="0081C6"/>
                </a:solidFill>
                <a:latin typeface="Century Schoolbook"/>
                <a:ea typeface="Century Schoolbook"/>
                <a:cs typeface="Century Schoolbook"/>
                <a:sym typeface="Century Schoolbook"/>
              </a:rPr>
              <a:t>Occupancy rate of 89% or below </a:t>
            </a:r>
          </a:p>
          <a:p>
            <a:pPr marL="285750" marR="0" lvl="0" indent="-285750" algn="l" rtl="0">
              <a:spcBef>
                <a:spcPts val="0"/>
              </a:spcBef>
              <a:buClr>
                <a:srgbClr val="0081C6"/>
              </a:buClr>
              <a:buSzPct val="100000"/>
              <a:buFont typeface="Arial"/>
              <a:buChar char="•"/>
            </a:pPr>
            <a:r>
              <a:rPr lang="en-US" sz="1600" dirty="0">
                <a:solidFill>
                  <a:srgbClr val="0081C6"/>
                </a:solidFill>
                <a:latin typeface="Century Schoolbook"/>
                <a:ea typeface="Century Schoolbook"/>
                <a:cs typeface="Century Schoolbook"/>
                <a:sym typeface="Century Schoolbook"/>
              </a:rPr>
              <a:t>Classified as C or D class property</a:t>
            </a:r>
          </a:p>
          <a:p>
            <a:pPr marL="285750" marR="0" lvl="0" indent="-285750" algn="l" rtl="0">
              <a:spcBef>
                <a:spcPts val="0"/>
              </a:spcBef>
              <a:buClr>
                <a:srgbClr val="0081C6"/>
              </a:buClr>
              <a:buSzPct val="100000"/>
              <a:buFont typeface="Arial"/>
              <a:buChar char="•"/>
            </a:pPr>
            <a:r>
              <a:rPr lang="en-US" sz="1600" dirty="0">
                <a:solidFill>
                  <a:srgbClr val="0081C6"/>
                </a:solidFill>
                <a:latin typeface="Century Schoolbook"/>
                <a:ea typeface="Century Schoolbook"/>
                <a:cs typeface="Century Schoolbook"/>
                <a:sym typeface="Century Schoolbook"/>
              </a:rPr>
              <a:t>More than 275 units on property</a:t>
            </a:r>
          </a:p>
          <a:p>
            <a:pPr marL="0" marR="0" lvl="0" indent="0" algn="l" rtl="0">
              <a:spcBef>
                <a:spcPts val="0"/>
              </a:spcBef>
              <a:buNone/>
            </a:pPr>
            <a:endParaRPr sz="1600" dirty="0">
              <a:solidFill>
                <a:srgbClr val="0081C6"/>
              </a:solidFill>
              <a:latin typeface="Century Schoolbook"/>
              <a:ea typeface="Century Schoolbook"/>
              <a:cs typeface="Century Schoolbook"/>
              <a:sym typeface="Century Schoolbook"/>
            </a:endParaRPr>
          </a:p>
          <a:p>
            <a:pPr marL="0" marR="0" lvl="0" indent="0" algn="l" rtl="0">
              <a:spcBef>
                <a:spcPts val="0"/>
              </a:spcBef>
              <a:buSzPct val="25000"/>
              <a:buNone/>
            </a:pPr>
            <a:r>
              <a:rPr lang="en-US" sz="1500" b="1" dirty="0">
                <a:solidFill>
                  <a:srgbClr val="0081C6"/>
                </a:solidFill>
                <a:latin typeface="Century Schoolbook"/>
                <a:ea typeface="Century Schoolbook"/>
                <a:cs typeface="Century Schoolbook"/>
                <a:sym typeface="Century Schoolbook"/>
              </a:rPr>
              <a:t>TWH did further analysis of rental prices to identify which properties </a:t>
            </a:r>
            <a:r>
              <a:rPr lang="en-US" sz="1500" b="1" dirty="0" smtClean="0">
                <a:solidFill>
                  <a:srgbClr val="0081C6"/>
                </a:solidFill>
                <a:latin typeface="Century Schoolbook"/>
                <a:ea typeface="Century Schoolbook"/>
                <a:cs typeface="Century Schoolbook"/>
                <a:sym typeface="Century Schoolbook"/>
              </a:rPr>
              <a:t>already participate in subsidized programs.</a:t>
            </a:r>
            <a:endParaRPr lang="en-US" sz="1500" b="1" dirty="0">
              <a:solidFill>
                <a:srgbClr val="0081C6"/>
              </a:solidFill>
              <a:latin typeface="Century Schoolbook"/>
              <a:ea typeface="Century Schoolbook"/>
              <a:cs typeface="Century Schoolbook"/>
              <a:sym typeface="Century Schoolbook"/>
            </a:endParaRPr>
          </a:p>
          <a:p>
            <a:pPr marL="0" marR="0" lvl="0" indent="0" algn="l" rtl="0">
              <a:spcBef>
                <a:spcPts val="0"/>
              </a:spcBef>
              <a:buNone/>
            </a:pPr>
            <a:endParaRPr sz="1500" b="1" dirty="0">
              <a:solidFill>
                <a:srgbClr val="0081C6"/>
              </a:solidFill>
              <a:latin typeface="Century Schoolbook"/>
              <a:ea typeface="Century Schoolbook"/>
              <a:cs typeface="Century Schoolbook"/>
              <a:sym typeface="Century Schoolbook"/>
            </a:endParaRPr>
          </a:p>
          <a:p>
            <a:pPr marL="0" marR="0" lvl="0" indent="0" algn="l" rtl="0">
              <a:spcBef>
                <a:spcPts val="0"/>
              </a:spcBef>
              <a:buSzPct val="25000"/>
              <a:buNone/>
            </a:pPr>
            <a:r>
              <a:rPr lang="en-US" sz="1500" b="1" dirty="0">
                <a:solidFill>
                  <a:srgbClr val="0081C6"/>
                </a:solidFill>
                <a:latin typeface="Century Schoolbook"/>
                <a:ea typeface="Century Schoolbook"/>
                <a:cs typeface="Century Schoolbook"/>
                <a:sym typeface="Century Schoolbook"/>
              </a:rPr>
              <a:t>The properties that were identified from targeted search were seen as priority to engage for PSH and RRH conversion of unit.</a:t>
            </a:r>
            <a:r>
              <a:rPr lang="en-US" sz="1600" b="1" dirty="0">
                <a:solidFill>
                  <a:srgbClr val="0081C6"/>
                </a:solidFill>
                <a:latin typeface="Century Schoolbook"/>
                <a:ea typeface="Century Schoolbook"/>
                <a:cs typeface="Century Schoolbook"/>
                <a:sym typeface="Century Schoolbook"/>
              </a:rPr>
              <a:t> </a:t>
            </a:r>
            <a:r>
              <a:rPr lang="en-US" sz="1200" dirty="0">
                <a:solidFill>
                  <a:srgbClr val="000000"/>
                </a:solidFill>
                <a:latin typeface="Arial"/>
                <a:ea typeface="Arial"/>
                <a:cs typeface="Arial"/>
                <a:sym typeface="Arial"/>
              </a:rPr>
              <a:t>		</a:t>
            </a:r>
            <a:r>
              <a:rPr lang="en-US" sz="1400" dirty="0">
                <a:solidFill>
                  <a:srgbClr val="000000"/>
                </a:solidFill>
                <a:latin typeface="Arial"/>
                <a:ea typeface="Arial"/>
                <a:cs typeface="Arial"/>
                <a:sym typeface="Arial"/>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1729"/>
            <a:ext cx="6019799" cy="533399"/>
          </a:xfrm>
        </p:spPr>
        <p:txBody>
          <a:bodyPr/>
          <a:lstStyle/>
          <a:p>
            <a:r>
              <a:rPr lang="en-US" dirty="0" smtClean="0"/>
              <a:t>Recruitment </a:t>
            </a:r>
            <a:endParaRPr lang="en-US" dirty="0"/>
          </a:p>
        </p:txBody>
      </p:sp>
      <p:graphicFrame>
        <p:nvGraphicFramePr>
          <p:cNvPr id="7" name="Diagram 6"/>
          <p:cNvGraphicFramePr/>
          <p:nvPr>
            <p:extLst>
              <p:ext uri="{D42A27DB-BD31-4B8C-83A1-F6EECF244321}">
                <p14:modId xmlns:p14="http://schemas.microsoft.com/office/powerpoint/2010/main" val="38003725"/>
              </p:ext>
            </p:extLst>
          </p:nvPr>
        </p:nvGraphicFramePr>
        <p:xfrm>
          <a:off x="1733725" y="2101676"/>
          <a:ext cx="6604931" cy="4416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221140" y="1191236"/>
            <a:ext cx="9776199" cy="784830"/>
          </a:xfrm>
          <a:prstGeom prst="rect">
            <a:avLst/>
          </a:prstGeom>
          <a:noFill/>
        </p:spPr>
        <p:txBody>
          <a:bodyPr wrap="square" lIns="91440" tIns="45720" rIns="91440" bIns="45720">
            <a:spAutoFit/>
          </a:bodyPr>
          <a:lstStyle/>
          <a:p>
            <a:pPr algn="ctr"/>
            <a:r>
              <a:rPr lang="en-US" sz="4500" cap="none" spc="0" dirty="0" smtClean="0">
                <a:ln w="22225">
                  <a:solidFill>
                    <a:schemeClr val="accent2"/>
                  </a:solidFill>
                  <a:prstDash val="solid"/>
                </a:ln>
                <a:solidFill>
                  <a:schemeClr val="accent2"/>
                </a:solidFill>
                <a:effectLst/>
              </a:rPr>
              <a:t>Rental Housing is a Business!!</a:t>
            </a:r>
            <a:endParaRPr lang="en-US" sz="4500" cap="none" spc="0" dirty="0">
              <a:ln w="22225">
                <a:solidFill>
                  <a:schemeClr val="accent2"/>
                </a:solidFill>
                <a:prstDash val="solid"/>
              </a:ln>
              <a:solidFill>
                <a:schemeClr val="accent2"/>
              </a:solidFill>
              <a:effectLst/>
            </a:endParaRPr>
          </a:p>
        </p:txBody>
      </p:sp>
    </p:spTree>
    <p:extLst>
      <p:ext uri="{BB962C8B-B14F-4D97-AF65-F5344CB8AC3E}">
        <p14:creationId xmlns:p14="http://schemas.microsoft.com/office/powerpoint/2010/main" val="1333881363"/>
      </p:ext>
    </p:extLst>
  </p:cSld>
  <p:clrMapOvr>
    <a:masterClrMapping/>
  </p:clrMapOvr>
</p:sld>
</file>

<file path=ppt/theme/theme1.xml><?xml version="1.0" encoding="utf-8"?>
<a:theme xmlns:a="http://schemas.openxmlformats.org/drawingml/2006/main" name="1_Default Design">
  <a:themeElements>
    <a:clrScheme name="Custom 8">
      <a:dk1>
        <a:srgbClr val="FFFFFF"/>
      </a:dk1>
      <a:lt1>
        <a:srgbClr val="FFFFFF"/>
      </a:lt1>
      <a:dk2>
        <a:srgbClr val="9FA1A4"/>
      </a:dk2>
      <a:lt2>
        <a:srgbClr val="9FA1A4"/>
      </a:lt2>
      <a:accent1>
        <a:srgbClr val="F8971D"/>
      </a:accent1>
      <a:accent2>
        <a:srgbClr val="0081C6"/>
      </a:accent2>
      <a:accent3>
        <a:srgbClr val="FFFFFF"/>
      </a:accent3>
      <a:accent4>
        <a:srgbClr val="8DC63F"/>
      </a:accent4>
      <a:accent5>
        <a:srgbClr val="6C207E"/>
      </a:accent5>
      <a:accent6>
        <a:srgbClr val="C60C46"/>
      </a:accent6>
      <a:hlink>
        <a:srgbClr val="EEB111"/>
      </a:hlink>
      <a:folHlink>
        <a:srgbClr val="4B5FA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Custom 8">
      <a:dk1>
        <a:srgbClr val="FFFFFF"/>
      </a:dk1>
      <a:lt1>
        <a:srgbClr val="FFFFFF"/>
      </a:lt1>
      <a:dk2>
        <a:srgbClr val="9FA1A4"/>
      </a:dk2>
      <a:lt2>
        <a:srgbClr val="9FA1A4"/>
      </a:lt2>
      <a:accent1>
        <a:srgbClr val="F8971D"/>
      </a:accent1>
      <a:accent2>
        <a:srgbClr val="0081C6"/>
      </a:accent2>
      <a:accent3>
        <a:srgbClr val="FFFFFF"/>
      </a:accent3>
      <a:accent4>
        <a:srgbClr val="8DC63F"/>
      </a:accent4>
      <a:accent5>
        <a:srgbClr val="6C207E"/>
      </a:accent5>
      <a:accent6>
        <a:srgbClr val="C60C46"/>
      </a:accent6>
      <a:hlink>
        <a:srgbClr val="EEB111"/>
      </a:hlink>
      <a:folHlink>
        <a:srgbClr val="4B5FA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efault Design">
  <a:themeElements>
    <a:clrScheme name="Custom 8">
      <a:dk1>
        <a:srgbClr val="FFFFFF"/>
      </a:dk1>
      <a:lt1>
        <a:srgbClr val="FFFFFF"/>
      </a:lt1>
      <a:dk2>
        <a:srgbClr val="9FA1A4"/>
      </a:dk2>
      <a:lt2>
        <a:srgbClr val="9FA1A4"/>
      </a:lt2>
      <a:accent1>
        <a:srgbClr val="F8971D"/>
      </a:accent1>
      <a:accent2>
        <a:srgbClr val="0081C6"/>
      </a:accent2>
      <a:accent3>
        <a:srgbClr val="FFFFFF"/>
      </a:accent3>
      <a:accent4>
        <a:srgbClr val="8DC63F"/>
      </a:accent4>
      <a:accent5>
        <a:srgbClr val="6C207E"/>
      </a:accent5>
      <a:accent6>
        <a:srgbClr val="C60C46"/>
      </a:accent6>
      <a:hlink>
        <a:srgbClr val="EEB111"/>
      </a:hlink>
      <a:folHlink>
        <a:srgbClr val="4B5FA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efault Design">
  <a:themeElements>
    <a:clrScheme name="Custom 8">
      <a:dk1>
        <a:srgbClr val="FFFFFF"/>
      </a:dk1>
      <a:lt1>
        <a:srgbClr val="FFFFFF"/>
      </a:lt1>
      <a:dk2>
        <a:srgbClr val="9FA1A4"/>
      </a:dk2>
      <a:lt2>
        <a:srgbClr val="9FA1A4"/>
      </a:lt2>
      <a:accent1>
        <a:srgbClr val="F8971D"/>
      </a:accent1>
      <a:accent2>
        <a:srgbClr val="0081C6"/>
      </a:accent2>
      <a:accent3>
        <a:srgbClr val="FFFFFF"/>
      </a:accent3>
      <a:accent4>
        <a:srgbClr val="8DC63F"/>
      </a:accent4>
      <a:accent5>
        <a:srgbClr val="6C207E"/>
      </a:accent5>
      <a:accent6>
        <a:srgbClr val="C60C46"/>
      </a:accent6>
      <a:hlink>
        <a:srgbClr val="EEB111"/>
      </a:hlink>
      <a:folHlink>
        <a:srgbClr val="4B5FA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efault Design">
  <a:themeElements>
    <a:clrScheme name="Custom 8">
      <a:dk1>
        <a:srgbClr val="FFFFFF"/>
      </a:dk1>
      <a:lt1>
        <a:srgbClr val="FFFFFF"/>
      </a:lt1>
      <a:dk2>
        <a:srgbClr val="9FA1A4"/>
      </a:dk2>
      <a:lt2>
        <a:srgbClr val="9FA1A4"/>
      </a:lt2>
      <a:accent1>
        <a:srgbClr val="F8971D"/>
      </a:accent1>
      <a:accent2>
        <a:srgbClr val="0081C6"/>
      </a:accent2>
      <a:accent3>
        <a:srgbClr val="FFFFFF"/>
      </a:accent3>
      <a:accent4>
        <a:srgbClr val="8DC63F"/>
      </a:accent4>
      <a:accent5>
        <a:srgbClr val="6C207E"/>
      </a:accent5>
      <a:accent6>
        <a:srgbClr val="C60C46"/>
      </a:accent6>
      <a:hlink>
        <a:srgbClr val="EEB111"/>
      </a:hlink>
      <a:folHlink>
        <a:srgbClr val="4B5FA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7_Default Design">
  <a:themeElements>
    <a:clrScheme name="Custom 8">
      <a:dk1>
        <a:srgbClr val="FFFFFF"/>
      </a:dk1>
      <a:lt1>
        <a:srgbClr val="FFFFFF"/>
      </a:lt1>
      <a:dk2>
        <a:srgbClr val="9FA1A4"/>
      </a:dk2>
      <a:lt2>
        <a:srgbClr val="9FA1A4"/>
      </a:lt2>
      <a:accent1>
        <a:srgbClr val="F8971D"/>
      </a:accent1>
      <a:accent2>
        <a:srgbClr val="0081C6"/>
      </a:accent2>
      <a:accent3>
        <a:srgbClr val="FFFFFF"/>
      </a:accent3>
      <a:accent4>
        <a:srgbClr val="8DC63F"/>
      </a:accent4>
      <a:accent5>
        <a:srgbClr val="6C207E"/>
      </a:accent5>
      <a:accent6>
        <a:srgbClr val="C60C46"/>
      </a:accent6>
      <a:hlink>
        <a:srgbClr val="EEB111"/>
      </a:hlink>
      <a:folHlink>
        <a:srgbClr val="4B5FA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E65100"/>
        </a:accent1>
        <a:accent2>
          <a:srgbClr val="309E47"/>
        </a:accent2>
        <a:accent3>
          <a:srgbClr val="FFFFFF"/>
        </a:accent3>
        <a:accent4>
          <a:srgbClr val="000000"/>
        </a:accent4>
        <a:accent5>
          <a:srgbClr val="F0B3AA"/>
        </a:accent5>
        <a:accent6>
          <a:srgbClr val="2A8F3F"/>
        </a:accent6>
        <a:hlink>
          <a:srgbClr val="9CCF00"/>
        </a:hlink>
        <a:folHlink>
          <a:srgbClr val="CF004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3_Default Design">
  <a:themeElements>
    <a:clrScheme name="Custom 8">
      <a:dk1>
        <a:srgbClr val="FFFFFF"/>
      </a:dk1>
      <a:lt1>
        <a:srgbClr val="FFFFFF"/>
      </a:lt1>
      <a:dk2>
        <a:srgbClr val="9FA1A4"/>
      </a:dk2>
      <a:lt2>
        <a:srgbClr val="9FA1A4"/>
      </a:lt2>
      <a:accent1>
        <a:srgbClr val="F8971D"/>
      </a:accent1>
      <a:accent2>
        <a:srgbClr val="0081C6"/>
      </a:accent2>
      <a:accent3>
        <a:srgbClr val="FFFFFF"/>
      </a:accent3>
      <a:accent4>
        <a:srgbClr val="8DC63F"/>
      </a:accent4>
      <a:accent5>
        <a:srgbClr val="6C207E"/>
      </a:accent5>
      <a:accent6>
        <a:srgbClr val="C60C46"/>
      </a:accent6>
      <a:hlink>
        <a:srgbClr val="EEB111"/>
      </a:hlink>
      <a:folHlink>
        <a:srgbClr val="4B5FA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E65100"/>
        </a:accent1>
        <a:accent2>
          <a:srgbClr val="309E47"/>
        </a:accent2>
        <a:accent3>
          <a:srgbClr val="FFFFFF"/>
        </a:accent3>
        <a:accent4>
          <a:srgbClr val="000000"/>
        </a:accent4>
        <a:accent5>
          <a:srgbClr val="F0B3AA"/>
        </a:accent5>
        <a:accent6>
          <a:srgbClr val="2A8F3F"/>
        </a:accent6>
        <a:hlink>
          <a:srgbClr val="9CCF00"/>
        </a:hlink>
        <a:folHlink>
          <a:srgbClr val="CF004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17891</TotalTime>
  <Words>5002</Words>
  <Application>Microsoft Office PowerPoint</Application>
  <PresentationFormat>On-screen Show (4:3)</PresentationFormat>
  <Paragraphs>544</Paragraphs>
  <Slides>33</Slides>
  <Notes>33</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33</vt:i4>
      </vt:variant>
    </vt:vector>
  </HeadingPairs>
  <TitlesOfParts>
    <vt:vector size="50" baseType="lpstr">
      <vt:lpstr>Wingdings</vt:lpstr>
      <vt:lpstr>Calibri</vt:lpstr>
      <vt:lpstr>Arial</vt:lpstr>
      <vt:lpstr>ＭＳ Ｐゴシック</vt:lpstr>
      <vt:lpstr>Times New Roman</vt:lpstr>
      <vt:lpstr>Perpetua</vt:lpstr>
      <vt:lpstr>Century Schoolbook</vt:lpstr>
      <vt:lpstr>Times</vt:lpstr>
      <vt:lpstr>Noto Sans Symbols</vt:lpstr>
      <vt:lpstr>Libre Baskerville</vt:lpstr>
      <vt:lpstr>1_Default Design</vt:lpstr>
      <vt:lpstr>1_Default Design</vt:lpstr>
      <vt:lpstr>2_Default Design</vt:lpstr>
      <vt:lpstr>2_Default Design</vt:lpstr>
      <vt:lpstr>1_Default Design</vt:lpstr>
      <vt:lpstr>17_Default Design</vt:lpstr>
      <vt:lpstr>13_Default Design</vt:lpstr>
      <vt:lpstr>Engaging Property Owners </vt:lpstr>
      <vt:lpstr>Your Presenters</vt:lpstr>
      <vt:lpstr>Our Mission</vt:lpstr>
      <vt:lpstr>PowerPoint Presentation</vt:lpstr>
      <vt:lpstr>Agenda</vt:lpstr>
      <vt:lpstr>Locating Landlords</vt:lpstr>
      <vt:lpstr>Targeting Landlords</vt:lpstr>
      <vt:lpstr>Targeting Landlords - Example</vt:lpstr>
      <vt:lpstr>Recruitment </vt:lpstr>
      <vt:lpstr>Recruitment </vt:lpstr>
      <vt:lpstr>Incentives</vt:lpstr>
      <vt:lpstr>Risk Mitigation Funds</vt:lpstr>
      <vt:lpstr>PowerPoint Presentation</vt:lpstr>
      <vt:lpstr>Marketing  </vt:lpstr>
      <vt:lpstr>Communication, Coordination, Education, Appreciation and Celebration </vt:lpstr>
      <vt:lpstr>PowerPoint Presentation</vt:lpstr>
      <vt:lpstr>Supporting Tenant Stability in SH</vt:lpstr>
      <vt:lpstr>Engaging Landlords in Housing Stability</vt:lpstr>
      <vt:lpstr>Building a cohesive partnership: TRUST ME! </vt:lpstr>
      <vt:lpstr>Relationship Building Blocks</vt:lpstr>
      <vt:lpstr>Creating a Plan for Coordination</vt:lpstr>
      <vt:lpstr>Building Blocks of Coordination</vt:lpstr>
      <vt:lpstr>Communication, Communication, Communication!!!</vt:lpstr>
      <vt:lpstr>Embracing Good Tension</vt:lpstr>
      <vt:lpstr>Positive Indicators</vt:lpstr>
      <vt:lpstr>Crisis Planning and Eviction Prevention</vt:lpstr>
      <vt:lpstr>Eviction Prevention</vt:lpstr>
      <vt:lpstr>When There’s a Problem</vt:lpstr>
      <vt:lpstr>Working Through It All</vt:lpstr>
      <vt:lpstr>PowerPoint Presentation</vt:lpstr>
      <vt:lpstr>Celebrating Successes</vt:lpstr>
      <vt:lpstr> Q&amp;A </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Maggiani</dc:creator>
  <cp:lastModifiedBy>Samantha Maggiani</cp:lastModifiedBy>
  <cp:revision>145</cp:revision>
  <dcterms:modified xsi:type="dcterms:W3CDTF">2017-10-05T12:53:37Z</dcterms:modified>
</cp:coreProperties>
</file>