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64" r:id="rId4"/>
    <p:sldId id="257" r:id="rId5"/>
    <p:sldId id="258" r:id="rId6"/>
    <p:sldId id="265" r:id="rId7"/>
    <p:sldId id="261" r:id="rId8"/>
    <p:sldId id="259" r:id="rId9"/>
    <p:sldId id="260" r:id="rId10"/>
    <p:sldId id="262" r:id="rId11"/>
    <p:sldId id="263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EFE9-AE61-4528-AD92-D219ACE0C905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4C3B3-B870-408F-B6F1-F82352C7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184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1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3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90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95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15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9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4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9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6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5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63E0-C88C-405B-8121-079B4521B08A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4AF492-78E3-4993-97AE-7679DAC6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4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902" y="3429000"/>
            <a:ext cx="7766936" cy="1646302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KMBJ </a:t>
            </a:r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Noticias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73" y="5597244"/>
            <a:ext cx="7766936" cy="1096899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 smtClean="0"/>
              <a:t>“</a:t>
            </a:r>
            <a:r>
              <a:rPr lang="en-US" sz="4800" dirty="0" err="1" smtClean="0"/>
              <a:t>Sus</a:t>
            </a:r>
            <a:r>
              <a:rPr lang="en-US" sz="4800" dirty="0" smtClean="0"/>
              <a:t> </a:t>
            </a:r>
            <a:r>
              <a:rPr lang="en-US" sz="4800" dirty="0" err="1"/>
              <a:t>noticias</a:t>
            </a:r>
            <a:r>
              <a:rPr lang="en-US" sz="4800" dirty="0"/>
              <a:t>, </a:t>
            </a:r>
            <a:r>
              <a:rPr lang="en-US" sz="4800" dirty="0" err="1"/>
              <a:t>nuestro</a:t>
            </a:r>
            <a:r>
              <a:rPr lang="en-US" sz="4800" dirty="0"/>
              <a:t> </a:t>
            </a:r>
            <a:r>
              <a:rPr lang="en-US" sz="4800" dirty="0" err="1" smtClean="0"/>
              <a:t>camino</a:t>
            </a:r>
            <a:r>
              <a:rPr lang="en-US" sz="4800" dirty="0" smtClean="0"/>
              <a:t>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053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erena willi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18" y="1242669"/>
            <a:ext cx="7075768" cy="47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0022" y="2684947"/>
            <a:ext cx="69721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El </a:t>
            </a:r>
            <a:r>
              <a:rPr lang="en-US" sz="115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Tiempo</a:t>
            </a:r>
            <a:endParaRPr lang="en-US" sz="115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06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012" y="480060"/>
            <a:ext cx="3498167" cy="2623624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8" name="Shape 148" descr="image : scenicreflections.com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012" y="3103684"/>
            <a:ext cx="5372099" cy="3274255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9" name="Shape 149" descr="Image result for austin rain imag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1921" y="480060"/>
            <a:ext cx="4387218" cy="3274254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0" name="Shape 150" descr="Image result for austin rain imag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9140" y="3103683"/>
            <a:ext cx="3972767" cy="3274254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1" name="Shape 151" descr="Image result for austin rain imag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75178" y="480060"/>
            <a:ext cx="4544566" cy="2623624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2" name="Shape 152" descr="Image result for austin car accident in rai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7757" y="3103683"/>
            <a:ext cx="4911381" cy="3274255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89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260350"/>
            <a:ext cx="11409680" cy="5855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reflection stA="33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288072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io de jan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8" y="960120"/>
            <a:ext cx="7900416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4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898" y="2767280"/>
            <a:ext cx="99914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/>
              <a:t>T</a:t>
            </a:r>
            <a:r>
              <a:rPr lang="en-US" sz="8000" b="1" dirty="0" err="1" smtClean="0"/>
              <a:t>emas</a:t>
            </a:r>
            <a:r>
              <a:rPr lang="en-US" sz="8000" b="1" dirty="0" smtClean="0"/>
              <a:t> </a:t>
            </a:r>
            <a:r>
              <a:rPr lang="en-US" sz="8000" b="1" dirty="0"/>
              <a:t>de </a:t>
            </a:r>
            <a:r>
              <a:rPr lang="en-US" sz="8000" b="1" dirty="0" err="1"/>
              <a:t>A</a:t>
            </a:r>
            <a:r>
              <a:rPr lang="en-US" sz="8000" b="1" dirty="0" err="1" smtClean="0"/>
              <a:t>ctualidad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3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ony s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29" y="526557"/>
            <a:ext cx="3878542" cy="580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icolas mad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442912"/>
            <a:ext cx="895350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resident daniel ort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94" y="1000442"/>
            <a:ext cx="5406651" cy="48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6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6576" y="2321004"/>
            <a:ext cx="760657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Deportes</a:t>
            </a:r>
            <a:endPara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1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37" y="1282232"/>
            <a:ext cx="8841122" cy="38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05" y="1707776"/>
            <a:ext cx="8631178" cy="30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15</Words>
  <Application>Microsoft Office PowerPoint</Application>
  <PresentationFormat>Widescreen</PresentationFormat>
  <Paragraphs>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KMBJ Noticias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KMBJ News</dc:title>
  <dc:creator>Kraig Fiero</dc:creator>
  <cp:lastModifiedBy>Kraig Fiero</cp:lastModifiedBy>
  <cp:revision>7</cp:revision>
  <dcterms:created xsi:type="dcterms:W3CDTF">2016-11-09T23:08:29Z</dcterms:created>
  <dcterms:modified xsi:type="dcterms:W3CDTF">2016-11-10T14:47:22Z</dcterms:modified>
</cp:coreProperties>
</file>