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</p:sldMasterIdLst>
  <p:notesMasterIdLst>
    <p:notesMasterId r:id="rId21"/>
  </p:notesMasterIdLst>
  <p:sldIdLst>
    <p:sldId id="280" r:id="rId3"/>
    <p:sldId id="324" r:id="rId4"/>
    <p:sldId id="264" r:id="rId5"/>
    <p:sldId id="340" r:id="rId6"/>
    <p:sldId id="341" r:id="rId7"/>
    <p:sldId id="315" r:id="rId8"/>
    <p:sldId id="343" r:id="rId9"/>
    <p:sldId id="293" r:id="rId10"/>
    <p:sldId id="318" r:id="rId11"/>
    <p:sldId id="331" r:id="rId12"/>
    <p:sldId id="332" r:id="rId13"/>
    <p:sldId id="333" r:id="rId14"/>
    <p:sldId id="344" r:id="rId15"/>
    <p:sldId id="345" r:id="rId16"/>
    <p:sldId id="346" r:id="rId17"/>
    <p:sldId id="348" r:id="rId18"/>
    <p:sldId id="352" r:id="rId19"/>
    <p:sldId id="35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ta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4" autoAdjust="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20T18:07:54.646" idx="1">
    <p:pos x="5760" y="0"/>
    <p:text>I just want to be sure that we have back upfor Neal to the sweeping assumptions being presented here.  </p:text>
  </p:cm>
</p:cmLst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07/relationships/hdphoto" Target="../media/hdphoto1.wdp"/><Relationship Id="rId1" Type="http://schemas.openxmlformats.org/officeDocument/2006/relationships/image" Target="../media/image13.png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C2802-8478-43BC-BE46-5E5A1A54F5BD}" type="doc">
      <dgm:prSet loTypeId="urn:microsoft.com/office/officeart/2005/8/layout/funnel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9D6C636-9296-4A24-8D20-CF00C467BBD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VA</a:t>
          </a:r>
        </a:p>
      </dgm:t>
    </dgm:pt>
    <dgm:pt modelId="{7B181F6C-BFBA-4DA6-A1F8-7E3372588DDA}" type="parTrans" cxnId="{C9091D93-CCB4-463E-8CE8-6D487B28FC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20DFF61-0695-4A69-BCF2-BB8AAF1D7276}" type="sibTrans" cxnId="{C9091D93-CCB4-463E-8CE8-6D487B28FC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4B426EE-1DA9-4885-87FE-46060F9C5D1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Targeted Hubs</a:t>
          </a:r>
        </a:p>
      </dgm:t>
    </dgm:pt>
    <dgm:pt modelId="{9EEBBA66-F182-4AAD-B118-EDC371BE3DD5}" type="parTrans" cxnId="{58B2CB7F-7077-492D-B960-07EFF0A719A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D39FF81-80EC-4ED5-B6EC-2A3791B025EB}" type="sibTrans" cxnId="{58B2CB7F-7077-492D-B960-07EFF0A719A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8AA1BE1-2C10-44F9-A114-C79D0E4CBCA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Outreach Teams</a:t>
          </a:r>
        </a:p>
      </dgm:t>
    </dgm:pt>
    <dgm:pt modelId="{22207CDC-CA1F-4947-9044-9723AD405F39}" type="parTrans" cxnId="{6CED90AD-E70D-4865-A5F9-CD5B671837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1D321FC-70BB-4AA5-B6C6-D892F2C9954C}" type="sibTrans" cxnId="{6CED90AD-E70D-4865-A5F9-CD5B671837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32C5D8B-D0ED-4DAE-B8C6-EE895E78F1E6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206C52EB-3CBC-4432-AD90-B81DB233D929}" type="parTrans" cxnId="{BB69FA00-779B-4D15-AF6F-E742DB3A69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8591D12-CE3A-435C-AA93-1EE80C262B1E}" type="sibTrans" cxnId="{BB69FA00-779B-4D15-AF6F-E742DB3A69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A566DF4-6CBA-43AF-833F-E86B2E9C8A98}" type="pres">
      <dgm:prSet presAssocID="{B8DC2802-8478-43BC-BE46-5E5A1A54F5B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7CFB8-D367-42F7-BCEF-735E9029993F}" type="pres">
      <dgm:prSet presAssocID="{B8DC2802-8478-43BC-BE46-5E5A1A54F5BD}" presName="ellipse" presStyleLbl="trBgShp" presStyleIdx="0" presStyleCnt="1" custScaleX="143375" custScaleY="84380" custLinFactNeighborX="5763" custLinFactNeighborY="28949"/>
      <dgm:spPr/>
    </dgm:pt>
    <dgm:pt modelId="{078A6444-D792-47CB-B409-5FB761867A4E}" type="pres">
      <dgm:prSet presAssocID="{B8DC2802-8478-43BC-BE46-5E5A1A54F5BD}" presName="arrow1" presStyleLbl="fgShp" presStyleIdx="0" presStyleCnt="1" custLinFactNeighborX="21057" custLinFactNeighborY="75035"/>
      <dgm:spPr>
        <a:solidFill>
          <a:schemeClr val="accent1">
            <a:lumMod val="75000"/>
          </a:schemeClr>
        </a:solidFill>
      </dgm:spPr>
    </dgm:pt>
    <dgm:pt modelId="{A47E1560-D1C2-4D3A-BF57-6772E7643F78}" type="pres">
      <dgm:prSet presAssocID="{B8DC2802-8478-43BC-BE46-5E5A1A54F5BD}" presName="rectangle" presStyleLbl="revTx" presStyleIdx="0" presStyleCnt="1" custLinFactY="-100000" custLinFactNeighborX="22944" custLinFactNeighborY="-16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86BE2-D4D8-4634-9AC0-5B0B6AB7DBBF}" type="pres">
      <dgm:prSet presAssocID="{04B426EE-1DA9-4885-87FE-46060F9C5D1D}" presName="item1" presStyleLbl="node1" presStyleIdx="0" presStyleCnt="3" custLinFactNeighborX="-60444" custLinFactNeighborY="-3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0DFB5-F229-4568-A14A-FEEC6C96D61E}" type="pres">
      <dgm:prSet presAssocID="{28AA1BE1-2C10-44F9-A114-C79D0E4CBCA3}" presName="item2" presStyleLbl="node1" presStyleIdx="1" presStyleCnt="3" custScaleX="81055" custScaleY="99591" custLinFactNeighborX="-55012" custLinFactNeighborY="4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87725-BB81-4D23-9956-7E90A8533B46}" type="pres">
      <dgm:prSet presAssocID="{632C5D8B-D0ED-4DAE-B8C6-EE895E78F1E6}" presName="item3" presStyleLbl="node1" presStyleIdx="2" presStyleCnt="3" custScaleX="103742" custScaleY="107423" custLinFactNeighborX="93586" custLinFactNeighborY="36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09143-034F-4C09-AC0E-807A95B97259}" type="pres">
      <dgm:prSet presAssocID="{B8DC2802-8478-43BC-BE46-5E5A1A54F5BD}" presName="funnel" presStyleLbl="trAlignAcc1" presStyleIdx="0" presStyleCnt="1" custScaleX="132857" custLinFactNeighborX="4913" custLinFactNeighborY="9711"/>
      <dgm:spPr/>
    </dgm:pt>
  </dgm:ptLst>
  <dgm:cxnLst>
    <dgm:cxn modelId="{3441946A-BD2C-414A-B223-620981572E51}" type="presOf" srcId="{B8DC2802-8478-43BC-BE46-5E5A1A54F5BD}" destId="{DA566DF4-6CBA-43AF-833F-E86B2E9C8A98}" srcOrd="0" destOrd="0" presId="urn:microsoft.com/office/officeart/2005/8/layout/funnel1"/>
    <dgm:cxn modelId="{0FFD6D64-7D68-484C-9840-8F811C532ACD}" type="presOf" srcId="{A9D6C636-9296-4A24-8D20-CF00C467BBDF}" destId="{6FE87725-BB81-4D23-9956-7E90A8533B46}" srcOrd="0" destOrd="0" presId="urn:microsoft.com/office/officeart/2005/8/layout/funnel1"/>
    <dgm:cxn modelId="{320D7E28-1342-4CB3-8CD0-2314B7A50FC7}" type="presOf" srcId="{632C5D8B-D0ED-4DAE-B8C6-EE895E78F1E6}" destId="{A47E1560-D1C2-4D3A-BF57-6772E7643F78}" srcOrd="0" destOrd="0" presId="urn:microsoft.com/office/officeart/2005/8/layout/funnel1"/>
    <dgm:cxn modelId="{BB69FA00-779B-4D15-AF6F-E742DB3A69DD}" srcId="{B8DC2802-8478-43BC-BE46-5E5A1A54F5BD}" destId="{632C5D8B-D0ED-4DAE-B8C6-EE895E78F1E6}" srcOrd="3" destOrd="0" parTransId="{206C52EB-3CBC-4432-AD90-B81DB233D929}" sibTransId="{28591D12-CE3A-435C-AA93-1EE80C262B1E}"/>
    <dgm:cxn modelId="{C9091D93-CCB4-463E-8CE8-6D487B28FC6F}" srcId="{B8DC2802-8478-43BC-BE46-5E5A1A54F5BD}" destId="{A9D6C636-9296-4A24-8D20-CF00C467BBDF}" srcOrd="0" destOrd="0" parTransId="{7B181F6C-BFBA-4DA6-A1F8-7E3372588DDA}" sibTransId="{820DFF61-0695-4A69-BCF2-BB8AAF1D7276}"/>
    <dgm:cxn modelId="{74436578-0D9D-4D0A-9AA7-AD0AFBB39306}" type="presOf" srcId="{28AA1BE1-2C10-44F9-A114-C79D0E4CBCA3}" destId="{64386BE2-D4D8-4634-9AC0-5B0B6AB7DBBF}" srcOrd="0" destOrd="0" presId="urn:microsoft.com/office/officeart/2005/8/layout/funnel1"/>
    <dgm:cxn modelId="{58B2CB7F-7077-492D-B960-07EFF0A719A6}" srcId="{B8DC2802-8478-43BC-BE46-5E5A1A54F5BD}" destId="{04B426EE-1DA9-4885-87FE-46060F9C5D1D}" srcOrd="1" destOrd="0" parTransId="{9EEBBA66-F182-4AAD-B118-EDC371BE3DD5}" sibTransId="{1D39FF81-80EC-4ED5-B6EC-2A3791B025EB}"/>
    <dgm:cxn modelId="{3FD28185-5B9D-47D5-95BD-BF0F7EED6D18}" type="presOf" srcId="{04B426EE-1DA9-4885-87FE-46060F9C5D1D}" destId="{1400DFB5-F229-4568-A14A-FEEC6C96D61E}" srcOrd="0" destOrd="0" presId="urn:microsoft.com/office/officeart/2005/8/layout/funnel1"/>
    <dgm:cxn modelId="{6CED90AD-E70D-4865-A5F9-CD5B671837FB}" srcId="{B8DC2802-8478-43BC-BE46-5E5A1A54F5BD}" destId="{28AA1BE1-2C10-44F9-A114-C79D0E4CBCA3}" srcOrd="2" destOrd="0" parTransId="{22207CDC-CA1F-4947-9044-9723AD405F39}" sibTransId="{81D321FC-70BB-4AA5-B6C6-D892F2C9954C}"/>
    <dgm:cxn modelId="{CB8C1561-27CE-4501-BFC1-1D45DC219481}" type="presParOf" srcId="{DA566DF4-6CBA-43AF-833F-E86B2E9C8A98}" destId="{C947CFB8-D367-42F7-BCEF-735E9029993F}" srcOrd="0" destOrd="0" presId="urn:microsoft.com/office/officeart/2005/8/layout/funnel1"/>
    <dgm:cxn modelId="{6749C3D5-4C82-479B-9B26-9E1B2BFD09C8}" type="presParOf" srcId="{DA566DF4-6CBA-43AF-833F-E86B2E9C8A98}" destId="{078A6444-D792-47CB-B409-5FB761867A4E}" srcOrd="1" destOrd="0" presId="urn:microsoft.com/office/officeart/2005/8/layout/funnel1"/>
    <dgm:cxn modelId="{4DEC17A3-D7E3-495C-A177-14A35581880E}" type="presParOf" srcId="{DA566DF4-6CBA-43AF-833F-E86B2E9C8A98}" destId="{A47E1560-D1C2-4D3A-BF57-6772E7643F78}" srcOrd="2" destOrd="0" presId="urn:microsoft.com/office/officeart/2005/8/layout/funnel1"/>
    <dgm:cxn modelId="{D711BC60-E553-4EEC-BF21-E9098018E498}" type="presParOf" srcId="{DA566DF4-6CBA-43AF-833F-E86B2E9C8A98}" destId="{64386BE2-D4D8-4634-9AC0-5B0B6AB7DBBF}" srcOrd="3" destOrd="0" presId="urn:microsoft.com/office/officeart/2005/8/layout/funnel1"/>
    <dgm:cxn modelId="{ACF87D76-EDB9-4D15-BDFC-42E2FDAD154E}" type="presParOf" srcId="{DA566DF4-6CBA-43AF-833F-E86B2E9C8A98}" destId="{1400DFB5-F229-4568-A14A-FEEC6C96D61E}" srcOrd="4" destOrd="0" presId="urn:microsoft.com/office/officeart/2005/8/layout/funnel1"/>
    <dgm:cxn modelId="{B66FF399-C447-4961-9AB7-E948E67426E4}" type="presParOf" srcId="{DA566DF4-6CBA-43AF-833F-E86B2E9C8A98}" destId="{6FE87725-BB81-4D23-9956-7E90A8533B46}" srcOrd="5" destOrd="0" presId="urn:microsoft.com/office/officeart/2005/8/layout/funnel1"/>
    <dgm:cxn modelId="{8EDBFB81-7213-443F-A94B-1CE20DA4730E}" type="presParOf" srcId="{DA566DF4-6CBA-43AF-833F-E86B2E9C8A98}" destId="{5A809143-034F-4C09-AC0E-807A95B9725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77D59-97E9-4177-AF41-ABD8D4A302B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FF56D3EF-8FC1-4911-8FF3-656CD3C8523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/>
            <a:t>Housing and Income </a:t>
          </a:r>
          <a:r>
            <a:rPr lang="en-US" sz="1800" b="1" dirty="0"/>
            <a:t>Assessment</a:t>
          </a:r>
          <a:endParaRPr lang="en-US" sz="1700" b="1" dirty="0"/>
        </a:p>
      </dgm:t>
    </dgm:pt>
    <dgm:pt modelId="{5F2ED788-4F0F-48DF-8C50-6AD40534334F}" type="parTrans" cxnId="{BAB6EA26-308F-4143-9FBF-53B0488F0AF1}">
      <dgm:prSet/>
      <dgm:spPr/>
      <dgm:t>
        <a:bodyPr/>
        <a:lstStyle/>
        <a:p>
          <a:endParaRPr lang="en-US"/>
        </a:p>
      </dgm:t>
    </dgm:pt>
    <dgm:pt modelId="{057E8549-EF36-4505-9BAC-763F109E89A1}" type="sibTrans" cxnId="{BAB6EA26-308F-4143-9FBF-53B0488F0AF1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D28BB3D-0ECB-45F9-BEEC-B73BDC59BFD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/>
            <a:t>Housing and Income Program </a:t>
          </a:r>
          <a:r>
            <a:rPr lang="en-US" sz="1800" b="1" dirty="0"/>
            <a:t>Matching</a:t>
          </a:r>
          <a:endParaRPr lang="en-US" sz="1700" b="1" dirty="0"/>
        </a:p>
      </dgm:t>
    </dgm:pt>
    <dgm:pt modelId="{BD70E32B-8114-4554-BDC9-B3C7AEECBED0}" type="parTrans" cxnId="{1519DB02-D6C1-4FC0-884E-2D18099B44D5}">
      <dgm:prSet/>
      <dgm:spPr/>
      <dgm:t>
        <a:bodyPr/>
        <a:lstStyle/>
        <a:p>
          <a:endParaRPr lang="en-US"/>
        </a:p>
      </dgm:t>
    </dgm:pt>
    <dgm:pt modelId="{1905FB08-F06D-4799-BF68-CDA4B4C6B48A}" type="sibTrans" cxnId="{1519DB02-D6C1-4FC0-884E-2D18099B44D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22F7908-F778-44A1-B7E8-61D2A32EBF5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/>
            <a:t>Housing and Income Program </a:t>
          </a:r>
          <a:r>
            <a:rPr lang="en-US" sz="1800" b="1" dirty="0"/>
            <a:t>Referral</a:t>
          </a:r>
          <a:endParaRPr lang="en-US" sz="1700" b="1" dirty="0"/>
        </a:p>
      </dgm:t>
    </dgm:pt>
    <dgm:pt modelId="{DC5ED40B-41A1-4910-BBFB-EB30C12AAE27}" type="parTrans" cxnId="{44D00F01-4A9A-4A7A-B538-5F755FA1B8E9}">
      <dgm:prSet/>
      <dgm:spPr/>
      <dgm:t>
        <a:bodyPr/>
        <a:lstStyle/>
        <a:p>
          <a:endParaRPr lang="en-US"/>
        </a:p>
      </dgm:t>
    </dgm:pt>
    <dgm:pt modelId="{42EC0F73-0AED-49CB-B0E8-728C2E193BE7}" type="sibTrans" cxnId="{44D00F01-4A9A-4A7A-B538-5F755FA1B8E9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665EE1A-8AC8-434D-B3DB-39B0859D15C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/>
            <a:t>Housing and Income </a:t>
          </a:r>
          <a:r>
            <a:rPr lang="en-US" sz="1800" b="1" dirty="0"/>
            <a:t>Navigation</a:t>
          </a:r>
          <a:endParaRPr lang="en-US" sz="1700" b="1" dirty="0"/>
        </a:p>
      </dgm:t>
    </dgm:pt>
    <dgm:pt modelId="{61666AFB-D426-4EBE-9F5F-A7C635EAF9A0}" type="parTrans" cxnId="{DF709127-85DB-4BCF-BD29-D7B4F11A743D}">
      <dgm:prSet/>
      <dgm:spPr/>
      <dgm:t>
        <a:bodyPr/>
        <a:lstStyle/>
        <a:p>
          <a:endParaRPr lang="en-US"/>
        </a:p>
      </dgm:t>
    </dgm:pt>
    <dgm:pt modelId="{93549F67-B3A4-488E-BC42-7CB2B419A8F7}" type="sibTrans" cxnId="{DF709127-85DB-4BCF-BD29-D7B4F11A743D}">
      <dgm:prSet/>
      <dgm:spPr/>
      <dgm:t>
        <a:bodyPr/>
        <a:lstStyle/>
        <a:p>
          <a:endParaRPr lang="en-US"/>
        </a:p>
      </dgm:t>
    </dgm:pt>
    <dgm:pt modelId="{C7FA0DCE-4EF0-4BCA-B531-745266AF7E42}" type="pres">
      <dgm:prSet presAssocID="{CDB77D59-97E9-4177-AF41-ABD8D4A302B0}" presName="Name0" presStyleCnt="0">
        <dgm:presLayoutVars>
          <dgm:dir/>
          <dgm:resizeHandles val="exact"/>
        </dgm:presLayoutVars>
      </dgm:prSet>
      <dgm:spPr/>
    </dgm:pt>
    <dgm:pt modelId="{E40A960F-5CB7-47BA-9ACF-CC133334F107}" type="pres">
      <dgm:prSet presAssocID="{FF56D3EF-8FC1-4911-8FF3-656CD3C85239}" presName="node" presStyleLbl="node1" presStyleIdx="0" presStyleCnt="4" custScaleX="114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F67C1-7DD2-4463-87D3-21AD541A5546}" type="pres">
      <dgm:prSet presAssocID="{057E8549-EF36-4505-9BAC-763F109E89A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0DC2D08-6810-41FF-A871-F146EFB1A7DE}" type="pres">
      <dgm:prSet presAssocID="{057E8549-EF36-4505-9BAC-763F109E89A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408F743-2D07-4455-8EC9-7F7BD7893FCF}" type="pres">
      <dgm:prSet presAssocID="{2D28BB3D-0ECB-45F9-BEEC-B73BDC59BF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71134-01CC-4B99-8F0D-F2BE7A859412}" type="pres">
      <dgm:prSet presAssocID="{1905FB08-F06D-4799-BF68-CDA4B4C6B48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9015C18-0D5A-44A1-B796-F7B1DF67CCE7}" type="pres">
      <dgm:prSet presAssocID="{1905FB08-F06D-4799-BF68-CDA4B4C6B4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AEC943-85DC-48C8-8DC2-BCD15A2B6334}" type="pres">
      <dgm:prSet presAssocID="{F22F7908-F778-44A1-B7E8-61D2A32EBF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EF126-768A-4A63-BDE3-16AA9F5C150F}" type="pres">
      <dgm:prSet presAssocID="{42EC0F73-0AED-49CB-B0E8-728C2E193BE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ACB1932-740D-4459-8959-915960454B6C}" type="pres">
      <dgm:prSet presAssocID="{42EC0F73-0AED-49CB-B0E8-728C2E193BE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AACA675-693E-466F-8493-2B36BB127EB2}" type="pres">
      <dgm:prSet presAssocID="{2665EE1A-8AC8-434D-B3DB-39B0859D15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00F01-4A9A-4A7A-B538-5F755FA1B8E9}" srcId="{CDB77D59-97E9-4177-AF41-ABD8D4A302B0}" destId="{F22F7908-F778-44A1-B7E8-61D2A32EBF5D}" srcOrd="2" destOrd="0" parTransId="{DC5ED40B-41A1-4910-BBFB-EB30C12AAE27}" sibTransId="{42EC0F73-0AED-49CB-B0E8-728C2E193BE7}"/>
    <dgm:cxn modelId="{AF66FACD-D649-42B3-871F-647486EC328C}" type="presOf" srcId="{FF56D3EF-8FC1-4911-8FF3-656CD3C85239}" destId="{E40A960F-5CB7-47BA-9ACF-CC133334F107}" srcOrd="0" destOrd="0" presId="urn:microsoft.com/office/officeart/2005/8/layout/process1"/>
    <dgm:cxn modelId="{DF709127-85DB-4BCF-BD29-D7B4F11A743D}" srcId="{CDB77D59-97E9-4177-AF41-ABD8D4A302B0}" destId="{2665EE1A-8AC8-434D-B3DB-39B0859D15C1}" srcOrd="3" destOrd="0" parTransId="{61666AFB-D426-4EBE-9F5F-A7C635EAF9A0}" sibTransId="{93549F67-B3A4-488E-BC42-7CB2B419A8F7}"/>
    <dgm:cxn modelId="{C8BA0F1F-F54E-4A96-A3A2-F51C6A5699CB}" type="presOf" srcId="{CDB77D59-97E9-4177-AF41-ABD8D4A302B0}" destId="{C7FA0DCE-4EF0-4BCA-B531-745266AF7E42}" srcOrd="0" destOrd="0" presId="urn:microsoft.com/office/officeart/2005/8/layout/process1"/>
    <dgm:cxn modelId="{1519DB02-D6C1-4FC0-884E-2D18099B44D5}" srcId="{CDB77D59-97E9-4177-AF41-ABD8D4A302B0}" destId="{2D28BB3D-0ECB-45F9-BEEC-B73BDC59BFD9}" srcOrd="1" destOrd="0" parTransId="{BD70E32B-8114-4554-BDC9-B3C7AEECBED0}" sibTransId="{1905FB08-F06D-4799-BF68-CDA4B4C6B48A}"/>
    <dgm:cxn modelId="{BAB6EA26-308F-4143-9FBF-53B0488F0AF1}" srcId="{CDB77D59-97E9-4177-AF41-ABD8D4A302B0}" destId="{FF56D3EF-8FC1-4911-8FF3-656CD3C85239}" srcOrd="0" destOrd="0" parTransId="{5F2ED788-4F0F-48DF-8C50-6AD40534334F}" sibTransId="{057E8549-EF36-4505-9BAC-763F109E89A1}"/>
    <dgm:cxn modelId="{39614F19-1AA3-454A-B6CF-2E1A12BCBA54}" type="presOf" srcId="{1905FB08-F06D-4799-BF68-CDA4B4C6B48A}" destId="{8BA71134-01CC-4B99-8F0D-F2BE7A859412}" srcOrd="0" destOrd="0" presId="urn:microsoft.com/office/officeart/2005/8/layout/process1"/>
    <dgm:cxn modelId="{240D41A8-6BCC-4225-812F-03B2DDD5CBD6}" type="presOf" srcId="{057E8549-EF36-4505-9BAC-763F109E89A1}" destId="{70DC2D08-6810-41FF-A871-F146EFB1A7DE}" srcOrd="1" destOrd="0" presId="urn:microsoft.com/office/officeart/2005/8/layout/process1"/>
    <dgm:cxn modelId="{4EE2D3F7-9BA5-4610-BFA8-CF1AEB126E64}" type="presOf" srcId="{2665EE1A-8AC8-434D-B3DB-39B0859D15C1}" destId="{EAACA675-693E-466F-8493-2B36BB127EB2}" srcOrd="0" destOrd="0" presId="urn:microsoft.com/office/officeart/2005/8/layout/process1"/>
    <dgm:cxn modelId="{4DC35955-805A-48E5-91C8-78BF565494DE}" type="presOf" srcId="{057E8549-EF36-4505-9BAC-763F109E89A1}" destId="{E5AF67C1-7DD2-4463-87D3-21AD541A5546}" srcOrd="0" destOrd="0" presId="urn:microsoft.com/office/officeart/2005/8/layout/process1"/>
    <dgm:cxn modelId="{42B43AD4-C233-4383-BADE-C7BEFA247372}" type="presOf" srcId="{1905FB08-F06D-4799-BF68-CDA4B4C6B48A}" destId="{29015C18-0D5A-44A1-B796-F7B1DF67CCE7}" srcOrd="1" destOrd="0" presId="urn:microsoft.com/office/officeart/2005/8/layout/process1"/>
    <dgm:cxn modelId="{0476D9F6-AC8F-4489-87C7-83DCC2DF52A0}" type="presOf" srcId="{42EC0F73-0AED-49CB-B0E8-728C2E193BE7}" destId="{7ACB1932-740D-4459-8959-915960454B6C}" srcOrd="1" destOrd="0" presId="urn:microsoft.com/office/officeart/2005/8/layout/process1"/>
    <dgm:cxn modelId="{23068F95-7DD4-4B0D-9D89-1E4F4742E192}" type="presOf" srcId="{F22F7908-F778-44A1-B7E8-61D2A32EBF5D}" destId="{CBAEC943-85DC-48C8-8DC2-BCD15A2B6334}" srcOrd="0" destOrd="0" presId="urn:microsoft.com/office/officeart/2005/8/layout/process1"/>
    <dgm:cxn modelId="{3A7DF1E2-FD73-4F2F-B60B-41A2AC4DF269}" type="presOf" srcId="{42EC0F73-0AED-49CB-B0E8-728C2E193BE7}" destId="{B65EF126-768A-4A63-BDE3-16AA9F5C150F}" srcOrd="0" destOrd="0" presId="urn:microsoft.com/office/officeart/2005/8/layout/process1"/>
    <dgm:cxn modelId="{6D936992-CDC8-41AE-8976-EC47F118918D}" type="presOf" srcId="{2D28BB3D-0ECB-45F9-BEEC-B73BDC59BFD9}" destId="{8408F743-2D07-4455-8EC9-7F7BD7893FCF}" srcOrd="0" destOrd="0" presId="urn:microsoft.com/office/officeart/2005/8/layout/process1"/>
    <dgm:cxn modelId="{8E335471-F1BC-4CE7-81A8-DE1CD67F3B46}" type="presParOf" srcId="{C7FA0DCE-4EF0-4BCA-B531-745266AF7E42}" destId="{E40A960F-5CB7-47BA-9ACF-CC133334F107}" srcOrd="0" destOrd="0" presId="urn:microsoft.com/office/officeart/2005/8/layout/process1"/>
    <dgm:cxn modelId="{B8C462F4-99F7-4E16-A230-32C4F6B7F006}" type="presParOf" srcId="{C7FA0DCE-4EF0-4BCA-B531-745266AF7E42}" destId="{E5AF67C1-7DD2-4463-87D3-21AD541A5546}" srcOrd="1" destOrd="0" presId="urn:microsoft.com/office/officeart/2005/8/layout/process1"/>
    <dgm:cxn modelId="{8628DB5E-2E33-42C6-BED3-A62B96221C4F}" type="presParOf" srcId="{E5AF67C1-7DD2-4463-87D3-21AD541A5546}" destId="{70DC2D08-6810-41FF-A871-F146EFB1A7DE}" srcOrd="0" destOrd="0" presId="urn:microsoft.com/office/officeart/2005/8/layout/process1"/>
    <dgm:cxn modelId="{15B8C960-2261-44AF-ACC0-F1CEBB635FB6}" type="presParOf" srcId="{C7FA0DCE-4EF0-4BCA-B531-745266AF7E42}" destId="{8408F743-2D07-4455-8EC9-7F7BD7893FCF}" srcOrd="2" destOrd="0" presId="urn:microsoft.com/office/officeart/2005/8/layout/process1"/>
    <dgm:cxn modelId="{D479E05C-BDC6-41CB-BADB-3DDB60D3BE71}" type="presParOf" srcId="{C7FA0DCE-4EF0-4BCA-B531-745266AF7E42}" destId="{8BA71134-01CC-4B99-8F0D-F2BE7A859412}" srcOrd="3" destOrd="0" presId="urn:microsoft.com/office/officeart/2005/8/layout/process1"/>
    <dgm:cxn modelId="{8B4150F6-D600-4BD8-A35F-AC72C8A8E582}" type="presParOf" srcId="{8BA71134-01CC-4B99-8F0D-F2BE7A859412}" destId="{29015C18-0D5A-44A1-B796-F7B1DF67CCE7}" srcOrd="0" destOrd="0" presId="urn:microsoft.com/office/officeart/2005/8/layout/process1"/>
    <dgm:cxn modelId="{38708D44-F1FF-46FD-83A4-39A3D1067254}" type="presParOf" srcId="{C7FA0DCE-4EF0-4BCA-B531-745266AF7E42}" destId="{CBAEC943-85DC-48C8-8DC2-BCD15A2B6334}" srcOrd="4" destOrd="0" presId="urn:microsoft.com/office/officeart/2005/8/layout/process1"/>
    <dgm:cxn modelId="{9DBCEC6C-506B-4785-9EBA-7D4EF5F77F47}" type="presParOf" srcId="{C7FA0DCE-4EF0-4BCA-B531-745266AF7E42}" destId="{B65EF126-768A-4A63-BDE3-16AA9F5C150F}" srcOrd="5" destOrd="0" presId="urn:microsoft.com/office/officeart/2005/8/layout/process1"/>
    <dgm:cxn modelId="{6110D227-DDC6-4A68-ABB9-A08E3036401C}" type="presParOf" srcId="{B65EF126-768A-4A63-BDE3-16AA9F5C150F}" destId="{7ACB1932-740D-4459-8959-915960454B6C}" srcOrd="0" destOrd="0" presId="urn:microsoft.com/office/officeart/2005/8/layout/process1"/>
    <dgm:cxn modelId="{BB3061F5-7763-4899-96EF-82D8B756CF8F}" type="presParOf" srcId="{C7FA0DCE-4EF0-4BCA-B531-745266AF7E42}" destId="{EAACA675-693E-466F-8493-2B36BB127EB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0A729-8C39-4F31-A9E9-EBEE2B0B4481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206D7-FC75-431D-B400-AABA7DF38394}">
      <dgm:prSet phldrT="[Text]"/>
      <dgm:spPr/>
      <dgm:t>
        <a:bodyPr/>
        <a:lstStyle/>
        <a:p>
          <a:r>
            <a:rPr lang="en-US" dirty="0"/>
            <a:t>SOAR</a:t>
          </a:r>
        </a:p>
      </dgm:t>
    </dgm:pt>
    <dgm:pt modelId="{82401AB5-FAD2-4C19-AC09-219C38ADD82A}" type="parTrans" cxnId="{1EB027E0-F41A-4129-AF6F-9C8CE22D9D86}">
      <dgm:prSet/>
      <dgm:spPr/>
      <dgm:t>
        <a:bodyPr/>
        <a:lstStyle/>
        <a:p>
          <a:endParaRPr lang="en-US"/>
        </a:p>
      </dgm:t>
    </dgm:pt>
    <dgm:pt modelId="{4047833B-63FC-442E-8167-C9559B5268A9}" type="sibTrans" cxnId="{1EB027E0-F41A-4129-AF6F-9C8CE22D9D86}">
      <dgm:prSet/>
      <dgm:spPr/>
      <dgm:t>
        <a:bodyPr/>
        <a:lstStyle/>
        <a:p>
          <a:endParaRPr lang="en-US"/>
        </a:p>
      </dgm:t>
    </dgm:pt>
    <dgm:pt modelId="{C47D7028-CED4-4279-82EF-E7B77D3DA4E7}">
      <dgm:prSet phldrT="[Text]"/>
      <dgm:spPr/>
      <dgm:t>
        <a:bodyPr/>
        <a:lstStyle/>
        <a:p>
          <a:r>
            <a:rPr lang="en-US" dirty="0"/>
            <a:t>Disability</a:t>
          </a:r>
        </a:p>
      </dgm:t>
    </dgm:pt>
    <dgm:pt modelId="{AB60B367-DE4B-4BEB-B5B0-F42E72C061FF}" type="parTrans" cxnId="{1023B560-32BA-4EA1-9998-857D9729DC59}">
      <dgm:prSet/>
      <dgm:spPr/>
      <dgm:t>
        <a:bodyPr/>
        <a:lstStyle/>
        <a:p>
          <a:endParaRPr lang="en-US"/>
        </a:p>
      </dgm:t>
    </dgm:pt>
    <dgm:pt modelId="{2802F323-B5A6-4F59-B335-3D92665E3A57}" type="sibTrans" cxnId="{1023B560-32BA-4EA1-9998-857D9729DC59}">
      <dgm:prSet/>
      <dgm:spPr/>
      <dgm:t>
        <a:bodyPr/>
        <a:lstStyle/>
        <a:p>
          <a:endParaRPr lang="en-US"/>
        </a:p>
      </dgm:t>
    </dgm:pt>
    <dgm:pt modelId="{4F59C4AA-D2B5-47BA-9644-62E6A46E83BA}">
      <dgm:prSet phldrT="[Text]"/>
      <dgm:spPr/>
      <dgm:t>
        <a:bodyPr/>
        <a:lstStyle/>
        <a:p>
          <a:r>
            <a:rPr lang="en-US" dirty="0"/>
            <a:t>No regular income</a:t>
          </a:r>
        </a:p>
      </dgm:t>
    </dgm:pt>
    <dgm:pt modelId="{B81C9F1B-F5FA-44AF-A3B5-8EA031BE6462}" type="parTrans" cxnId="{02731846-802C-464A-8797-BA4520CE5172}">
      <dgm:prSet/>
      <dgm:spPr/>
      <dgm:t>
        <a:bodyPr/>
        <a:lstStyle/>
        <a:p>
          <a:endParaRPr lang="en-US"/>
        </a:p>
      </dgm:t>
    </dgm:pt>
    <dgm:pt modelId="{B32E19E7-C057-461C-9940-64AF95CF4A3E}" type="sibTrans" cxnId="{02731846-802C-464A-8797-BA4520CE5172}">
      <dgm:prSet/>
      <dgm:spPr/>
      <dgm:t>
        <a:bodyPr/>
        <a:lstStyle/>
        <a:p>
          <a:endParaRPr lang="en-US"/>
        </a:p>
      </dgm:t>
    </dgm:pt>
    <dgm:pt modelId="{623D76CA-C2DA-4BC9-8D33-6DDA766175F7}">
      <dgm:prSet phldrT="[Text]"/>
      <dgm:spPr/>
      <dgm:t>
        <a:bodyPr/>
        <a:lstStyle/>
        <a:p>
          <a:r>
            <a:rPr lang="en-US" dirty="0"/>
            <a:t>Supported Employment</a:t>
          </a:r>
        </a:p>
      </dgm:t>
    </dgm:pt>
    <dgm:pt modelId="{5D65CD5D-8CF9-49A2-953E-F50403F0A443}" type="parTrans" cxnId="{0B96AD07-FDD6-4BA4-8CC6-C380789F4BE0}">
      <dgm:prSet/>
      <dgm:spPr/>
      <dgm:t>
        <a:bodyPr/>
        <a:lstStyle/>
        <a:p>
          <a:endParaRPr lang="en-US"/>
        </a:p>
      </dgm:t>
    </dgm:pt>
    <dgm:pt modelId="{1CA9F110-114D-4CE5-9D26-0A46D0019376}" type="sibTrans" cxnId="{0B96AD07-FDD6-4BA4-8CC6-C380789F4BE0}">
      <dgm:prSet/>
      <dgm:spPr/>
      <dgm:t>
        <a:bodyPr/>
        <a:lstStyle/>
        <a:p>
          <a:endParaRPr lang="en-US"/>
        </a:p>
      </dgm:t>
    </dgm:pt>
    <dgm:pt modelId="{782A6A2D-D069-475E-91F7-355EBFABC626}">
      <dgm:prSet phldrT="[Text]"/>
      <dgm:spPr/>
      <dgm:t>
        <a:bodyPr/>
        <a:lstStyle/>
        <a:p>
          <a:r>
            <a:rPr lang="en-US" dirty="0"/>
            <a:t>Disability</a:t>
          </a:r>
        </a:p>
      </dgm:t>
    </dgm:pt>
    <dgm:pt modelId="{EA8F888F-52A3-40DD-B2FF-6E56F573E037}" type="parTrans" cxnId="{6B1B827A-8F37-49C0-8835-C83DB687B8AC}">
      <dgm:prSet/>
      <dgm:spPr/>
      <dgm:t>
        <a:bodyPr/>
        <a:lstStyle/>
        <a:p>
          <a:endParaRPr lang="en-US"/>
        </a:p>
      </dgm:t>
    </dgm:pt>
    <dgm:pt modelId="{F01B5EF7-37AC-41A3-BB10-A9F6AE90D38D}" type="sibTrans" cxnId="{6B1B827A-8F37-49C0-8835-C83DB687B8AC}">
      <dgm:prSet/>
      <dgm:spPr/>
      <dgm:t>
        <a:bodyPr/>
        <a:lstStyle/>
        <a:p>
          <a:endParaRPr lang="en-US"/>
        </a:p>
      </dgm:t>
    </dgm:pt>
    <dgm:pt modelId="{CA3D541D-EBE8-4D4F-8F8D-1CD803BB5C0B}">
      <dgm:prSet phldrT="[Text]"/>
      <dgm:spPr/>
      <dgm:t>
        <a:bodyPr/>
        <a:lstStyle/>
        <a:p>
          <a:r>
            <a:rPr lang="en-US" dirty="0"/>
            <a:t>Looking to work</a:t>
          </a:r>
        </a:p>
      </dgm:t>
    </dgm:pt>
    <dgm:pt modelId="{F9A61012-87D6-46F4-BC4B-1B14018F9557}" type="parTrans" cxnId="{82309E14-836C-4330-AF31-06A8070B1319}">
      <dgm:prSet/>
      <dgm:spPr/>
      <dgm:t>
        <a:bodyPr/>
        <a:lstStyle/>
        <a:p>
          <a:endParaRPr lang="en-US"/>
        </a:p>
      </dgm:t>
    </dgm:pt>
    <dgm:pt modelId="{8365FB62-6C2F-499A-9860-2A5A94002720}" type="sibTrans" cxnId="{82309E14-836C-4330-AF31-06A8070B1319}">
      <dgm:prSet/>
      <dgm:spPr/>
      <dgm:t>
        <a:bodyPr/>
        <a:lstStyle/>
        <a:p>
          <a:endParaRPr lang="en-US"/>
        </a:p>
      </dgm:t>
    </dgm:pt>
    <dgm:pt modelId="{21C9CA15-6B21-4E59-8373-DB34FE2BA0E9}">
      <dgm:prSet phldrT="[Text]"/>
      <dgm:spPr/>
      <dgm:t>
        <a:bodyPr/>
        <a:lstStyle/>
        <a:p>
          <a:r>
            <a:rPr lang="en-US" dirty="0"/>
            <a:t>Workforce Solutions</a:t>
          </a:r>
        </a:p>
      </dgm:t>
    </dgm:pt>
    <dgm:pt modelId="{E966E010-395A-4DEF-9C12-643351EF8240}" type="parTrans" cxnId="{3EA8662F-3A9E-4A7E-B26A-BF921887D5BE}">
      <dgm:prSet/>
      <dgm:spPr/>
      <dgm:t>
        <a:bodyPr/>
        <a:lstStyle/>
        <a:p>
          <a:endParaRPr lang="en-US"/>
        </a:p>
      </dgm:t>
    </dgm:pt>
    <dgm:pt modelId="{FB0CF50E-09C5-41B5-B5E8-BB36AD43BE99}" type="sibTrans" cxnId="{3EA8662F-3A9E-4A7E-B26A-BF921887D5BE}">
      <dgm:prSet/>
      <dgm:spPr/>
      <dgm:t>
        <a:bodyPr/>
        <a:lstStyle/>
        <a:p>
          <a:endParaRPr lang="en-US"/>
        </a:p>
      </dgm:t>
    </dgm:pt>
    <dgm:pt modelId="{6E6898BB-8D2C-4DBD-AD7F-AE062F779390}">
      <dgm:prSet phldrT="[Text]"/>
      <dgm:spPr/>
      <dgm:t>
        <a:bodyPr/>
        <a:lstStyle/>
        <a:p>
          <a:r>
            <a:rPr lang="en-US" dirty="0"/>
            <a:t>No disability</a:t>
          </a:r>
        </a:p>
      </dgm:t>
    </dgm:pt>
    <dgm:pt modelId="{392157DC-B49C-4EE7-9E2F-AC9EE593D2D7}" type="parTrans" cxnId="{B733D862-631B-40AE-9B96-84975B6CB677}">
      <dgm:prSet/>
      <dgm:spPr/>
      <dgm:t>
        <a:bodyPr/>
        <a:lstStyle/>
        <a:p>
          <a:endParaRPr lang="en-US"/>
        </a:p>
      </dgm:t>
    </dgm:pt>
    <dgm:pt modelId="{AB7E3F18-3081-436B-BF40-0B689C2B98FF}" type="sibTrans" cxnId="{B733D862-631B-40AE-9B96-84975B6CB677}">
      <dgm:prSet/>
      <dgm:spPr/>
      <dgm:t>
        <a:bodyPr/>
        <a:lstStyle/>
        <a:p>
          <a:endParaRPr lang="en-US"/>
        </a:p>
      </dgm:t>
    </dgm:pt>
    <dgm:pt modelId="{5205899C-B424-430F-99BB-16A447C938D8}">
      <dgm:prSet phldrT="[Text]"/>
      <dgm:spPr/>
      <dgm:t>
        <a:bodyPr/>
        <a:lstStyle/>
        <a:p>
          <a:r>
            <a:rPr lang="en-US" dirty="0"/>
            <a:t>Looking to work</a:t>
          </a:r>
        </a:p>
      </dgm:t>
    </dgm:pt>
    <dgm:pt modelId="{B56A07A8-16D6-4CFE-8F3F-6F3A1C1445C3}" type="parTrans" cxnId="{4C186C82-FF84-4ED1-AD4D-BFEBD274F74A}">
      <dgm:prSet/>
      <dgm:spPr/>
      <dgm:t>
        <a:bodyPr/>
        <a:lstStyle/>
        <a:p>
          <a:endParaRPr lang="en-US"/>
        </a:p>
      </dgm:t>
    </dgm:pt>
    <dgm:pt modelId="{73B7E174-43C1-4881-8C0C-5BFFDD34A81F}" type="sibTrans" cxnId="{4C186C82-FF84-4ED1-AD4D-BFEBD274F74A}">
      <dgm:prSet/>
      <dgm:spPr/>
      <dgm:t>
        <a:bodyPr/>
        <a:lstStyle/>
        <a:p>
          <a:endParaRPr lang="en-US"/>
        </a:p>
      </dgm:t>
    </dgm:pt>
    <dgm:pt modelId="{5D95163F-96DA-49FB-8DC7-28D69724A7AF}">
      <dgm:prSet phldrT="[Text]"/>
      <dgm:spPr/>
      <dgm:t>
        <a:bodyPr/>
        <a:lstStyle/>
        <a:p>
          <a:r>
            <a:rPr lang="en-US" dirty="0"/>
            <a:t>Assistance with the SSA/VA Benefits application process</a:t>
          </a:r>
        </a:p>
      </dgm:t>
    </dgm:pt>
    <dgm:pt modelId="{ACEFDC0F-AB39-4769-ADA8-91A1BFF2D1ED}" type="parTrans" cxnId="{32B83C6A-690C-4CDB-8D5B-CFCD09EF3319}">
      <dgm:prSet/>
      <dgm:spPr/>
      <dgm:t>
        <a:bodyPr/>
        <a:lstStyle/>
        <a:p>
          <a:endParaRPr lang="en-US"/>
        </a:p>
      </dgm:t>
    </dgm:pt>
    <dgm:pt modelId="{3B1291B7-5660-40AF-BB80-3FADEA98A13B}" type="sibTrans" cxnId="{32B83C6A-690C-4CDB-8D5B-CFCD09EF3319}">
      <dgm:prSet/>
      <dgm:spPr/>
      <dgm:t>
        <a:bodyPr/>
        <a:lstStyle/>
        <a:p>
          <a:endParaRPr lang="en-US"/>
        </a:p>
      </dgm:t>
    </dgm:pt>
    <dgm:pt modelId="{4D41026E-29E3-4ECE-A8E6-394AABE3D940}">
      <dgm:prSet phldrT="[Text]"/>
      <dgm:spPr/>
      <dgm:t>
        <a:bodyPr/>
        <a:lstStyle/>
        <a:p>
          <a:r>
            <a:rPr lang="en-US" dirty="0"/>
            <a:t>Intensive workforce development supports</a:t>
          </a:r>
        </a:p>
      </dgm:t>
    </dgm:pt>
    <dgm:pt modelId="{0AE09D1A-8D03-42AF-8B84-28B6A3406089}" type="parTrans" cxnId="{E8B9F1E4-720D-4FDA-AB05-742A2AF7C294}">
      <dgm:prSet/>
      <dgm:spPr/>
      <dgm:t>
        <a:bodyPr/>
        <a:lstStyle/>
        <a:p>
          <a:endParaRPr lang="en-US"/>
        </a:p>
      </dgm:t>
    </dgm:pt>
    <dgm:pt modelId="{74CAA604-F753-41CA-A803-AA13A9770289}" type="sibTrans" cxnId="{E8B9F1E4-720D-4FDA-AB05-742A2AF7C294}">
      <dgm:prSet/>
      <dgm:spPr/>
      <dgm:t>
        <a:bodyPr/>
        <a:lstStyle/>
        <a:p>
          <a:endParaRPr lang="en-US"/>
        </a:p>
      </dgm:t>
    </dgm:pt>
    <dgm:pt modelId="{78155BDC-8D06-4479-84E8-304FCDFB7A25}">
      <dgm:prSet phldrT="[Text]"/>
      <dgm:spPr/>
      <dgm:t>
        <a:bodyPr/>
        <a:lstStyle/>
        <a:p>
          <a:r>
            <a:rPr lang="en-US" dirty="0"/>
            <a:t>Traditional workforce development supports/embedded staff with Workforce Solutions/Building capacity</a:t>
          </a:r>
        </a:p>
      </dgm:t>
    </dgm:pt>
    <dgm:pt modelId="{0CA87A22-E22F-4560-8199-20404A7BB552}" type="parTrans" cxnId="{01762230-A10B-4831-9112-F222F20B1919}">
      <dgm:prSet/>
      <dgm:spPr/>
      <dgm:t>
        <a:bodyPr/>
        <a:lstStyle/>
        <a:p>
          <a:endParaRPr lang="en-US"/>
        </a:p>
      </dgm:t>
    </dgm:pt>
    <dgm:pt modelId="{9D8BCBD8-8BA8-4B20-A94F-6B027F3AD243}" type="sibTrans" cxnId="{01762230-A10B-4831-9112-F222F20B1919}">
      <dgm:prSet/>
      <dgm:spPr/>
      <dgm:t>
        <a:bodyPr/>
        <a:lstStyle/>
        <a:p>
          <a:endParaRPr lang="en-US"/>
        </a:p>
      </dgm:t>
    </dgm:pt>
    <dgm:pt modelId="{D21465D2-3677-43BD-B61C-6550CF5E11BE}">
      <dgm:prSet phldrT="[Text]"/>
      <dgm:spPr/>
      <dgm:t>
        <a:bodyPr/>
        <a:lstStyle/>
        <a:p>
          <a:endParaRPr lang="en-US" dirty="0"/>
        </a:p>
      </dgm:t>
    </dgm:pt>
    <dgm:pt modelId="{9E0319DD-E791-4CED-9639-FC53E5284974}" type="parTrans" cxnId="{8DFA6C78-A4DE-4003-8632-275470E77770}">
      <dgm:prSet/>
      <dgm:spPr/>
      <dgm:t>
        <a:bodyPr/>
        <a:lstStyle/>
        <a:p>
          <a:endParaRPr lang="en-US"/>
        </a:p>
      </dgm:t>
    </dgm:pt>
    <dgm:pt modelId="{CB3407E5-7664-4340-B57B-D4099E8A0A36}" type="sibTrans" cxnId="{8DFA6C78-A4DE-4003-8632-275470E77770}">
      <dgm:prSet/>
      <dgm:spPr/>
      <dgm:t>
        <a:bodyPr/>
        <a:lstStyle/>
        <a:p>
          <a:endParaRPr lang="en-US"/>
        </a:p>
      </dgm:t>
    </dgm:pt>
    <dgm:pt modelId="{3483D172-4AF1-4E43-A272-AA88161E1C1F}">
      <dgm:prSet phldrT="[Text]"/>
      <dgm:spPr/>
      <dgm:t>
        <a:bodyPr/>
        <a:lstStyle/>
        <a:p>
          <a:endParaRPr lang="en-US" dirty="0"/>
        </a:p>
      </dgm:t>
    </dgm:pt>
    <dgm:pt modelId="{8BFBE4D1-50DA-4075-9AF1-0705A244E713}" type="parTrans" cxnId="{C170B139-4909-46A5-8F9D-512115AA911C}">
      <dgm:prSet/>
      <dgm:spPr/>
      <dgm:t>
        <a:bodyPr/>
        <a:lstStyle/>
        <a:p>
          <a:endParaRPr lang="en-US"/>
        </a:p>
      </dgm:t>
    </dgm:pt>
    <dgm:pt modelId="{7CD390D0-79EE-4707-BA9F-D540C14EA3C5}" type="sibTrans" cxnId="{C170B139-4909-46A5-8F9D-512115AA911C}">
      <dgm:prSet/>
      <dgm:spPr/>
      <dgm:t>
        <a:bodyPr/>
        <a:lstStyle/>
        <a:p>
          <a:endParaRPr lang="en-US"/>
        </a:p>
      </dgm:t>
    </dgm:pt>
    <dgm:pt modelId="{DDDED1C2-430B-4F17-85FA-FD398CCE9981}">
      <dgm:prSet phldrT="[Text]"/>
      <dgm:spPr/>
      <dgm:t>
        <a:bodyPr/>
        <a:lstStyle/>
        <a:p>
          <a:endParaRPr lang="en-US" dirty="0"/>
        </a:p>
      </dgm:t>
    </dgm:pt>
    <dgm:pt modelId="{A77776B0-2284-41A5-A94D-90BC2E752C90}" type="parTrans" cxnId="{B9CF30EE-20C4-4C60-80CD-6E9BA349AA69}">
      <dgm:prSet/>
      <dgm:spPr/>
      <dgm:t>
        <a:bodyPr/>
        <a:lstStyle/>
        <a:p>
          <a:endParaRPr lang="en-US"/>
        </a:p>
      </dgm:t>
    </dgm:pt>
    <dgm:pt modelId="{C32FDD25-0C05-45E7-9B11-437274E42486}" type="sibTrans" cxnId="{B9CF30EE-20C4-4C60-80CD-6E9BA349AA69}">
      <dgm:prSet/>
      <dgm:spPr/>
      <dgm:t>
        <a:bodyPr/>
        <a:lstStyle/>
        <a:p>
          <a:endParaRPr lang="en-US"/>
        </a:p>
      </dgm:t>
    </dgm:pt>
    <dgm:pt modelId="{CA5E42FF-665D-49C6-956A-15876BCAD4D0}">
      <dgm:prSet phldrT="[Text]"/>
      <dgm:spPr/>
      <dgm:t>
        <a:bodyPr/>
        <a:lstStyle/>
        <a:p>
          <a:r>
            <a:rPr lang="en-US" dirty="0"/>
            <a:t>Work Incentives Counseling</a:t>
          </a:r>
        </a:p>
      </dgm:t>
    </dgm:pt>
    <dgm:pt modelId="{674B6638-04C2-4A39-95F5-E9FFF507202F}" type="parTrans" cxnId="{B28A402E-D70B-4ED1-B655-8988978E9BBE}">
      <dgm:prSet/>
      <dgm:spPr/>
    </dgm:pt>
    <dgm:pt modelId="{C4A1A5E8-3360-4736-8DE9-053197C2D9AD}" type="sibTrans" cxnId="{B28A402E-D70B-4ED1-B655-8988978E9BBE}">
      <dgm:prSet/>
      <dgm:spPr/>
    </dgm:pt>
    <dgm:pt modelId="{51462E8D-618C-4917-90E4-698821FB7ADD}">
      <dgm:prSet phldrT="[Text]"/>
      <dgm:spPr/>
      <dgm:t>
        <a:bodyPr/>
        <a:lstStyle/>
        <a:p>
          <a:endParaRPr lang="en-US" dirty="0"/>
        </a:p>
      </dgm:t>
    </dgm:pt>
    <dgm:pt modelId="{63E689E1-4031-47B0-A285-4FD6E4E0768C}" type="parTrans" cxnId="{309F209F-1C46-4238-A83C-BEB907BA030F}">
      <dgm:prSet/>
      <dgm:spPr/>
    </dgm:pt>
    <dgm:pt modelId="{1BA68CF1-CE21-4C7C-B90D-59D058B221BC}" type="sibTrans" cxnId="{309F209F-1C46-4238-A83C-BEB907BA030F}">
      <dgm:prSet/>
      <dgm:spPr/>
    </dgm:pt>
    <dgm:pt modelId="{12CDA6E4-1035-42C9-AFCB-5FDBC17FCF48}">
      <dgm:prSet phldrT="[Text]"/>
      <dgm:spPr/>
      <dgm:t>
        <a:bodyPr/>
        <a:lstStyle/>
        <a:p>
          <a:r>
            <a:rPr lang="en-US" dirty="0"/>
            <a:t>Medicaid/Medicare/VA</a:t>
          </a:r>
        </a:p>
      </dgm:t>
    </dgm:pt>
    <dgm:pt modelId="{274BDDC2-02E7-43F2-A9B4-0BDC03B24D33}" type="parTrans" cxnId="{37BEA79D-9DA5-4988-AD99-2619DF3A99C5}">
      <dgm:prSet/>
      <dgm:spPr/>
    </dgm:pt>
    <dgm:pt modelId="{475BD885-4BFE-46F2-934F-C1BC344A4634}" type="sibTrans" cxnId="{37BEA79D-9DA5-4988-AD99-2619DF3A99C5}">
      <dgm:prSet/>
      <dgm:spPr/>
    </dgm:pt>
    <dgm:pt modelId="{F2D82FB3-4794-4F99-B09E-BCF82FBEAEFB}" type="pres">
      <dgm:prSet presAssocID="{7440A729-8C39-4F31-A9E9-EBEE2B0B44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E807C8-7540-4948-8F83-7A2796EA0C7B}" type="pres">
      <dgm:prSet presAssocID="{950206D7-FC75-431D-B400-AABA7DF38394}" presName="composite" presStyleCnt="0"/>
      <dgm:spPr/>
    </dgm:pt>
    <dgm:pt modelId="{C968FD8A-9B43-4567-B9AC-4C1ED2C01BEF}" type="pres">
      <dgm:prSet presAssocID="{950206D7-FC75-431D-B400-AABA7DF383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0E5D9-EEB6-4683-9F01-621A2FEF9915}" type="pres">
      <dgm:prSet presAssocID="{950206D7-FC75-431D-B400-AABA7DF3839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58BAC-AD27-4285-94EC-5D762167C8E5}" type="pres">
      <dgm:prSet presAssocID="{4047833B-63FC-442E-8167-C9559B5268A9}" presName="space" presStyleCnt="0"/>
      <dgm:spPr/>
    </dgm:pt>
    <dgm:pt modelId="{BFC0D5CA-2BE8-4880-B23E-26B0A6A1A781}" type="pres">
      <dgm:prSet presAssocID="{623D76CA-C2DA-4BC9-8D33-6DDA766175F7}" presName="composite" presStyleCnt="0"/>
      <dgm:spPr/>
    </dgm:pt>
    <dgm:pt modelId="{26579BB4-716D-4C77-9373-F2098B1B473D}" type="pres">
      <dgm:prSet presAssocID="{623D76CA-C2DA-4BC9-8D33-6DDA766175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995D5-43F8-45A5-BE61-C4458A4CCF39}" type="pres">
      <dgm:prSet presAssocID="{623D76CA-C2DA-4BC9-8D33-6DDA766175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A63F-270B-4C86-942E-F7F3B0BAFA6A}" type="pres">
      <dgm:prSet presAssocID="{1CA9F110-114D-4CE5-9D26-0A46D0019376}" presName="space" presStyleCnt="0"/>
      <dgm:spPr/>
    </dgm:pt>
    <dgm:pt modelId="{AADD6C93-D65A-4F8D-A021-67247BAB7B06}" type="pres">
      <dgm:prSet presAssocID="{21C9CA15-6B21-4E59-8373-DB34FE2BA0E9}" presName="composite" presStyleCnt="0"/>
      <dgm:spPr/>
    </dgm:pt>
    <dgm:pt modelId="{45E22FCB-64A5-4980-8901-5F275519736F}" type="pres">
      <dgm:prSet presAssocID="{21C9CA15-6B21-4E59-8373-DB34FE2BA0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28648-AFDA-473B-B519-B2362D5CD513}" type="pres">
      <dgm:prSet presAssocID="{21C9CA15-6B21-4E59-8373-DB34FE2BA0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B827A-8F37-49C0-8835-C83DB687B8AC}" srcId="{623D76CA-C2DA-4BC9-8D33-6DDA766175F7}" destId="{782A6A2D-D069-475E-91F7-355EBFABC626}" srcOrd="0" destOrd="0" parTransId="{EA8F888F-52A3-40DD-B2FF-6E56F573E037}" sibTransId="{F01B5EF7-37AC-41A3-BB10-A9F6AE90D38D}"/>
    <dgm:cxn modelId="{02731846-802C-464A-8797-BA4520CE5172}" srcId="{950206D7-FC75-431D-B400-AABA7DF38394}" destId="{4F59C4AA-D2B5-47BA-9644-62E6A46E83BA}" srcOrd="1" destOrd="0" parTransId="{B81C9F1B-F5FA-44AF-A3B5-8EA031BE6462}" sibTransId="{B32E19E7-C057-461C-9940-64AF95CF4A3E}"/>
    <dgm:cxn modelId="{352E39E8-E809-4E36-AC14-AF48F3785F7D}" type="presOf" srcId="{950206D7-FC75-431D-B400-AABA7DF38394}" destId="{C968FD8A-9B43-4567-B9AC-4C1ED2C01BEF}" srcOrd="0" destOrd="0" presId="urn:microsoft.com/office/officeart/2005/8/layout/hList1"/>
    <dgm:cxn modelId="{0C2B33B3-A4E2-432B-8DE6-F040927E6F00}" type="presOf" srcId="{5D95163F-96DA-49FB-8DC7-28D69724A7AF}" destId="{2330E5D9-EEB6-4683-9F01-621A2FEF9915}" srcOrd="0" destOrd="3" presId="urn:microsoft.com/office/officeart/2005/8/layout/hList1"/>
    <dgm:cxn modelId="{01762230-A10B-4831-9112-F222F20B1919}" srcId="{21C9CA15-6B21-4E59-8373-DB34FE2BA0E9}" destId="{78155BDC-8D06-4479-84E8-304FCDFB7A25}" srcOrd="3" destOrd="0" parTransId="{0CA87A22-E22F-4560-8199-20404A7BB552}" sibTransId="{9D8BCBD8-8BA8-4B20-A94F-6B027F3AD243}"/>
    <dgm:cxn modelId="{15918440-301B-4C63-B098-71F57AD7E5CA}" type="presOf" srcId="{7440A729-8C39-4F31-A9E9-EBEE2B0B4481}" destId="{F2D82FB3-4794-4F99-B09E-BCF82FBEAEFB}" srcOrd="0" destOrd="0" presId="urn:microsoft.com/office/officeart/2005/8/layout/hList1"/>
    <dgm:cxn modelId="{3EA8662F-3A9E-4A7E-B26A-BF921887D5BE}" srcId="{7440A729-8C39-4F31-A9E9-EBEE2B0B4481}" destId="{21C9CA15-6B21-4E59-8373-DB34FE2BA0E9}" srcOrd="2" destOrd="0" parTransId="{E966E010-395A-4DEF-9C12-643351EF8240}" sibTransId="{FB0CF50E-09C5-41B5-B5E8-BB36AD43BE99}"/>
    <dgm:cxn modelId="{0B96AD07-FDD6-4BA4-8CC6-C380789F4BE0}" srcId="{7440A729-8C39-4F31-A9E9-EBEE2B0B4481}" destId="{623D76CA-C2DA-4BC9-8D33-6DDA766175F7}" srcOrd="1" destOrd="0" parTransId="{5D65CD5D-8CF9-49A2-953E-F50403F0A443}" sibTransId="{1CA9F110-114D-4CE5-9D26-0A46D0019376}"/>
    <dgm:cxn modelId="{82309E14-836C-4330-AF31-06A8070B1319}" srcId="{623D76CA-C2DA-4BC9-8D33-6DDA766175F7}" destId="{CA3D541D-EBE8-4D4F-8F8D-1CD803BB5C0B}" srcOrd="1" destOrd="0" parTransId="{F9A61012-87D6-46F4-BC4B-1B14018F9557}" sibTransId="{8365FB62-6C2F-499A-9860-2A5A94002720}"/>
    <dgm:cxn modelId="{E5A8EA5D-04A7-4AE5-AC56-30483DC45D36}" type="presOf" srcId="{4D41026E-29E3-4ECE-A8E6-394AABE3D940}" destId="{D95995D5-43F8-45A5-BE61-C4458A4CCF39}" srcOrd="0" destOrd="3" presId="urn:microsoft.com/office/officeart/2005/8/layout/hList1"/>
    <dgm:cxn modelId="{6ED4D991-1AD9-45EB-A80B-E8358981AA73}" type="presOf" srcId="{5205899C-B424-430F-99BB-16A447C938D8}" destId="{1A128648-AFDA-473B-B519-B2362D5CD513}" srcOrd="0" destOrd="1" presId="urn:microsoft.com/office/officeart/2005/8/layout/hList1"/>
    <dgm:cxn modelId="{B9CF30EE-20C4-4C60-80CD-6E9BA349AA69}" srcId="{21C9CA15-6B21-4E59-8373-DB34FE2BA0E9}" destId="{DDDED1C2-430B-4F17-85FA-FD398CCE9981}" srcOrd="2" destOrd="0" parTransId="{A77776B0-2284-41A5-A94D-90BC2E752C90}" sibTransId="{C32FDD25-0C05-45E7-9B11-437274E42486}"/>
    <dgm:cxn modelId="{37BEA79D-9DA5-4988-AD99-2619DF3A99C5}" srcId="{950206D7-FC75-431D-B400-AABA7DF38394}" destId="{12CDA6E4-1035-42C9-AFCB-5FDBC17FCF48}" srcOrd="5" destOrd="0" parTransId="{274BDDC2-02E7-43F2-A9B4-0BDC03B24D33}" sibTransId="{475BD885-4BFE-46F2-934F-C1BC344A4634}"/>
    <dgm:cxn modelId="{4C186C82-FF84-4ED1-AD4D-BFEBD274F74A}" srcId="{21C9CA15-6B21-4E59-8373-DB34FE2BA0E9}" destId="{5205899C-B424-430F-99BB-16A447C938D8}" srcOrd="1" destOrd="0" parTransId="{B56A07A8-16D6-4CFE-8F3F-6F3A1C1445C3}" sibTransId="{73B7E174-43C1-4881-8C0C-5BFFDD34A81F}"/>
    <dgm:cxn modelId="{C170B139-4909-46A5-8F9D-512115AA911C}" srcId="{623D76CA-C2DA-4BC9-8D33-6DDA766175F7}" destId="{3483D172-4AF1-4E43-A272-AA88161E1C1F}" srcOrd="2" destOrd="0" parTransId="{8BFBE4D1-50DA-4075-9AF1-0705A244E713}" sibTransId="{7CD390D0-79EE-4707-BA9F-D540C14EA3C5}"/>
    <dgm:cxn modelId="{B6AB6753-EFC3-4AA9-8B28-1BFA05731039}" type="presOf" srcId="{21C9CA15-6B21-4E59-8373-DB34FE2BA0E9}" destId="{45E22FCB-64A5-4980-8901-5F275519736F}" srcOrd="0" destOrd="0" presId="urn:microsoft.com/office/officeart/2005/8/layout/hList1"/>
    <dgm:cxn modelId="{46951982-629B-413D-B0DA-6DED963240CE}" type="presOf" srcId="{6E6898BB-8D2C-4DBD-AD7F-AE062F779390}" destId="{1A128648-AFDA-473B-B519-B2362D5CD513}" srcOrd="0" destOrd="0" presId="urn:microsoft.com/office/officeart/2005/8/layout/hList1"/>
    <dgm:cxn modelId="{32B83C6A-690C-4CDB-8D5B-CFCD09EF3319}" srcId="{950206D7-FC75-431D-B400-AABA7DF38394}" destId="{5D95163F-96DA-49FB-8DC7-28D69724A7AF}" srcOrd="3" destOrd="0" parTransId="{ACEFDC0F-AB39-4769-ADA8-91A1BFF2D1ED}" sibTransId="{3B1291B7-5660-40AF-BB80-3FADEA98A13B}"/>
    <dgm:cxn modelId="{E8B9F1E4-720D-4FDA-AB05-742A2AF7C294}" srcId="{623D76CA-C2DA-4BC9-8D33-6DDA766175F7}" destId="{4D41026E-29E3-4ECE-A8E6-394AABE3D940}" srcOrd="3" destOrd="0" parTransId="{0AE09D1A-8D03-42AF-8B84-28B6A3406089}" sibTransId="{74CAA604-F753-41CA-A803-AA13A9770289}"/>
    <dgm:cxn modelId="{1023B560-32BA-4EA1-9998-857D9729DC59}" srcId="{950206D7-FC75-431D-B400-AABA7DF38394}" destId="{C47D7028-CED4-4279-82EF-E7B77D3DA4E7}" srcOrd="0" destOrd="0" parTransId="{AB60B367-DE4B-4BEB-B5B0-F42E72C061FF}" sibTransId="{2802F323-B5A6-4F59-B335-3D92665E3A57}"/>
    <dgm:cxn modelId="{1E225D13-2077-4A75-AF3C-B6AFA564C322}" type="presOf" srcId="{D21465D2-3677-43BD-B61C-6550CF5E11BE}" destId="{2330E5D9-EEB6-4683-9F01-621A2FEF9915}" srcOrd="0" destOrd="2" presId="urn:microsoft.com/office/officeart/2005/8/layout/hList1"/>
    <dgm:cxn modelId="{309F209F-1C46-4238-A83C-BEB907BA030F}" srcId="{950206D7-FC75-431D-B400-AABA7DF38394}" destId="{51462E8D-618C-4917-90E4-698821FB7ADD}" srcOrd="6" destOrd="0" parTransId="{63E689E1-4031-47B0-A285-4FD6E4E0768C}" sibTransId="{1BA68CF1-CE21-4C7C-B90D-59D058B221BC}"/>
    <dgm:cxn modelId="{5C786171-40D9-4B4E-A36C-05ED60D010CB}" type="presOf" srcId="{12CDA6E4-1035-42C9-AFCB-5FDBC17FCF48}" destId="{2330E5D9-EEB6-4683-9F01-621A2FEF9915}" srcOrd="0" destOrd="5" presId="urn:microsoft.com/office/officeart/2005/8/layout/hList1"/>
    <dgm:cxn modelId="{BD3FB1A4-3535-4F91-9332-302AD2E57531}" type="presOf" srcId="{CA3D541D-EBE8-4D4F-8F8D-1CD803BB5C0B}" destId="{D95995D5-43F8-45A5-BE61-C4458A4CCF39}" srcOrd="0" destOrd="1" presId="urn:microsoft.com/office/officeart/2005/8/layout/hList1"/>
    <dgm:cxn modelId="{DA4AB5C6-40FE-4207-9E4C-D68BB3A697F8}" type="presOf" srcId="{DDDED1C2-430B-4F17-85FA-FD398CCE9981}" destId="{1A128648-AFDA-473B-B519-B2362D5CD513}" srcOrd="0" destOrd="2" presId="urn:microsoft.com/office/officeart/2005/8/layout/hList1"/>
    <dgm:cxn modelId="{B121E77C-4B02-47E5-BC45-20986A4D4ABB}" type="presOf" srcId="{782A6A2D-D069-475E-91F7-355EBFABC626}" destId="{D95995D5-43F8-45A5-BE61-C4458A4CCF39}" srcOrd="0" destOrd="0" presId="urn:microsoft.com/office/officeart/2005/8/layout/hList1"/>
    <dgm:cxn modelId="{B28A402E-D70B-4ED1-B655-8988978E9BBE}" srcId="{950206D7-FC75-431D-B400-AABA7DF38394}" destId="{CA5E42FF-665D-49C6-956A-15876BCAD4D0}" srcOrd="4" destOrd="0" parTransId="{674B6638-04C2-4A39-95F5-E9FFF507202F}" sibTransId="{C4A1A5E8-3360-4736-8DE9-053197C2D9AD}"/>
    <dgm:cxn modelId="{BEC9BB7C-FCA7-46A1-BEFF-162CF436A80A}" type="presOf" srcId="{78155BDC-8D06-4479-84E8-304FCDFB7A25}" destId="{1A128648-AFDA-473B-B519-B2362D5CD513}" srcOrd="0" destOrd="3" presId="urn:microsoft.com/office/officeart/2005/8/layout/hList1"/>
    <dgm:cxn modelId="{1EB027E0-F41A-4129-AF6F-9C8CE22D9D86}" srcId="{7440A729-8C39-4F31-A9E9-EBEE2B0B4481}" destId="{950206D7-FC75-431D-B400-AABA7DF38394}" srcOrd="0" destOrd="0" parTransId="{82401AB5-FAD2-4C19-AC09-219C38ADD82A}" sibTransId="{4047833B-63FC-442E-8167-C9559B5268A9}"/>
    <dgm:cxn modelId="{DE84E243-538F-4664-85F1-82DF2325C8B1}" type="presOf" srcId="{4F59C4AA-D2B5-47BA-9644-62E6A46E83BA}" destId="{2330E5D9-EEB6-4683-9F01-621A2FEF9915}" srcOrd="0" destOrd="1" presId="urn:microsoft.com/office/officeart/2005/8/layout/hList1"/>
    <dgm:cxn modelId="{C9E3806B-16DE-463D-9392-6319FCF0D02D}" type="presOf" srcId="{51462E8D-618C-4917-90E4-698821FB7ADD}" destId="{2330E5D9-EEB6-4683-9F01-621A2FEF9915}" srcOrd="0" destOrd="6" presId="urn:microsoft.com/office/officeart/2005/8/layout/hList1"/>
    <dgm:cxn modelId="{43896551-EF97-438A-B1E1-5B76F7A616A6}" type="presOf" srcId="{3483D172-4AF1-4E43-A272-AA88161E1C1F}" destId="{D95995D5-43F8-45A5-BE61-C4458A4CCF39}" srcOrd="0" destOrd="2" presId="urn:microsoft.com/office/officeart/2005/8/layout/hList1"/>
    <dgm:cxn modelId="{8DFA6C78-A4DE-4003-8632-275470E77770}" srcId="{950206D7-FC75-431D-B400-AABA7DF38394}" destId="{D21465D2-3677-43BD-B61C-6550CF5E11BE}" srcOrd="2" destOrd="0" parTransId="{9E0319DD-E791-4CED-9639-FC53E5284974}" sibTransId="{CB3407E5-7664-4340-B57B-D4099E8A0A36}"/>
    <dgm:cxn modelId="{B733D862-631B-40AE-9B96-84975B6CB677}" srcId="{21C9CA15-6B21-4E59-8373-DB34FE2BA0E9}" destId="{6E6898BB-8D2C-4DBD-AD7F-AE062F779390}" srcOrd="0" destOrd="0" parTransId="{392157DC-B49C-4EE7-9E2F-AC9EE593D2D7}" sibTransId="{AB7E3F18-3081-436B-BF40-0B689C2B98FF}"/>
    <dgm:cxn modelId="{3E805DB2-196D-4C3D-95FF-398700E90764}" type="presOf" srcId="{C47D7028-CED4-4279-82EF-E7B77D3DA4E7}" destId="{2330E5D9-EEB6-4683-9F01-621A2FEF9915}" srcOrd="0" destOrd="0" presId="urn:microsoft.com/office/officeart/2005/8/layout/hList1"/>
    <dgm:cxn modelId="{8F0BD411-9A9E-4B71-B62B-D7F0631FC90B}" type="presOf" srcId="{CA5E42FF-665D-49C6-956A-15876BCAD4D0}" destId="{2330E5D9-EEB6-4683-9F01-621A2FEF9915}" srcOrd="0" destOrd="4" presId="urn:microsoft.com/office/officeart/2005/8/layout/hList1"/>
    <dgm:cxn modelId="{4F5DE655-539C-4AAB-9FD9-975361E5F3B8}" type="presOf" srcId="{623D76CA-C2DA-4BC9-8D33-6DDA766175F7}" destId="{26579BB4-716D-4C77-9373-F2098B1B473D}" srcOrd="0" destOrd="0" presId="urn:microsoft.com/office/officeart/2005/8/layout/hList1"/>
    <dgm:cxn modelId="{A78721E7-7BCC-4E64-A775-5C1DA22F3497}" type="presParOf" srcId="{F2D82FB3-4794-4F99-B09E-BCF82FBEAEFB}" destId="{4CE807C8-7540-4948-8F83-7A2796EA0C7B}" srcOrd="0" destOrd="0" presId="urn:microsoft.com/office/officeart/2005/8/layout/hList1"/>
    <dgm:cxn modelId="{F658DB5E-F06C-4BE6-B5EE-D23A4686B246}" type="presParOf" srcId="{4CE807C8-7540-4948-8F83-7A2796EA0C7B}" destId="{C968FD8A-9B43-4567-B9AC-4C1ED2C01BEF}" srcOrd="0" destOrd="0" presId="urn:microsoft.com/office/officeart/2005/8/layout/hList1"/>
    <dgm:cxn modelId="{A0CC5FE9-5433-495D-A419-12F9BB1CB845}" type="presParOf" srcId="{4CE807C8-7540-4948-8F83-7A2796EA0C7B}" destId="{2330E5D9-EEB6-4683-9F01-621A2FEF9915}" srcOrd="1" destOrd="0" presId="urn:microsoft.com/office/officeart/2005/8/layout/hList1"/>
    <dgm:cxn modelId="{97EB15D3-6CB2-47E0-AE78-5E13949FA51A}" type="presParOf" srcId="{F2D82FB3-4794-4F99-B09E-BCF82FBEAEFB}" destId="{CB158BAC-AD27-4285-94EC-5D762167C8E5}" srcOrd="1" destOrd="0" presId="urn:microsoft.com/office/officeart/2005/8/layout/hList1"/>
    <dgm:cxn modelId="{068EED62-09B8-49FA-9F48-0FF6B285A410}" type="presParOf" srcId="{F2D82FB3-4794-4F99-B09E-BCF82FBEAEFB}" destId="{BFC0D5CA-2BE8-4880-B23E-26B0A6A1A781}" srcOrd="2" destOrd="0" presId="urn:microsoft.com/office/officeart/2005/8/layout/hList1"/>
    <dgm:cxn modelId="{5D9EA920-30C1-4923-81BD-8D73F84B1AB9}" type="presParOf" srcId="{BFC0D5CA-2BE8-4880-B23E-26B0A6A1A781}" destId="{26579BB4-716D-4C77-9373-F2098B1B473D}" srcOrd="0" destOrd="0" presId="urn:microsoft.com/office/officeart/2005/8/layout/hList1"/>
    <dgm:cxn modelId="{F059E74D-61B6-45BE-9999-901C2EAE4735}" type="presParOf" srcId="{BFC0D5CA-2BE8-4880-B23E-26B0A6A1A781}" destId="{D95995D5-43F8-45A5-BE61-C4458A4CCF39}" srcOrd="1" destOrd="0" presId="urn:microsoft.com/office/officeart/2005/8/layout/hList1"/>
    <dgm:cxn modelId="{B9BA5D3A-9FF7-42B2-B34B-E331969C355E}" type="presParOf" srcId="{F2D82FB3-4794-4F99-B09E-BCF82FBEAEFB}" destId="{D4EFA63F-270B-4C86-942E-F7F3B0BAFA6A}" srcOrd="3" destOrd="0" presId="urn:microsoft.com/office/officeart/2005/8/layout/hList1"/>
    <dgm:cxn modelId="{CE0D9314-1F71-4E0A-A526-94C21BFA5724}" type="presParOf" srcId="{F2D82FB3-4794-4F99-B09E-BCF82FBEAEFB}" destId="{AADD6C93-D65A-4F8D-A021-67247BAB7B06}" srcOrd="4" destOrd="0" presId="urn:microsoft.com/office/officeart/2005/8/layout/hList1"/>
    <dgm:cxn modelId="{4E72C391-C6F7-4857-842A-47D245AE6505}" type="presParOf" srcId="{AADD6C93-D65A-4F8D-A021-67247BAB7B06}" destId="{45E22FCB-64A5-4980-8901-5F275519736F}" srcOrd="0" destOrd="0" presId="urn:microsoft.com/office/officeart/2005/8/layout/hList1"/>
    <dgm:cxn modelId="{09C21AE1-69DB-4539-91DE-B0C39D10F4DE}" type="presParOf" srcId="{AADD6C93-D65A-4F8D-A021-67247BAB7B06}" destId="{1A128648-AFDA-473B-B519-B2362D5CD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2FD3C1-261D-4F38-9B32-F03E54DAA446}" type="doc">
      <dgm:prSet loTypeId="urn:microsoft.com/office/officeart/2005/8/layout/hList1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EC4A78-FD73-4194-B476-50EF314A307C}">
      <dgm:prSet phldrT="[Text]" custT="1"/>
      <dgm:spPr/>
      <dgm:t>
        <a:bodyPr/>
        <a:lstStyle/>
        <a:p>
          <a:r>
            <a:rPr lang="en-US" sz="2400" b="1" dirty="0"/>
            <a:t>Income Now </a:t>
          </a:r>
        </a:p>
        <a:p>
          <a:r>
            <a:rPr lang="en-US" sz="2400" b="1" dirty="0"/>
            <a:t>Leadership Team</a:t>
          </a:r>
        </a:p>
      </dgm:t>
    </dgm:pt>
    <dgm:pt modelId="{D146F067-7E03-41F4-90AE-7B8CBE1FD676}" type="parTrans" cxnId="{CE858E6C-5661-49A6-8A41-17ACE8714E4D}">
      <dgm:prSet/>
      <dgm:spPr/>
      <dgm:t>
        <a:bodyPr/>
        <a:lstStyle/>
        <a:p>
          <a:endParaRPr lang="en-US"/>
        </a:p>
      </dgm:t>
    </dgm:pt>
    <dgm:pt modelId="{6D39A4FF-F0AD-49A4-80E7-19AF629F1202}" type="sibTrans" cxnId="{CE858E6C-5661-49A6-8A41-17ACE8714E4D}">
      <dgm:prSet/>
      <dgm:spPr/>
      <dgm:t>
        <a:bodyPr/>
        <a:lstStyle/>
        <a:p>
          <a:endParaRPr lang="en-US"/>
        </a:p>
      </dgm:t>
    </dgm:pt>
    <dgm:pt modelId="{5326E595-69E9-4A01-B7F8-7697740E1790}">
      <dgm:prSet phldrT="[Text]"/>
      <dgm:spPr/>
      <dgm:t>
        <a:bodyPr/>
        <a:lstStyle/>
        <a:p>
          <a:r>
            <a:rPr lang="en-US" dirty="0"/>
            <a:t>Central Houston, Inc.</a:t>
          </a:r>
        </a:p>
      </dgm:t>
    </dgm:pt>
    <dgm:pt modelId="{875A0A09-9AB3-4CE4-A87E-AE5676CD1EED}" type="parTrans" cxnId="{CA240867-9F22-49B4-A062-F0ECE16257D3}">
      <dgm:prSet/>
      <dgm:spPr/>
      <dgm:t>
        <a:bodyPr/>
        <a:lstStyle/>
        <a:p>
          <a:endParaRPr lang="en-US"/>
        </a:p>
      </dgm:t>
    </dgm:pt>
    <dgm:pt modelId="{E59FE941-BF49-495D-A93B-DFA1E7826776}" type="sibTrans" cxnId="{CA240867-9F22-49B4-A062-F0ECE16257D3}">
      <dgm:prSet/>
      <dgm:spPr/>
      <dgm:t>
        <a:bodyPr/>
        <a:lstStyle/>
        <a:p>
          <a:endParaRPr lang="en-US"/>
        </a:p>
      </dgm:t>
    </dgm:pt>
    <dgm:pt modelId="{A6C94B98-AF08-490D-8C5B-2B7F73B58726}">
      <dgm:prSet phldrT="[Text]"/>
      <dgm:spPr/>
      <dgm:t>
        <a:bodyPr/>
        <a:lstStyle/>
        <a:p>
          <a:r>
            <a:rPr lang="en-US" dirty="0"/>
            <a:t>Avenue 360</a:t>
          </a:r>
        </a:p>
      </dgm:t>
    </dgm:pt>
    <dgm:pt modelId="{DDDE78F7-358F-47A7-9261-D7619B05E8B0}" type="parTrans" cxnId="{BF7D88A6-A9E4-42AE-9AC3-80B12018F6DF}">
      <dgm:prSet/>
      <dgm:spPr/>
      <dgm:t>
        <a:bodyPr/>
        <a:lstStyle/>
        <a:p>
          <a:endParaRPr lang="en-US"/>
        </a:p>
      </dgm:t>
    </dgm:pt>
    <dgm:pt modelId="{D820E8DD-85D9-48DB-B530-351B24CA5083}" type="sibTrans" cxnId="{BF7D88A6-A9E4-42AE-9AC3-80B12018F6DF}">
      <dgm:prSet/>
      <dgm:spPr/>
      <dgm:t>
        <a:bodyPr/>
        <a:lstStyle/>
        <a:p>
          <a:endParaRPr lang="en-US"/>
        </a:p>
      </dgm:t>
    </dgm:pt>
    <dgm:pt modelId="{9843E521-615D-4664-A273-1D57092EDA1E}">
      <dgm:prSet phldrT="[Text]" custT="1"/>
      <dgm:spPr/>
      <dgm:t>
        <a:bodyPr/>
        <a:lstStyle/>
        <a:p>
          <a:r>
            <a:rPr lang="en-US" sz="2400" b="1" dirty="0"/>
            <a:t>SOAR Workgroup</a:t>
          </a:r>
        </a:p>
        <a:p>
          <a:endParaRPr lang="en-US" sz="2400" b="1" dirty="0"/>
        </a:p>
      </dgm:t>
    </dgm:pt>
    <dgm:pt modelId="{87AFD54A-F193-4AA5-B6E4-5C7DEBDD2A39}" type="parTrans" cxnId="{FC061417-909F-4D75-876C-79589C084314}">
      <dgm:prSet/>
      <dgm:spPr/>
      <dgm:t>
        <a:bodyPr/>
        <a:lstStyle/>
        <a:p>
          <a:endParaRPr lang="en-US"/>
        </a:p>
      </dgm:t>
    </dgm:pt>
    <dgm:pt modelId="{ADFABCE9-E7C7-4D39-9109-42BEDD9B7CB7}" type="sibTrans" cxnId="{FC061417-909F-4D75-876C-79589C084314}">
      <dgm:prSet/>
      <dgm:spPr/>
      <dgm:t>
        <a:bodyPr/>
        <a:lstStyle/>
        <a:p>
          <a:endParaRPr lang="en-US"/>
        </a:p>
      </dgm:t>
    </dgm:pt>
    <dgm:pt modelId="{D414677F-A516-443A-987A-12EA02C81845}">
      <dgm:prSet phldrT="[Text]"/>
      <dgm:spPr/>
      <dgm:t>
        <a:bodyPr/>
        <a:lstStyle/>
        <a:p>
          <a:r>
            <a:rPr lang="en-US" dirty="0"/>
            <a:t>Coalition for the Homeless</a:t>
          </a:r>
        </a:p>
      </dgm:t>
    </dgm:pt>
    <dgm:pt modelId="{0E24D755-8914-44CE-A288-808936A8594E}" type="parTrans" cxnId="{6D2E8AE6-EDFA-4361-BF32-7A454DA28455}">
      <dgm:prSet/>
      <dgm:spPr/>
      <dgm:t>
        <a:bodyPr/>
        <a:lstStyle/>
        <a:p>
          <a:endParaRPr lang="en-US"/>
        </a:p>
      </dgm:t>
    </dgm:pt>
    <dgm:pt modelId="{4FA8A60C-3F8D-4BDF-98B0-C34E360573C4}" type="sibTrans" cxnId="{6D2E8AE6-EDFA-4361-BF32-7A454DA28455}">
      <dgm:prSet/>
      <dgm:spPr/>
      <dgm:t>
        <a:bodyPr/>
        <a:lstStyle/>
        <a:p>
          <a:endParaRPr lang="en-US"/>
        </a:p>
      </dgm:t>
    </dgm:pt>
    <dgm:pt modelId="{920EAFF0-F5E9-48B3-97BF-F75FBF1164A9}">
      <dgm:prSet phldrT="[Text]"/>
      <dgm:spPr/>
      <dgm:t>
        <a:bodyPr/>
        <a:lstStyle/>
        <a:p>
          <a:r>
            <a:rPr lang="en-US" dirty="0"/>
            <a:t>HGAC/WIB/Workforce Solutions</a:t>
          </a:r>
        </a:p>
      </dgm:t>
    </dgm:pt>
    <dgm:pt modelId="{9994B9FC-C217-493F-9FDA-86B63F546627}" type="parTrans" cxnId="{3C8EA203-FB4D-4E3A-97DE-50D1A9C092E7}">
      <dgm:prSet/>
      <dgm:spPr/>
      <dgm:t>
        <a:bodyPr/>
        <a:lstStyle/>
        <a:p>
          <a:endParaRPr lang="en-US"/>
        </a:p>
      </dgm:t>
    </dgm:pt>
    <dgm:pt modelId="{7C080B2D-51F6-4B11-B138-90501286551B}" type="sibTrans" cxnId="{3C8EA203-FB4D-4E3A-97DE-50D1A9C092E7}">
      <dgm:prSet/>
      <dgm:spPr/>
      <dgm:t>
        <a:bodyPr/>
        <a:lstStyle/>
        <a:p>
          <a:endParaRPr lang="en-US"/>
        </a:p>
      </dgm:t>
    </dgm:pt>
    <dgm:pt modelId="{1A542085-055C-48A1-81D7-D59FBA82225B}">
      <dgm:prSet phldrT="[Text]"/>
      <dgm:spPr/>
      <dgm:t>
        <a:bodyPr/>
        <a:lstStyle/>
        <a:p>
          <a:r>
            <a:rPr lang="en-US" dirty="0"/>
            <a:t>City of Houston Mayor’s Office</a:t>
          </a:r>
        </a:p>
      </dgm:t>
    </dgm:pt>
    <dgm:pt modelId="{E91D4F36-0ED2-4125-8312-23F9D836569D}" type="parTrans" cxnId="{9072A43D-2542-4A1E-A9D2-E3EB10EE8BB5}">
      <dgm:prSet/>
      <dgm:spPr/>
      <dgm:t>
        <a:bodyPr/>
        <a:lstStyle/>
        <a:p>
          <a:endParaRPr lang="en-US"/>
        </a:p>
      </dgm:t>
    </dgm:pt>
    <dgm:pt modelId="{956E9758-1505-43AB-A0A9-4C825DC17D2A}" type="sibTrans" cxnId="{9072A43D-2542-4A1E-A9D2-E3EB10EE8BB5}">
      <dgm:prSet/>
      <dgm:spPr/>
      <dgm:t>
        <a:bodyPr/>
        <a:lstStyle/>
        <a:p>
          <a:endParaRPr lang="en-US"/>
        </a:p>
      </dgm:t>
    </dgm:pt>
    <dgm:pt modelId="{12F17E98-56A4-4224-81AB-3225D80495B4}">
      <dgm:prSet phldrT="[Text]"/>
      <dgm:spPr/>
      <dgm:t>
        <a:bodyPr/>
        <a:lstStyle/>
        <a:p>
          <a:r>
            <a:rPr lang="en-US" dirty="0"/>
            <a:t>Coalition for the Homeless</a:t>
          </a:r>
        </a:p>
      </dgm:t>
    </dgm:pt>
    <dgm:pt modelId="{1E1D3CF8-56A2-471F-9850-B37F43300A5C}" type="parTrans" cxnId="{A193025F-B5B2-4AA0-89F0-C7987505C5FE}">
      <dgm:prSet/>
      <dgm:spPr/>
      <dgm:t>
        <a:bodyPr/>
        <a:lstStyle/>
        <a:p>
          <a:endParaRPr lang="en-US"/>
        </a:p>
      </dgm:t>
    </dgm:pt>
    <dgm:pt modelId="{EEF079CC-0A64-4964-B1DA-22D449E2C8ED}" type="sibTrans" cxnId="{A193025F-B5B2-4AA0-89F0-C7987505C5FE}">
      <dgm:prSet/>
      <dgm:spPr/>
      <dgm:t>
        <a:bodyPr/>
        <a:lstStyle/>
        <a:p>
          <a:endParaRPr lang="en-US"/>
        </a:p>
      </dgm:t>
    </dgm:pt>
    <dgm:pt modelId="{335FEA03-AF2D-4013-B8E2-B68D935F9F8A}">
      <dgm:prSet phldrT="[Text]"/>
      <dgm:spPr/>
      <dgm:t>
        <a:bodyPr/>
        <a:lstStyle/>
        <a:p>
          <a:r>
            <a:rPr lang="en-US" dirty="0"/>
            <a:t>SEARCH Homeless Services</a:t>
          </a:r>
        </a:p>
      </dgm:t>
    </dgm:pt>
    <dgm:pt modelId="{9EF31965-697C-4852-819E-2A6A6F04B343}" type="parTrans" cxnId="{185DF724-0347-41F1-B20E-60EFAAD54E72}">
      <dgm:prSet/>
      <dgm:spPr/>
      <dgm:t>
        <a:bodyPr/>
        <a:lstStyle/>
        <a:p>
          <a:endParaRPr lang="en-US"/>
        </a:p>
      </dgm:t>
    </dgm:pt>
    <dgm:pt modelId="{D0062D14-A077-4852-8196-9F6429AE09B0}" type="sibTrans" cxnId="{185DF724-0347-41F1-B20E-60EFAAD54E72}">
      <dgm:prSet/>
      <dgm:spPr/>
      <dgm:t>
        <a:bodyPr/>
        <a:lstStyle/>
        <a:p>
          <a:endParaRPr lang="en-US"/>
        </a:p>
      </dgm:t>
    </dgm:pt>
    <dgm:pt modelId="{4932D0E1-3158-444B-9522-46C56C0B65D2}">
      <dgm:prSet phldrT="[Text]"/>
      <dgm:spPr/>
      <dgm:t>
        <a:bodyPr/>
        <a:lstStyle/>
        <a:p>
          <a:r>
            <a:rPr lang="en-US" dirty="0"/>
            <a:t>Career and Recovery Resources</a:t>
          </a:r>
        </a:p>
      </dgm:t>
    </dgm:pt>
    <dgm:pt modelId="{6454AF11-1D74-48CF-9FBB-821C3E5BB371}" type="parTrans" cxnId="{B00250D7-F5CD-46F1-8373-29CB75F33383}">
      <dgm:prSet/>
      <dgm:spPr/>
      <dgm:t>
        <a:bodyPr/>
        <a:lstStyle/>
        <a:p>
          <a:endParaRPr lang="en-US"/>
        </a:p>
      </dgm:t>
    </dgm:pt>
    <dgm:pt modelId="{5791890F-8260-4774-918E-0FFE959DD713}" type="sibTrans" cxnId="{B00250D7-F5CD-46F1-8373-29CB75F33383}">
      <dgm:prSet/>
      <dgm:spPr/>
      <dgm:t>
        <a:bodyPr/>
        <a:lstStyle/>
        <a:p>
          <a:endParaRPr lang="en-US"/>
        </a:p>
      </dgm:t>
    </dgm:pt>
    <dgm:pt modelId="{D4C7B3F3-9521-465A-BA61-C0C6AF8F9380}">
      <dgm:prSet phldrT="[Text]"/>
      <dgm:spPr/>
      <dgm:t>
        <a:bodyPr/>
        <a:lstStyle/>
        <a:p>
          <a:r>
            <a:rPr lang="en-US" dirty="0"/>
            <a:t>CSH</a:t>
          </a:r>
        </a:p>
      </dgm:t>
    </dgm:pt>
    <dgm:pt modelId="{5A986755-4197-4160-AD0C-CB8A57E6D9B7}" type="parTrans" cxnId="{981D644A-A3D1-412C-B283-824B379BA16B}">
      <dgm:prSet/>
      <dgm:spPr/>
      <dgm:t>
        <a:bodyPr/>
        <a:lstStyle/>
        <a:p>
          <a:endParaRPr lang="en-US"/>
        </a:p>
      </dgm:t>
    </dgm:pt>
    <dgm:pt modelId="{885F070F-EF60-48DB-9787-A670F2DB54DD}" type="sibTrans" cxnId="{981D644A-A3D1-412C-B283-824B379BA16B}">
      <dgm:prSet/>
      <dgm:spPr/>
      <dgm:t>
        <a:bodyPr/>
        <a:lstStyle/>
        <a:p>
          <a:endParaRPr lang="en-US"/>
        </a:p>
      </dgm:t>
    </dgm:pt>
    <dgm:pt modelId="{0EDA59CC-D0BC-48E6-8EC6-E68919B74ED5}">
      <dgm:prSet phldrT="[Text]"/>
      <dgm:spPr/>
      <dgm:t>
        <a:bodyPr/>
        <a:lstStyle/>
        <a:p>
          <a:r>
            <a:rPr lang="en-US" dirty="0"/>
            <a:t>SER Jobs for Progress</a:t>
          </a:r>
        </a:p>
      </dgm:t>
    </dgm:pt>
    <dgm:pt modelId="{650A7A40-28F4-4A8A-8379-5AFF24F80140}" type="parTrans" cxnId="{5D2737C6-C92C-4DCA-BB99-4E421318E664}">
      <dgm:prSet/>
      <dgm:spPr/>
      <dgm:t>
        <a:bodyPr/>
        <a:lstStyle/>
        <a:p>
          <a:endParaRPr lang="en-US"/>
        </a:p>
      </dgm:t>
    </dgm:pt>
    <dgm:pt modelId="{4624F7CA-10EA-49D6-B713-5B5514ACDF0C}" type="sibTrans" cxnId="{5D2737C6-C92C-4DCA-BB99-4E421318E664}">
      <dgm:prSet/>
      <dgm:spPr/>
      <dgm:t>
        <a:bodyPr/>
        <a:lstStyle/>
        <a:p>
          <a:endParaRPr lang="en-US"/>
        </a:p>
      </dgm:t>
    </dgm:pt>
    <dgm:pt modelId="{98DA6A32-AB53-449A-9064-8FA83D9D2D58}">
      <dgm:prSet phldrT="[Text]"/>
      <dgm:spPr/>
      <dgm:t>
        <a:bodyPr/>
        <a:lstStyle/>
        <a:p>
          <a:r>
            <a:rPr lang="en-US" dirty="0"/>
            <a:t>SEARCH Homeless Services –SOAR provider</a:t>
          </a:r>
        </a:p>
      </dgm:t>
    </dgm:pt>
    <dgm:pt modelId="{35F49A68-24CB-45AF-BC93-78CDFA6541EC}" type="parTrans" cxnId="{79B5FADA-F6D3-4604-AEA6-A46B655816A9}">
      <dgm:prSet/>
      <dgm:spPr/>
      <dgm:t>
        <a:bodyPr/>
        <a:lstStyle/>
        <a:p>
          <a:endParaRPr lang="en-US"/>
        </a:p>
      </dgm:t>
    </dgm:pt>
    <dgm:pt modelId="{9B61C48A-FD87-44C4-915B-3A8E70B88660}" type="sibTrans" cxnId="{79B5FADA-F6D3-4604-AEA6-A46B655816A9}">
      <dgm:prSet/>
      <dgm:spPr/>
      <dgm:t>
        <a:bodyPr/>
        <a:lstStyle/>
        <a:p>
          <a:endParaRPr lang="en-US"/>
        </a:p>
      </dgm:t>
    </dgm:pt>
    <dgm:pt modelId="{D7F0E91F-518D-4116-BEEE-6ABF4C1DAE06}">
      <dgm:prSet/>
      <dgm:spPr/>
      <dgm:t>
        <a:bodyPr/>
        <a:lstStyle/>
        <a:p>
          <a:r>
            <a:rPr lang="en-US" dirty="0"/>
            <a:t>Ave 360-- FQHC and SOAR provider</a:t>
          </a:r>
        </a:p>
      </dgm:t>
    </dgm:pt>
    <dgm:pt modelId="{8FE1FDAC-BF0E-4A86-A601-A29BA503E11B}" type="parTrans" cxnId="{1F9B0E67-1069-4400-BCAF-F58D2EC60436}">
      <dgm:prSet/>
      <dgm:spPr/>
      <dgm:t>
        <a:bodyPr/>
        <a:lstStyle/>
        <a:p>
          <a:endParaRPr lang="en-US"/>
        </a:p>
      </dgm:t>
    </dgm:pt>
    <dgm:pt modelId="{140DBE7C-FD6E-491C-8106-6D4FF1A9183B}" type="sibTrans" cxnId="{1F9B0E67-1069-4400-BCAF-F58D2EC60436}">
      <dgm:prSet/>
      <dgm:spPr/>
      <dgm:t>
        <a:bodyPr/>
        <a:lstStyle/>
        <a:p>
          <a:endParaRPr lang="en-US"/>
        </a:p>
      </dgm:t>
    </dgm:pt>
    <dgm:pt modelId="{8161E5B2-E53E-478B-B54C-D006881A7091}">
      <dgm:prSet/>
      <dgm:spPr/>
      <dgm:t>
        <a:bodyPr/>
        <a:lstStyle/>
        <a:p>
          <a:r>
            <a:rPr lang="en-US" dirty="0"/>
            <a:t>Healthcare for the Homeless Houston</a:t>
          </a:r>
        </a:p>
      </dgm:t>
    </dgm:pt>
    <dgm:pt modelId="{670B77CF-49C0-48C2-B6D3-5760EF5A4530}" type="parTrans" cxnId="{B46C8A24-4C4D-4300-B90C-2032D99F3211}">
      <dgm:prSet/>
      <dgm:spPr/>
      <dgm:t>
        <a:bodyPr/>
        <a:lstStyle/>
        <a:p>
          <a:endParaRPr lang="en-US"/>
        </a:p>
      </dgm:t>
    </dgm:pt>
    <dgm:pt modelId="{6E20F16F-84B2-4184-AB4C-456D64BD976A}" type="sibTrans" cxnId="{B46C8A24-4C4D-4300-B90C-2032D99F3211}">
      <dgm:prSet/>
      <dgm:spPr/>
      <dgm:t>
        <a:bodyPr/>
        <a:lstStyle/>
        <a:p>
          <a:endParaRPr lang="en-US"/>
        </a:p>
      </dgm:t>
    </dgm:pt>
    <dgm:pt modelId="{57724519-FB92-4D51-B11F-0343E836925F}">
      <dgm:prSet/>
      <dgm:spPr/>
      <dgm:t>
        <a:bodyPr/>
        <a:lstStyle/>
        <a:p>
          <a:r>
            <a:rPr lang="en-US" dirty="0"/>
            <a:t>BEACON Law—SOAR provider and appeals legal provider</a:t>
          </a:r>
        </a:p>
      </dgm:t>
    </dgm:pt>
    <dgm:pt modelId="{A05809EB-BC2D-495C-818F-41A6C4E8768A}" type="parTrans" cxnId="{F84532CE-7B98-45E0-80B9-A5625F4907F2}">
      <dgm:prSet/>
      <dgm:spPr/>
      <dgm:t>
        <a:bodyPr/>
        <a:lstStyle/>
        <a:p>
          <a:endParaRPr lang="en-US"/>
        </a:p>
      </dgm:t>
    </dgm:pt>
    <dgm:pt modelId="{A2FE11C6-307A-414F-A603-1E48818B5201}" type="sibTrans" cxnId="{F84532CE-7B98-45E0-80B9-A5625F4907F2}">
      <dgm:prSet/>
      <dgm:spPr/>
      <dgm:t>
        <a:bodyPr/>
        <a:lstStyle/>
        <a:p>
          <a:endParaRPr lang="en-US"/>
        </a:p>
      </dgm:t>
    </dgm:pt>
    <dgm:pt modelId="{655CE373-C6E7-4CBC-BB38-1A4CDD1F4317}">
      <dgm:prSet/>
      <dgm:spPr/>
      <dgm:t>
        <a:bodyPr/>
        <a:lstStyle/>
        <a:p>
          <a:r>
            <a:rPr lang="en-US" dirty="0"/>
            <a:t>Social Security Administration-Dedicated Contact</a:t>
          </a:r>
        </a:p>
      </dgm:t>
    </dgm:pt>
    <dgm:pt modelId="{6429AF5B-84F2-4157-B6CD-EACB1BFDB42D}" type="parTrans" cxnId="{F2062AA3-549B-4E08-98C1-B93605FA5C09}">
      <dgm:prSet/>
      <dgm:spPr/>
      <dgm:t>
        <a:bodyPr/>
        <a:lstStyle/>
        <a:p>
          <a:endParaRPr lang="en-US"/>
        </a:p>
      </dgm:t>
    </dgm:pt>
    <dgm:pt modelId="{C5F27C39-02DF-4CCD-9395-A0B29C6DD4B3}" type="sibTrans" cxnId="{F2062AA3-549B-4E08-98C1-B93605FA5C09}">
      <dgm:prSet/>
      <dgm:spPr/>
      <dgm:t>
        <a:bodyPr/>
        <a:lstStyle/>
        <a:p>
          <a:endParaRPr lang="en-US"/>
        </a:p>
      </dgm:t>
    </dgm:pt>
    <dgm:pt modelId="{BEEF1FDA-90A2-4242-9155-CCFDA41669F7}">
      <dgm:prSet/>
      <dgm:spPr/>
      <dgm:t>
        <a:bodyPr/>
        <a:lstStyle/>
        <a:p>
          <a:r>
            <a:rPr lang="en-US" dirty="0"/>
            <a:t>Lone Star Legal Aid</a:t>
          </a:r>
        </a:p>
      </dgm:t>
    </dgm:pt>
    <dgm:pt modelId="{D6B365D7-6979-4D8C-A390-9CCBD4395FC7}" type="parTrans" cxnId="{82CFBCA5-2A1D-4D64-A121-4287C529B194}">
      <dgm:prSet/>
      <dgm:spPr/>
      <dgm:t>
        <a:bodyPr/>
        <a:lstStyle/>
        <a:p>
          <a:endParaRPr lang="en-US"/>
        </a:p>
      </dgm:t>
    </dgm:pt>
    <dgm:pt modelId="{F79A1ED0-80EC-439D-882D-FC3D07EC3D6D}" type="sibTrans" cxnId="{82CFBCA5-2A1D-4D64-A121-4287C529B194}">
      <dgm:prSet/>
      <dgm:spPr/>
      <dgm:t>
        <a:bodyPr/>
        <a:lstStyle/>
        <a:p>
          <a:endParaRPr lang="en-US"/>
        </a:p>
      </dgm:t>
    </dgm:pt>
    <dgm:pt modelId="{119B1F9D-1DF4-4B6F-BA37-9D347165FF86}">
      <dgm:prSet/>
      <dgm:spPr/>
      <dgm:t>
        <a:bodyPr/>
        <a:lstStyle/>
        <a:p>
          <a:r>
            <a:rPr lang="en-US" dirty="0"/>
            <a:t>Harris Center for Mental Health and IDD</a:t>
          </a:r>
        </a:p>
      </dgm:t>
    </dgm:pt>
    <dgm:pt modelId="{718D3D1B-90E2-4179-9177-F601ECEB328D}" type="parTrans" cxnId="{E4D247E6-6BB7-45B4-840D-28CF308617F8}">
      <dgm:prSet/>
      <dgm:spPr/>
      <dgm:t>
        <a:bodyPr/>
        <a:lstStyle/>
        <a:p>
          <a:endParaRPr lang="en-US"/>
        </a:p>
      </dgm:t>
    </dgm:pt>
    <dgm:pt modelId="{026EFB41-549F-4FA9-A18A-8508A3ABB428}" type="sibTrans" cxnId="{E4D247E6-6BB7-45B4-840D-28CF308617F8}">
      <dgm:prSet/>
      <dgm:spPr/>
      <dgm:t>
        <a:bodyPr/>
        <a:lstStyle/>
        <a:p>
          <a:endParaRPr lang="en-US"/>
        </a:p>
      </dgm:t>
    </dgm:pt>
    <dgm:pt modelId="{86575C7C-EACF-4A72-B92D-78BAD157675F}">
      <dgm:prSet/>
      <dgm:spPr/>
      <dgm:t>
        <a:bodyPr/>
        <a:lstStyle/>
        <a:p>
          <a:r>
            <a:rPr lang="en-US" dirty="0"/>
            <a:t>Department of Disability Determinations Services (DDS)</a:t>
          </a:r>
        </a:p>
      </dgm:t>
    </dgm:pt>
    <dgm:pt modelId="{2C456460-ABAA-4B49-9790-754B9579D890}" type="parTrans" cxnId="{E9DACAC4-65E4-4516-8D51-72BC6928DAE1}">
      <dgm:prSet/>
      <dgm:spPr/>
      <dgm:t>
        <a:bodyPr/>
        <a:lstStyle/>
        <a:p>
          <a:endParaRPr lang="en-US"/>
        </a:p>
      </dgm:t>
    </dgm:pt>
    <dgm:pt modelId="{BC97B492-0A2F-41C4-8F19-D546A409F32D}" type="sibTrans" cxnId="{E9DACAC4-65E4-4516-8D51-72BC6928DAE1}">
      <dgm:prSet/>
      <dgm:spPr/>
      <dgm:t>
        <a:bodyPr/>
        <a:lstStyle/>
        <a:p>
          <a:endParaRPr lang="en-US"/>
        </a:p>
      </dgm:t>
    </dgm:pt>
    <dgm:pt modelId="{4AC590A7-7D8F-4750-B04F-C57D3186CFCB}">
      <dgm:prSet/>
      <dgm:spPr/>
      <dgm:t>
        <a:bodyPr/>
        <a:lstStyle/>
        <a:p>
          <a:r>
            <a:rPr lang="en-US" dirty="0"/>
            <a:t>Houston Center For Independent Living-CWIC</a:t>
          </a:r>
        </a:p>
      </dgm:t>
    </dgm:pt>
    <dgm:pt modelId="{2AA29752-EEF9-47A0-8352-285638AB2E46}" type="parTrans" cxnId="{AD9076E6-A6A5-480D-9BB9-1231CC9233D6}">
      <dgm:prSet/>
      <dgm:spPr/>
      <dgm:t>
        <a:bodyPr/>
        <a:lstStyle/>
        <a:p>
          <a:endParaRPr lang="en-US"/>
        </a:p>
      </dgm:t>
    </dgm:pt>
    <dgm:pt modelId="{4EF87D2E-79DA-47B6-B0CE-7FC7F3AABDD4}" type="sibTrans" cxnId="{AD9076E6-A6A5-480D-9BB9-1231CC9233D6}">
      <dgm:prSet/>
      <dgm:spPr/>
      <dgm:t>
        <a:bodyPr/>
        <a:lstStyle/>
        <a:p>
          <a:endParaRPr lang="en-US"/>
        </a:p>
      </dgm:t>
    </dgm:pt>
    <dgm:pt modelId="{93508502-18F9-4B37-9CC7-C8BF6798357F}">
      <dgm:prSet/>
      <dgm:spPr/>
      <dgm:t>
        <a:bodyPr/>
        <a:lstStyle/>
        <a:p>
          <a:r>
            <a:rPr lang="en-US" dirty="0"/>
            <a:t>SOAR Works National </a:t>
          </a:r>
          <a:r>
            <a:rPr lang="en-US" dirty="0" smtClean="0"/>
            <a:t>TA</a:t>
          </a:r>
          <a:endParaRPr lang="en-US" dirty="0"/>
        </a:p>
      </dgm:t>
    </dgm:pt>
    <dgm:pt modelId="{41F49753-BA13-4B65-AFAA-EFBF4F7017ED}" type="parTrans" cxnId="{DE967F6C-9A2C-46AB-83AB-288280640EBB}">
      <dgm:prSet/>
      <dgm:spPr/>
      <dgm:t>
        <a:bodyPr/>
        <a:lstStyle/>
        <a:p>
          <a:endParaRPr lang="en-US"/>
        </a:p>
      </dgm:t>
    </dgm:pt>
    <dgm:pt modelId="{580E0A64-B3CD-45F8-BD81-A1DFCA3CDA76}" type="sibTrans" cxnId="{DE967F6C-9A2C-46AB-83AB-288280640EBB}">
      <dgm:prSet/>
      <dgm:spPr/>
      <dgm:t>
        <a:bodyPr/>
        <a:lstStyle/>
        <a:p>
          <a:endParaRPr lang="en-US"/>
        </a:p>
      </dgm:t>
    </dgm:pt>
    <dgm:pt modelId="{865AB850-C1EB-49F7-A612-CCA900C0B083}">
      <dgm:prSet/>
      <dgm:spPr/>
      <dgm:t>
        <a:bodyPr/>
        <a:lstStyle/>
        <a:p>
          <a:r>
            <a:rPr lang="en-US" dirty="0" smtClean="0"/>
            <a:t>Star of Hope</a:t>
          </a:r>
          <a:endParaRPr lang="en-US" dirty="0"/>
        </a:p>
      </dgm:t>
    </dgm:pt>
    <dgm:pt modelId="{735EF6F2-76CA-41F2-8B67-B6C74279E1B7}" type="parTrans" cxnId="{65FF23A5-169E-4522-8E51-1AE62D295D3D}">
      <dgm:prSet/>
      <dgm:spPr/>
    </dgm:pt>
    <dgm:pt modelId="{99BE4838-FC2C-4797-B388-363CEA4D99D6}" type="sibTrans" cxnId="{65FF23A5-169E-4522-8E51-1AE62D295D3D}">
      <dgm:prSet/>
      <dgm:spPr/>
    </dgm:pt>
    <dgm:pt modelId="{B3F2A07A-73CD-4141-A4A5-CA2215D91B19}">
      <dgm:prSet phldrT="[Text]"/>
      <dgm:spPr/>
      <dgm:t>
        <a:bodyPr/>
        <a:lstStyle/>
        <a:p>
          <a:r>
            <a:rPr lang="en-US" dirty="0" smtClean="0"/>
            <a:t>Harris County</a:t>
          </a:r>
          <a:endParaRPr lang="en-US" dirty="0"/>
        </a:p>
      </dgm:t>
    </dgm:pt>
    <dgm:pt modelId="{E3396088-EB7C-40BE-8FCA-F87C14D36CE4}" type="parTrans" cxnId="{451AA9CB-8C59-4715-91F2-0B73A2B08304}">
      <dgm:prSet/>
      <dgm:spPr/>
    </dgm:pt>
    <dgm:pt modelId="{49A91898-7FB2-4662-946A-6C82275C5DF0}" type="sibTrans" cxnId="{451AA9CB-8C59-4715-91F2-0B73A2B08304}">
      <dgm:prSet/>
      <dgm:spPr/>
    </dgm:pt>
    <dgm:pt modelId="{E12E5193-10D7-44A7-BDDE-41F4F828BFA5}">
      <dgm:prSet phldrT="[Text]"/>
      <dgm:spPr/>
      <dgm:t>
        <a:bodyPr/>
        <a:lstStyle/>
        <a:p>
          <a:r>
            <a:rPr lang="en-US" dirty="0" smtClean="0"/>
            <a:t>BEACON LAW</a:t>
          </a:r>
          <a:endParaRPr lang="en-US" dirty="0"/>
        </a:p>
      </dgm:t>
    </dgm:pt>
    <dgm:pt modelId="{CD6ED08F-140B-4D12-89BC-04F8718E88BF}" type="parTrans" cxnId="{14DEB603-5897-4300-9B02-554081E2E0F4}">
      <dgm:prSet/>
      <dgm:spPr/>
    </dgm:pt>
    <dgm:pt modelId="{40D1DD02-8863-44D3-B174-ECF13ED24BF6}" type="sibTrans" cxnId="{14DEB603-5897-4300-9B02-554081E2E0F4}">
      <dgm:prSet/>
      <dgm:spPr/>
    </dgm:pt>
    <dgm:pt modelId="{08B178BB-BFFB-49FD-BCA9-E81F59475158}" type="pres">
      <dgm:prSet presAssocID="{192FD3C1-261D-4F38-9B32-F03E54DAA4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5C7767-39BB-4A5D-AC13-A60D32666B03}" type="pres">
      <dgm:prSet presAssocID="{BBEC4A78-FD73-4194-B476-50EF314A307C}" presName="composite" presStyleCnt="0"/>
      <dgm:spPr/>
    </dgm:pt>
    <dgm:pt modelId="{E6CA3565-F144-4732-8936-46B158F588DF}" type="pres">
      <dgm:prSet presAssocID="{BBEC4A78-FD73-4194-B476-50EF314A307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48FA1-6D4D-4120-BBF3-733D95FFD14C}" type="pres">
      <dgm:prSet presAssocID="{BBEC4A78-FD73-4194-B476-50EF314A307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C4569-0DCD-4A3B-96CD-B618E8E8CB28}" type="pres">
      <dgm:prSet presAssocID="{6D39A4FF-F0AD-49A4-80E7-19AF629F1202}" presName="space" presStyleCnt="0"/>
      <dgm:spPr/>
    </dgm:pt>
    <dgm:pt modelId="{706C03E7-EC4D-4943-BACE-E64C30F31078}" type="pres">
      <dgm:prSet presAssocID="{9843E521-615D-4664-A273-1D57092EDA1E}" presName="composite" presStyleCnt="0"/>
      <dgm:spPr/>
    </dgm:pt>
    <dgm:pt modelId="{D4B32D59-98B0-45AF-BE90-3FFA297C5DFA}" type="pres">
      <dgm:prSet presAssocID="{9843E521-615D-4664-A273-1D57092EDA1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9ADA9-3A3A-4CC9-9EE0-CC525428CC16}" type="pres">
      <dgm:prSet presAssocID="{9843E521-615D-4664-A273-1D57092EDA1E}" presName="desTx" presStyleLbl="alignAccFollowNode1" presStyleIdx="1" presStyleCnt="2" custLinFactNeighborX="1" custLinFactNeighborY="-4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D644A-A3D1-412C-B283-824B379BA16B}" srcId="{BBEC4A78-FD73-4194-B476-50EF314A307C}" destId="{D4C7B3F3-9521-465A-BA61-C0C6AF8F9380}" srcOrd="8" destOrd="0" parTransId="{5A986755-4197-4160-AD0C-CB8A57E6D9B7}" sibTransId="{885F070F-EF60-48DB-9787-A670F2DB54DD}"/>
    <dgm:cxn modelId="{BF7D88A6-A9E4-42AE-9AC3-80B12018F6DF}" srcId="{BBEC4A78-FD73-4194-B476-50EF314A307C}" destId="{A6C94B98-AF08-490D-8C5B-2B7F73B58726}" srcOrd="6" destOrd="0" parTransId="{DDDE78F7-358F-47A7-9261-D7619B05E8B0}" sibTransId="{D820E8DD-85D9-48DB-B530-351B24CA5083}"/>
    <dgm:cxn modelId="{B11A3B2B-C274-4485-B91A-E58300C26FC3}" type="presOf" srcId="{865AB850-C1EB-49F7-A612-CCA900C0B083}" destId="{37D9ADA9-3A3A-4CC9-9EE0-CC525428CC16}" srcOrd="0" destOrd="11" presId="urn:microsoft.com/office/officeart/2005/8/layout/hList1"/>
    <dgm:cxn modelId="{E20E3B94-1C58-48B8-B651-C751DDBDF85E}" type="presOf" srcId="{119B1F9D-1DF4-4B6F-BA37-9D347165FF86}" destId="{37D9ADA9-3A3A-4CC9-9EE0-CC525428CC16}" srcOrd="0" destOrd="7" presId="urn:microsoft.com/office/officeart/2005/8/layout/hList1"/>
    <dgm:cxn modelId="{7EDEE3EA-1904-4511-B5D7-9DCD710E059C}" type="presOf" srcId="{86575C7C-EACF-4A72-B92D-78BAD157675F}" destId="{37D9ADA9-3A3A-4CC9-9EE0-CC525428CC16}" srcOrd="0" destOrd="6" presId="urn:microsoft.com/office/officeart/2005/8/layout/hList1"/>
    <dgm:cxn modelId="{F4C8CAD3-F5FF-4BE7-87EA-E9FC048028D1}" type="presOf" srcId="{4932D0E1-3158-444B-9522-46C56C0B65D2}" destId="{CBF48FA1-6D4D-4120-BBF3-733D95FFD14C}" srcOrd="0" destOrd="5" presId="urn:microsoft.com/office/officeart/2005/8/layout/hList1"/>
    <dgm:cxn modelId="{84F2DA8E-0398-45C2-849E-E2D04E89972D}" type="presOf" srcId="{B3F2A07A-73CD-4141-A4A5-CA2215D91B19}" destId="{CBF48FA1-6D4D-4120-BBF3-733D95FFD14C}" srcOrd="0" destOrd="9" presId="urn:microsoft.com/office/officeart/2005/8/layout/hList1"/>
    <dgm:cxn modelId="{AD9076E6-A6A5-480D-9BB9-1231CC9233D6}" srcId="{9843E521-615D-4664-A273-1D57092EDA1E}" destId="{4AC590A7-7D8F-4750-B04F-C57D3186CFCB}" srcOrd="9" destOrd="0" parTransId="{2AA29752-EEF9-47A0-8352-285638AB2E46}" sibTransId="{4EF87D2E-79DA-47B6-B0CE-7FC7F3AABDD4}"/>
    <dgm:cxn modelId="{26E74E4C-BDBB-47F3-83D6-021BDC23558D}" type="presOf" srcId="{BEEF1FDA-90A2-4242-9155-CCFDA41669F7}" destId="{37D9ADA9-3A3A-4CC9-9EE0-CC525428CC16}" srcOrd="0" destOrd="8" presId="urn:microsoft.com/office/officeart/2005/8/layout/hList1"/>
    <dgm:cxn modelId="{82CFBCA5-2A1D-4D64-A121-4287C529B194}" srcId="{9843E521-615D-4664-A273-1D57092EDA1E}" destId="{BEEF1FDA-90A2-4242-9155-CCFDA41669F7}" srcOrd="8" destOrd="0" parTransId="{D6B365D7-6979-4D8C-A390-9CCBD4395FC7}" sibTransId="{F79A1ED0-80EC-439D-882D-FC3D07EC3D6D}"/>
    <dgm:cxn modelId="{DE967F6C-9A2C-46AB-83AB-288280640EBB}" srcId="{9843E521-615D-4664-A273-1D57092EDA1E}" destId="{93508502-18F9-4B37-9CC7-C8BF6798357F}" srcOrd="10" destOrd="0" parTransId="{41F49753-BA13-4B65-AFAA-EFBF4F7017ED}" sibTransId="{580E0A64-B3CD-45F8-BD81-A1DFCA3CDA76}"/>
    <dgm:cxn modelId="{3C8EA203-FB4D-4E3A-97DE-50D1A9C092E7}" srcId="{BBEC4A78-FD73-4194-B476-50EF314A307C}" destId="{920EAFF0-F5E9-48B3-97BF-F75FBF1164A9}" srcOrd="1" destOrd="0" parTransId="{9994B9FC-C217-493F-9FDA-86B63F546627}" sibTransId="{7C080B2D-51F6-4B11-B138-90501286551B}"/>
    <dgm:cxn modelId="{BBF94F95-80CF-45E2-828E-7E63C95BBE0B}" type="presOf" srcId="{BBEC4A78-FD73-4194-B476-50EF314A307C}" destId="{E6CA3565-F144-4732-8936-46B158F588DF}" srcOrd="0" destOrd="0" presId="urn:microsoft.com/office/officeart/2005/8/layout/hList1"/>
    <dgm:cxn modelId="{BC96024F-2ED0-4382-A0F5-C3D4BC667085}" type="presOf" srcId="{D414677F-A516-443A-987A-12EA02C81845}" destId="{37D9ADA9-3A3A-4CC9-9EE0-CC525428CC16}" srcOrd="0" destOrd="0" presId="urn:microsoft.com/office/officeart/2005/8/layout/hList1"/>
    <dgm:cxn modelId="{6FE004BF-81F6-4A1D-BDE9-6D8193D99BA7}" type="presOf" srcId="{335FEA03-AF2D-4013-B8E2-B68D935F9F8A}" destId="{CBF48FA1-6D4D-4120-BBF3-733D95FFD14C}" srcOrd="0" destOrd="4" presId="urn:microsoft.com/office/officeart/2005/8/layout/hList1"/>
    <dgm:cxn modelId="{7B802237-4F1B-4A61-8454-2A192BF3AD56}" type="presOf" srcId="{98DA6A32-AB53-449A-9064-8FA83D9D2D58}" destId="{37D9ADA9-3A3A-4CC9-9EE0-CC525428CC16}" srcOrd="0" destOrd="1" presId="urn:microsoft.com/office/officeart/2005/8/layout/hList1"/>
    <dgm:cxn modelId="{A193025F-B5B2-4AA0-89F0-C7987505C5FE}" srcId="{BBEC4A78-FD73-4194-B476-50EF314A307C}" destId="{12F17E98-56A4-4224-81AB-3225D80495B4}" srcOrd="3" destOrd="0" parTransId="{1E1D3CF8-56A2-471F-9850-B37F43300A5C}" sibTransId="{EEF079CC-0A64-4964-B1DA-22D449E2C8ED}"/>
    <dgm:cxn modelId="{E0FA4C79-7FE5-43D1-BA6C-318B723D8F9D}" type="presOf" srcId="{93508502-18F9-4B37-9CC7-C8BF6798357F}" destId="{37D9ADA9-3A3A-4CC9-9EE0-CC525428CC16}" srcOrd="0" destOrd="10" presId="urn:microsoft.com/office/officeart/2005/8/layout/hList1"/>
    <dgm:cxn modelId="{078D14B4-F549-4E9A-B818-86985C05BB0D}" type="presOf" srcId="{1A542085-055C-48A1-81D7-D59FBA82225B}" destId="{CBF48FA1-6D4D-4120-BBF3-733D95FFD14C}" srcOrd="0" destOrd="2" presId="urn:microsoft.com/office/officeart/2005/8/layout/hList1"/>
    <dgm:cxn modelId="{B00250D7-F5CD-46F1-8373-29CB75F33383}" srcId="{BBEC4A78-FD73-4194-B476-50EF314A307C}" destId="{4932D0E1-3158-444B-9522-46C56C0B65D2}" srcOrd="5" destOrd="0" parTransId="{6454AF11-1D74-48CF-9FBB-821C3E5BB371}" sibTransId="{5791890F-8260-4774-918E-0FFE959DD713}"/>
    <dgm:cxn modelId="{E4D247E6-6BB7-45B4-840D-28CF308617F8}" srcId="{9843E521-615D-4664-A273-1D57092EDA1E}" destId="{119B1F9D-1DF4-4B6F-BA37-9D347165FF86}" srcOrd="7" destOrd="0" parTransId="{718D3D1B-90E2-4179-9177-F601ECEB328D}" sibTransId="{026EFB41-549F-4FA9-A18A-8508A3ABB428}"/>
    <dgm:cxn modelId="{E9CEA5F4-971F-4427-AAE1-E1853E03CE0D}" type="presOf" srcId="{655CE373-C6E7-4CBC-BB38-1A4CDD1F4317}" destId="{37D9ADA9-3A3A-4CC9-9EE0-CC525428CC16}" srcOrd="0" destOrd="5" presId="urn:microsoft.com/office/officeart/2005/8/layout/hList1"/>
    <dgm:cxn modelId="{CE858E6C-5661-49A6-8A41-17ACE8714E4D}" srcId="{192FD3C1-261D-4F38-9B32-F03E54DAA446}" destId="{BBEC4A78-FD73-4194-B476-50EF314A307C}" srcOrd="0" destOrd="0" parTransId="{D146F067-7E03-41F4-90AE-7B8CBE1FD676}" sibTransId="{6D39A4FF-F0AD-49A4-80E7-19AF629F1202}"/>
    <dgm:cxn modelId="{64D2B5E7-8687-4094-ACC9-3F98A9A6A08D}" type="presOf" srcId="{D7F0E91F-518D-4116-BEEE-6ABF4C1DAE06}" destId="{37D9ADA9-3A3A-4CC9-9EE0-CC525428CC16}" srcOrd="0" destOrd="2" presId="urn:microsoft.com/office/officeart/2005/8/layout/hList1"/>
    <dgm:cxn modelId="{087E9138-6725-4F46-8315-D46558BFB741}" type="presOf" srcId="{9843E521-615D-4664-A273-1D57092EDA1E}" destId="{D4B32D59-98B0-45AF-BE90-3FFA297C5DFA}" srcOrd="0" destOrd="0" presId="urn:microsoft.com/office/officeart/2005/8/layout/hList1"/>
    <dgm:cxn modelId="{FC061417-909F-4D75-876C-79589C084314}" srcId="{192FD3C1-261D-4F38-9B32-F03E54DAA446}" destId="{9843E521-615D-4664-A273-1D57092EDA1E}" srcOrd="1" destOrd="0" parTransId="{87AFD54A-F193-4AA5-B6E4-5C7DEBDD2A39}" sibTransId="{ADFABCE9-E7C7-4D39-9109-42BEDD9B7CB7}"/>
    <dgm:cxn modelId="{D7B7CDDA-AC97-4121-B0D1-91283EA1177B}" type="presOf" srcId="{D4C7B3F3-9521-465A-BA61-C0C6AF8F9380}" destId="{CBF48FA1-6D4D-4120-BBF3-733D95FFD14C}" srcOrd="0" destOrd="8" presId="urn:microsoft.com/office/officeart/2005/8/layout/hList1"/>
    <dgm:cxn modelId="{D4D7C971-3200-4287-BA18-AEFE3494EBBF}" type="presOf" srcId="{E12E5193-10D7-44A7-BDDE-41F4F828BFA5}" destId="{CBF48FA1-6D4D-4120-BBF3-733D95FFD14C}" srcOrd="0" destOrd="10" presId="urn:microsoft.com/office/officeart/2005/8/layout/hList1"/>
    <dgm:cxn modelId="{5E0BA020-D3ED-41A4-8CF5-45AD8BC9F8B7}" type="presOf" srcId="{12F17E98-56A4-4224-81AB-3225D80495B4}" destId="{CBF48FA1-6D4D-4120-BBF3-733D95FFD14C}" srcOrd="0" destOrd="3" presId="urn:microsoft.com/office/officeart/2005/8/layout/hList1"/>
    <dgm:cxn modelId="{185DF724-0347-41F1-B20E-60EFAAD54E72}" srcId="{BBEC4A78-FD73-4194-B476-50EF314A307C}" destId="{335FEA03-AF2D-4013-B8E2-B68D935F9F8A}" srcOrd="4" destOrd="0" parTransId="{9EF31965-697C-4852-819E-2A6A6F04B343}" sibTransId="{D0062D14-A077-4852-8196-9F6429AE09B0}"/>
    <dgm:cxn modelId="{9072A43D-2542-4A1E-A9D2-E3EB10EE8BB5}" srcId="{BBEC4A78-FD73-4194-B476-50EF314A307C}" destId="{1A542085-055C-48A1-81D7-D59FBA82225B}" srcOrd="2" destOrd="0" parTransId="{E91D4F36-0ED2-4125-8312-23F9D836569D}" sibTransId="{956E9758-1505-43AB-A0A9-4C825DC17D2A}"/>
    <dgm:cxn modelId="{E9DACAC4-65E4-4516-8D51-72BC6928DAE1}" srcId="{9843E521-615D-4664-A273-1D57092EDA1E}" destId="{86575C7C-EACF-4A72-B92D-78BAD157675F}" srcOrd="6" destOrd="0" parTransId="{2C456460-ABAA-4B49-9790-754B9579D890}" sibTransId="{BC97B492-0A2F-41C4-8F19-D546A409F32D}"/>
    <dgm:cxn modelId="{F2062AA3-549B-4E08-98C1-B93605FA5C09}" srcId="{9843E521-615D-4664-A273-1D57092EDA1E}" destId="{655CE373-C6E7-4CBC-BB38-1A4CDD1F4317}" srcOrd="5" destOrd="0" parTransId="{6429AF5B-84F2-4157-B6CD-EACB1BFDB42D}" sibTransId="{C5F27C39-02DF-4CCD-9395-A0B29C6DD4B3}"/>
    <dgm:cxn modelId="{451AA9CB-8C59-4715-91F2-0B73A2B08304}" srcId="{BBEC4A78-FD73-4194-B476-50EF314A307C}" destId="{B3F2A07A-73CD-4141-A4A5-CA2215D91B19}" srcOrd="9" destOrd="0" parTransId="{E3396088-EB7C-40BE-8FCA-F87C14D36CE4}" sibTransId="{49A91898-7FB2-4662-946A-6C82275C5DF0}"/>
    <dgm:cxn modelId="{5BAD9C6F-E8BC-4098-AA5F-A408B0240739}" type="presOf" srcId="{A6C94B98-AF08-490D-8C5B-2B7F73B58726}" destId="{CBF48FA1-6D4D-4120-BBF3-733D95FFD14C}" srcOrd="0" destOrd="6" presId="urn:microsoft.com/office/officeart/2005/8/layout/hList1"/>
    <dgm:cxn modelId="{B46C8A24-4C4D-4300-B90C-2032D99F3211}" srcId="{9843E521-615D-4664-A273-1D57092EDA1E}" destId="{8161E5B2-E53E-478B-B54C-D006881A7091}" srcOrd="3" destOrd="0" parTransId="{670B77CF-49C0-48C2-B6D3-5760EF5A4530}" sibTransId="{6E20F16F-84B2-4184-AB4C-456D64BD976A}"/>
    <dgm:cxn modelId="{F84532CE-7B98-45E0-80B9-A5625F4907F2}" srcId="{9843E521-615D-4664-A273-1D57092EDA1E}" destId="{57724519-FB92-4D51-B11F-0343E836925F}" srcOrd="4" destOrd="0" parTransId="{A05809EB-BC2D-495C-818F-41A6C4E8768A}" sibTransId="{A2FE11C6-307A-414F-A603-1E48818B5201}"/>
    <dgm:cxn modelId="{5D2737C6-C92C-4DCA-BB99-4E421318E664}" srcId="{BBEC4A78-FD73-4194-B476-50EF314A307C}" destId="{0EDA59CC-D0BC-48E6-8EC6-E68919B74ED5}" srcOrd="7" destOrd="0" parTransId="{650A7A40-28F4-4A8A-8379-5AFF24F80140}" sibTransId="{4624F7CA-10EA-49D6-B713-5B5514ACDF0C}"/>
    <dgm:cxn modelId="{80296C90-5E4B-467F-9458-745E27EF835B}" type="presOf" srcId="{920EAFF0-F5E9-48B3-97BF-F75FBF1164A9}" destId="{CBF48FA1-6D4D-4120-BBF3-733D95FFD14C}" srcOrd="0" destOrd="1" presId="urn:microsoft.com/office/officeart/2005/8/layout/hList1"/>
    <dgm:cxn modelId="{311DD406-7129-444D-9356-ED48F9EEFFCB}" type="presOf" srcId="{57724519-FB92-4D51-B11F-0343E836925F}" destId="{37D9ADA9-3A3A-4CC9-9EE0-CC525428CC16}" srcOrd="0" destOrd="4" presId="urn:microsoft.com/office/officeart/2005/8/layout/hList1"/>
    <dgm:cxn modelId="{C8E60E9B-A428-4C1A-8E82-2DB6F19EB689}" type="presOf" srcId="{0EDA59CC-D0BC-48E6-8EC6-E68919B74ED5}" destId="{CBF48FA1-6D4D-4120-BBF3-733D95FFD14C}" srcOrd="0" destOrd="7" presId="urn:microsoft.com/office/officeart/2005/8/layout/hList1"/>
    <dgm:cxn modelId="{1F9B0E67-1069-4400-BCAF-F58D2EC60436}" srcId="{9843E521-615D-4664-A273-1D57092EDA1E}" destId="{D7F0E91F-518D-4116-BEEE-6ABF4C1DAE06}" srcOrd="2" destOrd="0" parTransId="{8FE1FDAC-BF0E-4A86-A601-A29BA503E11B}" sibTransId="{140DBE7C-FD6E-491C-8106-6D4FF1A9183B}"/>
    <dgm:cxn modelId="{6D2E8AE6-EDFA-4361-BF32-7A454DA28455}" srcId="{9843E521-615D-4664-A273-1D57092EDA1E}" destId="{D414677F-A516-443A-987A-12EA02C81845}" srcOrd="0" destOrd="0" parTransId="{0E24D755-8914-44CE-A288-808936A8594E}" sibTransId="{4FA8A60C-3F8D-4BDF-98B0-C34E360573C4}"/>
    <dgm:cxn modelId="{65FF23A5-169E-4522-8E51-1AE62D295D3D}" srcId="{9843E521-615D-4664-A273-1D57092EDA1E}" destId="{865AB850-C1EB-49F7-A612-CCA900C0B083}" srcOrd="11" destOrd="0" parTransId="{735EF6F2-76CA-41F2-8B67-B6C74279E1B7}" sibTransId="{99BE4838-FC2C-4797-B388-363CEA4D99D6}"/>
    <dgm:cxn modelId="{CA240867-9F22-49B4-A062-F0ECE16257D3}" srcId="{BBEC4A78-FD73-4194-B476-50EF314A307C}" destId="{5326E595-69E9-4A01-B7F8-7697740E1790}" srcOrd="0" destOrd="0" parTransId="{875A0A09-9AB3-4CE4-A87E-AE5676CD1EED}" sibTransId="{E59FE941-BF49-495D-A93B-DFA1E7826776}"/>
    <dgm:cxn modelId="{F4AB992E-4A86-4964-8AEF-2A8A61D610A3}" type="presOf" srcId="{4AC590A7-7D8F-4750-B04F-C57D3186CFCB}" destId="{37D9ADA9-3A3A-4CC9-9EE0-CC525428CC16}" srcOrd="0" destOrd="9" presId="urn:microsoft.com/office/officeart/2005/8/layout/hList1"/>
    <dgm:cxn modelId="{DC245C44-7659-4278-A1A4-75757971C4D8}" type="presOf" srcId="{5326E595-69E9-4A01-B7F8-7697740E1790}" destId="{CBF48FA1-6D4D-4120-BBF3-733D95FFD14C}" srcOrd="0" destOrd="0" presId="urn:microsoft.com/office/officeart/2005/8/layout/hList1"/>
    <dgm:cxn modelId="{EC88CD5B-3D6F-45AC-83A0-5D459AC444E1}" type="presOf" srcId="{8161E5B2-E53E-478B-B54C-D006881A7091}" destId="{37D9ADA9-3A3A-4CC9-9EE0-CC525428CC16}" srcOrd="0" destOrd="3" presId="urn:microsoft.com/office/officeart/2005/8/layout/hList1"/>
    <dgm:cxn modelId="{79B5FADA-F6D3-4604-AEA6-A46B655816A9}" srcId="{9843E521-615D-4664-A273-1D57092EDA1E}" destId="{98DA6A32-AB53-449A-9064-8FA83D9D2D58}" srcOrd="1" destOrd="0" parTransId="{35F49A68-24CB-45AF-BC93-78CDFA6541EC}" sibTransId="{9B61C48A-FD87-44C4-915B-3A8E70B88660}"/>
    <dgm:cxn modelId="{1E65DC8C-7905-4296-9237-5663070A12A3}" type="presOf" srcId="{192FD3C1-261D-4F38-9B32-F03E54DAA446}" destId="{08B178BB-BFFB-49FD-BCA9-E81F59475158}" srcOrd="0" destOrd="0" presId="urn:microsoft.com/office/officeart/2005/8/layout/hList1"/>
    <dgm:cxn modelId="{14DEB603-5897-4300-9B02-554081E2E0F4}" srcId="{BBEC4A78-FD73-4194-B476-50EF314A307C}" destId="{E12E5193-10D7-44A7-BDDE-41F4F828BFA5}" srcOrd="10" destOrd="0" parTransId="{CD6ED08F-140B-4D12-89BC-04F8718E88BF}" sibTransId="{40D1DD02-8863-44D3-B174-ECF13ED24BF6}"/>
    <dgm:cxn modelId="{94FD2DEB-781A-442A-9C1D-984CF4DD1E5F}" type="presParOf" srcId="{08B178BB-BFFB-49FD-BCA9-E81F59475158}" destId="{355C7767-39BB-4A5D-AC13-A60D32666B03}" srcOrd="0" destOrd="0" presId="urn:microsoft.com/office/officeart/2005/8/layout/hList1"/>
    <dgm:cxn modelId="{DD175A56-CECB-4739-989D-198036FE2F82}" type="presParOf" srcId="{355C7767-39BB-4A5D-AC13-A60D32666B03}" destId="{E6CA3565-F144-4732-8936-46B158F588DF}" srcOrd="0" destOrd="0" presId="urn:microsoft.com/office/officeart/2005/8/layout/hList1"/>
    <dgm:cxn modelId="{B4A05E67-E299-4617-A11A-69AEFA4261B9}" type="presParOf" srcId="{355C7767-39BB-4A5D-AC13-A60D32666B03}" destId="{CBF48FA1-6D4D-4120-BBF3-733D95FFD14C}" srcOrd="1" destOrd="0" presId="urn:microsoft.com/office/officeart/2005/8/layout/hList1"/>
    <dgm:cxn modelId="{DB2CD98F-658B-4F56-BA0C-E4F8E0E316E8}" type="presParOf" srcId="{08B178BB-BFFB-49FD-BCA9-E81F59475158}" destId="{6E8C4569-0DCD-4A3B-96CD-B618E8E8CB28}" srcOrd="1" destOrd="0" presId="urn:microsoft.com/office/officeart/2005/8/layout/hList1"/>
    <dgm:cxn modelId="{8E7AE9D1-DEBD-4331-80F6-47ED31B0C6D4}" type="presParOf" srcId="{08B178BB-BFFB-49FD-BCA9-E81F59475158}" destId="{706C03E7-EC4D-4943-BACE-E64C30F31078}" srcOrd="2" destOrd="0" presId="urn:microsoft.com/office/officeart/2005/8/layout/hList1"/>
    <dgm:cxn modelId="{C9E50630-99E4-4797-B007-EA7F22788B26}" type="presParOf" srcId="{706C03E7-EC4D-4943-BACE-E64C30F31078}" destId="{D4B32D59-98B0-45AF-BE90-3FFA297C5DFA}" srcOrd="0" destOrd="0" presId="urn:microsoft.com/office/officeart/2005/8/layout/hList1"/>
    <dgm:cxn modelId="{DCCFF587-8203-4170-BF84-6EF9B81E066B}" type="presParOf" srcId="{706C03E7-EC4D-4943-BACE-E64C30F31078}" destId="{37D9ADA9-3A3A-4CC9-9EE0-CC525428CC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DDA696-A2E5-4088-B2A7-395A9430351D}" type="doc">
      <dgm:prSet loTypeId="urn:microsoft.com/office/officeart/2005/8/layout/hList1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46937C-FC2B-489F-9F8A-75147A3CFF3B}">
      <dgm:prSet phldrT="[Text]" custT="1"/>
      <dgm:spPr/>
      <dgm:t>
        <a:bodyPr/>
        <a:lstStyle/>
        <a:p>
          <a:r>
            <a:rPr lang="en-US" sz="2400" b="1" dirty="0"/>
            <a:t>Income Now Design Team</a:t>
          </a:r>
        </a:p>
      </dgm:t>
    </dgm:pt>
    <dgm:pt modelId="{5B6C6AB6-18A7-4094-8ED6-AEB2B53BE80A}" type="parTrans" cxnId="{61419126-C075-490D-B881-F1044A054BBD}">
      <dgm:prSet/>
      <dgm:spPr/>
      <dgm:t>
        <a:bodyPr/>
        <a:lstStyle/>
        <a:p>
          <a:endParaRPr lang="en-US"/>
        </a:p>
      </dgm:t>
    </dgm:pt>
    <dgm:pt modelId="{1964F33C-D959-4FCD-8620-3D84A1749280}" type="sibTrans" cxnId="{61419126-C075-490D-B881-F1044A054BBD}">
      <dgm:prSet/>
      <dgm:spPr/>
      <dgm:t>
        <a:bodyPr/>
        <a:lstStyle/>
        <a:p>
          <a:endParaRPr lang="en-US"/>
        </a:p>
      </dgm:t>
    </dgm:pt>
    <dgm:pt modelId="{B35615E4-7E23-41C0-94B9-E71095737FF4}">
      <dgm:prSet phldrT="[Text]" custT="1"/>
      <dgm:spPr/>
      <dgm:t>
        <a:bodyPr/>
        <a:lstStyle/>
        <a:p>
          <a:r>
            <a:rPr lang="en-US" sz="1700" dirty="0"/>
            <a:t>This workgroup is called upon when system design is necessary.  Depending on the design necessary, participating agencies can include; CA, income service providers, homeless service providers, social security, TWC-VRS, employers and other appropriate agencies.</a:t>
          </a:r>
        </a:p>
      </dgm:t>
    </dgm:pt>
    <dgm:pt modelId="{8E0FC3DF-B043-499A-B510-14CCA66DC45C}" type="parTrans" cxnId="{E6017309-3F3D-4ECE-A003-833856D13BFD}">
      <dgm:prSet/>
      <dgm:spPr/>
      <dgm:t>
        <a:bodyPr/>
        <a:lstStyle/>
        <a:p>
          <a:endParaRPr lang="en-US"/>
        </a:p>
      </dgm:t>
    </dgm:pt>
    <dgm:pt modelId="{EE51D275-D4B0-4590-9C4E-67CD6DF40C9C}" type="sibTrans" cxnId="{E6017309-3F3D-4ECE-A003-833856D13BFD}">
      <dgm:prSet/>
      <dgm:spPr/>
      <dgm:t>
        <a:bodyPr/>
        <a:lstStyle/>
        <a:p>
          <a:endParaRPr lang="en-US"/>
        </a:p>
      </dgm:t>
    </dgm:pt>
    <dgm:pt modelId="{D5336374-ED4A-4AB3-9938-79E8CA6A0051}" type="pres">
      <dgm:prSet presAssocID="{4EDDA696-A2E5-4088-B2A7-395A94303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A1DD5-DBE0-4A79-BDC5-55A56D8A5FA5}" type="pres">
      <dgm:prSet presAssocID="{3C46937C-FC2B-489F-9F8A-75147A3CFF3B}" presName="composite" presStyleCnt="0"/>
      <dgm:spPr/>
    </dgm:pt>
    <dgm:pt modelId="{A1CE94B9-9188-4209-8F25-1B04CA3296FA}" type="pres">
      <dgm:prSet presAssocID="{3C46937C-FC2B-489F-9F8A-75147A3CFF3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A0811-A2F3-4F73-B8A5-A55B416BA192}" type="pres">
      <dgm:prSet presAssocID="{3C46937C-FC2B-489F-9F8A-75147A3CFF3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17309-3F3D-4ECE-A003-833856D13BFD}" srcId="{3C46937C-FC2B-489F-9F8A-75147A3CFF3B}" destId="{B35615E4-7E23-41C0-94B9-E71095737FF4}" srcOrd="0" destOrd="0" parTransId="{8E0FC3DF-B043-499A-B510-14CCA66DC45C}" sibTransId="{EE51D275-D4B0-4590-9C4E-67CD6DF40C9C}"/>
    <dgm:cxn modelId="{F51276AF-A5A6-410B-9DAB-D0DA5E64D013}" type="presOf" srcId="{4EDDA696-A2E5-4088-B2A7-395A9430351D}" destId="{D5336374-ED4A-4AB3-9938-79E8CA6A0051}" srcOrd="0" destOrd="0" presId="urn:microsoft.com/office/officeart/2005/8/layout/hList1"/>
    <dgm:cxn modelId="{61419126-C075-490D-B881-F1044A054BBD}" srcId="{4EDDA696-A2E5-4088-B2A7-395A9430351D}" destId="{3C46937C-FC2B-489F-9F8A-75147A3CFF3B}" srcOrd="0" destOrd="0" parTransId="{5B6C6AB6-18A7-4094-8ED6-AEB2B53BE80A}" sibTransId="{1964F33C-D959-4FCD-8620-3D84A1749280}"/>
    <dgm:cxn modelId="{C77BA1F6-7A84-4731-B20C-61FA55837C2E}" type="presOf" srcId="{B35615E4-7E23-41C0-94B9-E71095737FF4}" destId="{EF6A0811-A2F3-4F73-B8A5-A55B416BA192}" srcOrd="0" destOrd="0" presId="urn:microsoft.com/office/officeart/2005/8/layout/hList1"/>
    <dgm:cxn modelId="{1A12457B-3005-4ED7-B319-C8D2D0A592E9}" type="presOf" srcId="{3C46937C-FC2B-489F-9F8A-75147A3CFF3B}" destId="{A1CE94B9-9188-4209-8F25-1B04CA3296FA}" srcOrd="0" destOrd="0" presId="urn:microsoft.com/office/officeart/2005/8/layout/hList1"/>
    <dgm:cxn modelId="{21430DF1-7088-41F6-B2A7-FED469C6E2BE}" type="presParOf" srcId="{D5336374-ED4A-4AB3-9938-79E8CA6A0051}" destId="{4BAA1DD5-DBE0-4A79-BDC5-55A56D8A5FA5}" srcOrd="0" destOrd="0" presId="urn:microsoft.com/office/officeart/2005/8/layout/hList1"/>
    <dgm:cxn modelId="{673EA854-8668-43D3-9907-310576097322}" type="presParOf" srcId="{4BAA1DD5-DBE0-4A79-BDC5-55A56D8A5FA5}" destId="{A1CE94B9-9188-4209-8F25-1B04CA3296FA}" srcOrd="0" destOrd="0" presId="urn:microsoft.com/office/officeart/2005/8/layout/hList1"/>
    <dgm:cxn modelId="{3E107454-7C94-4DF3-8CD2-7BE502AC28BF}" type="presParOf" srcId="{4BAA1DD5-DBE0-4A79-BDC5-55A56D8A5FA5}" destId="{EF6A0811-A2F3-4F73-B8A5-A55B416BA1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F37BE9-3F6E-4B44-9B5E-74ABB5CD320C}" type="doc">
      <dgm:prSet loTypeId="urn:microsoft.com/office/officeart/2008/layout/PictureStrips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6BB6B0-FD5A-4969-8340-7D1E32E30B8A}">
      <dgm:prSet phldrT="[Text]"/>
      <dgm:spPr/>
      <dgm:t>
        <a:bodyPr/>
        <a:lstStyle/>
        <a:p>
          <a:r>
            <a:rPr lang="en-US" dirty="0"/>
            <a:t>Matching</a:t>
          </a:r>
        </a:p>
      </dgm:t>
    </dgm:pt>
    <dgm:pt modelId="{620BFFA8-C2D9-4D46-A005-7237513C19E8}" type="parTrans" cxnId="{75611397-CC19-4B9E-8E9A-3640C51DD38C}">
      <dgm:prSet/>
      <dgm:spPr/>
      <dgm:t>
        <a:bodyPr/>
        <a:lstStyle/>
        <a:p>
          <a:endParaRPr lang="en-US"/>
        </a:p>
      </dgm:t>
    </dgm:pt>
    <dgm:pt modelId="{07952426-7C3E-4A94-AF6E-5B22F0E186FB}" type="sibTrans" cxnId="{75611397-CC19-4B9E-8E9A-3640C51DD38C}">
      <dgm:prSet/>
      <dgm:spPr/>
      <dgm:t>
        <a:bodyPr/>
        <a:lstStyle/>
        <a:p>
          <a:endParaRPr lang="en-US"/>
        </a:p>
      </dgm:t>
    </dgm:pt>
    <dgm:pt modelId="{5BDDDD71-AA4D-43B6-BCE7-012A7F4A7429}">
      <dgm:prSet phldrT="[Text]"/>
      <dgm:spPr/>
      <dgm:t>
        <a:bodyPr/>
        <a:lstStyle/>
        <a:p>
          <a:r>
            <a:rPr lang="en-US" dirty="0"/>
            <a:t>Referral</a:t>
          </a:r>
        </a:p>
      </dgm:t>
    </dgm:pt>
    <dgm:pt modelId="{1BE095F4-5ACD-4008-A135-122F1A7A5339}" type="parTrans" cxnId="{56A2F4B7-CB4F-4059-98B5-478F7A731B3B}">
      <dgm:prSet/>
      <dgm:spPr/>
      <dgm:t>
        <a:bodyPr/>
        <a:lstStyle/>
        <a:p>
          <a:endParaRPr lang="en-US"/>
        </a:p>
      </dgm:t>
    </dgm:pt>
    <dgm:pt modelId="{500AD0AA-C497-4E4C-AB4A-00590FF176D1}" type="sibTrans" cxnId="{56A2F4B7-CB4F-4059-98B5-478F7A731B3B}">
      <dgm:prSet/>
      <dgm:spPr/>
      <dgm:t>
        <a:bodyPr/>
        <a:lstStyle/>
        <a:p>
          <a:endParaRPr lang="en-US"/>
        </a:p>
      </dgm:t>
    </dgm:pt>
    <dgm:pt modelId="{F415A7DA-FAFA-4DB5-AC41-1C1228C73AA1}">
      <dgm:prSet phldrT="[Text]"/>
      <dgm:spPr/>
      <dgm:t>
        <a:bodyPr/>
        <a:lstStyle/>
        <a:p>
          <a:r>
            <a:rPr lang="en-US" dirty="0"/>
            <a:t>Assessment</a:t>
          </a:r>
        </a:p>
      </dgm:t>
    </dgm:pt>
    <dgm:pt modelId="{4875120D-A168-407A-8560-6F2FD96DF6E0}" type="parTrans" cxnId="{196C6668-92F8-49F1-BED2-A8F0F508E08A}">
      <dgm:prSet/>
      <dgm:spPr/>
      <dgm:t>
        <a:bodyPr/>
        <a:lstStyle/>
        <a:p>
          <a:endParaRPr lang="en-US"/>
        </a:p>
      </dgm:t>
    </dgm:pt>
    <dgm:pt modelId="{D9164930-3B1E-4239-9047-71F29B8CA2BE}" type="sibTrans" cxnId="{196C6668-92F8-49F1-BED2-A8F0F508E08A}">
      <dgm:prSet/>
      <dgm:spPr/>
      <dgm:t>
        <a:bodyPr/>
        <a:lstStyle/>
        <a:p>
          <a:endParaRPr lang="en-US"/>
        </a:p>
      </dgm:t>
    </dgm:pt>
    <dgm:pt modelId="{ABF16F96-6086-4AFC-A1E6-FCD53A548FD9}" type="pres">
      <dgm:prSet presAssocID="{F5F37BE9-3F6E-4B44-9B5E-74ABB5CD32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DAFDFB-6FC8-47DA-8329-A65EE629B931}" type="pres">
      <dgm:prSet presAssocID="{F415A7DA-FAFA-4DB5-AC41-1C1228C73AA1}" presName="composite" presStyleCnt="0"/>
      <dgm:spPr/>
    </dgm:pt>
    <dgm:pt modelId="{7448F4BC-243E-43F8-8007-220062555A27}" type="pres">
      <dgm:prSet presAssocID="{F415A7DA-FAFA-4DB5-AC41-1C1228C73AA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15865-0EDB-4D47-93A4-103CEE8A15C1}" type="pres">
      <dgm:prSet presAssocID="{F415A7DA-FAFA-4DB5-AC41-1C1228C73AA1}" presName="rect2" presStyleLbl="fgImgPlace1" presStyleIdx="0" presStyleCnt="3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  <a14:imgEffect>
                      <a14:colorTemperature colorTemp="3300"/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2B6EA4-6F12-4E86-AC4D-89F7D25400AF}" type="pres">
      <dgm:prSet presAssocID="{D9164930-3B1E-4239-9047-71F29B8CA2BE}" presName="sibTrans" presStyleCnt="0"/>
      <dgm:spPr/>
    </dgm:pt>
    <dgm:pt modelId="{CBCCCAA8-0D83-4230-AD49-458ABCE2ED70}" type="pres">
      <dgm:prSet presAssocID="{216BB6B0-FD5A-4969-8340-7D1E32E30B8A}" presName="composite" presStyleCnt="0"/>
      <dgm:spPr/>
    </dgm:pt>
    <dgm:pt modelId="{451424CF-1122-4C03-B081-6BBEF3319671}" type="pres">
      <dgm:prSet presAssocID="{216BB6B0-FD5A-4969-8340-7D1E32E30B8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82F04-EBFB-4DE9-B256-83EA4F50ECBB}" type="pres">
      <dgm:prSet presAssocID="{216BB6B0-FD5A-4969-8340-7D1E32E30B8A}" presName="rect2" presStyleLbl="fgImgPlace1" presStyleIdx="1" presStyleCnt="3" custScaleX="104885" custScaleY="94565" custLinFactNeighborX="4926" custLinFactNeighborY="9072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D110E0C8-FF9E-46AE-9B5D-26DE9F518251}" type="pres">
      <dgm:prSet presAssocID="{07952426-7C3E-4A94-AF6E-5B22F0E186FB}" presName="sibTrans" presStyleCnt="0"/>
      <dgm:spPr/>
    </dgm:pt>
    <dgm:pt modelId="{26A45A63-135E-40C3-A0D0-D9E0F6696E41}" type="pres">
      <dgm:prSet presAssocID="{5BDDDD71-AA4D-43B6-BCE7-012A7F4A7429}" presName="composite" presStyleCnt="0"/>
      <dgm:spPr/>
    </dgm:pt>
    <dgm:pt modelId="{4C8C8646-E6CD-4559-B3D9-4C1A2317FF62}" type="pres">
      <dgm:prSet presAssocID="{5BDDDD71-AA4D-43B6-BCE7-012A7F4A7429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300CB-6F5C-4BED-82D9-FA2522E3F689}" type="pres">
      <dgm:prSet presAssocID="{5BDDDD71-AA4D-43B6-BCE7-012A7F4A7429}" presName="rect2" presStyleLbl="fgImgPlace1" presStyleIdx="2" presStyleCnt="3"/>
      <dgm:spPr>
        <a:blipFill>
          <a:blip xmlns:r="http://schemas.openxmlformats.org/officeDocument/2006/relationships"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196C6668-92F8-49F1-BED2-A8F0F508E08A}" srcId="{F5F37BE9-3F6E-4B44-9B5E-74ABB5CD320C}" destId="{F415A7DA-FAFA-4DB5-AC41-1C1228C73AA1}" srcOrd="0" destOrd="0" parTransId="{4875120D-A168-407A-8560-6F2FD96DF6E0}" sibTransId="{D9164930-3B1E-4239-9047-71F29B8CA2BE}"/>
    <dgm:cxn modelId="{BEE39299-AEE1-4E3A-9353-0B717675A781}" type="presOf" srcId="{F415A7DA-FAFA-4DB5-AC41-1C1228C73AA1}" destId="{7448F4BC-243E-43F8-8007-220062555A27}" srcOrd="0" destOrd="0" presId="urn:microsoft.com/office/officeart/2008/layout/PictureStrips"/>
    <dgm:cxn modelId="{B1B44150-780A-45B9-B4D8-B51C578E57D8}" type="presOf" srcId="{5BDDDD71-AA4D-43B6-BCE7-012A7F4A7429}" destId="{4C8C8646-E6CD-4559-B3D9-4C1A2317FF62}" srcOrd="0" destOrd="0" presId="urn:microsoft.com/office/officeart/2008/layout/PictureStrips"/>
    <dgm:cxn modelId="{F412CDAC-84A7-450D-9060-87597D45B6CD}" type="presOf" srcId="{F5F37BE9-3F6E-4B44-9B5E-74ABB5CD320C}" destId="{ABF16F96-6086-4AFC-A1E6-FCD53A548FD9}" srcOrd="0" destOrd="0" presId="urn:microsoft.com/office/officeart/2008/layout/PictureStrips"/>
    <dgm:cxn modelId="{75611397-CC19-4B9E-8E9A-3640C51DD38C}" srcId="{F5F37BE9-3F6E-4B44-9B5E-74ABB5CD320C}" destId="{216BB6B0-FD5A-4969-8340-7D1E32E30B8A}" srcOrd="1" destOrd="0" parTransId="{620BFFA8-C2D9-4D46-A005-7237513C19E8}" sibTransId="{07952426-7C3E-4A94-AF6E-5B22F0E186FB}"/>
    <dgm:cxn modelId="{1397D792-585B-4623-8A43-2D915F71A21E}" type="presOf" srcId="{216BB6B0-FD5A-4969-8340-7D1E32E30B8A}" destId="{451424CF-1122-4C03-B081-6BBEF3319671}" srcOrd="0" destOrd="0" presId="urn:microsoft.com/office/officeart/2008/layout/PictureStrips"/>
    <dgm:cxn modelId="{56A2F4B7-CB4F-4059-98B5-478F7A731B3B}" srcId="{F5F37BE9-3F6E-4B44-9B5E-74ABB5CD320C}" destId="{5BDDDD71-AA4D-43B6-BCE7-012A7F4A7429}" srcOrd="2" destOrd="0" parTransId="{1BE095F4-5ACD-4008-A135-122F1A7A5339}" sibTransId="{500AD0AA-C497-4E4C-AB4A-00590FF176D1}"/>
    <dgm:cxn modelId="{8A6D5600-F00B-43CE-96A4-8A9EA251D1AA}" type="presParOf" srcId="{ABF16F96-6086-4AFC-A1E6-FCD53A548FD9}" destId="{3CDAFDFB-6FC8-47DA-8329-A65EE629B931}" srcOrd="0" destOrd="0" presId="urn:microsoft.com/office/officeart/2008/layout/PictureStrips"/>
    <dgm:cxn modelId="{E1417EC9-8C96-411A-B4A5-6FE6EFBF9551}" type="presParOf" srcId="{3CDAFDFB-6FC8-47DA-8329-A65EE629B931}" destId="{7448F4BC-243E-43F8-8007-220062555A27}" srcOrd="0" destOrd="0" presId="urn:microsoft.com/office/officeart/2008/layout/PictureStrips"/>
    <dgm:cxn modelId="{9C1BA4B7-59AC-4B62-B7D2-657271DAFF15}" type="presParOf" srcId="{3CDAFDFB-6FC8-47DA-8329-A65EE629B931}" destId="{60215865-0EDB-4D47-93A4-103CEE8A15C1}" srcOrd="1" destOrd="0" presId="urn:microsoft.com/office/officeart/2008/layout/PictureStrips"/>
    <dgm:cxn modelId="{30BBB0AE-9AA0-49BF-A11D-63720AEFE4B5}" type="presParOf" srcId="{ABF16F96-6086-4AFC-A1E6-FCD53A548FD9}" destId="{712B6EA4-6F12-4E86-AC4D-89F7D25400AF}" srcOrd="1" destOrd="0" presId="urn:microsoft.com/office/officeart/2008/layout/PictureStrips"/>
    <dgm:cxn modelId="{44912E9B-E129-4411-9D30-1DE7CCDC976B}" type="presParOf" srcId="{ABF16F96-6086-4AFC-A1E6-FCD53A548FD9}" destId="{CBCCCAA8-0D83-4230-AD49-458ABCE2ED70}" srcOrd="2" destOrd="0" presId="urn:microsoft.com/office/officeart/2008/layout/PictureStrips"/>
    <dgm:cxn modelId="{FF39C55C-8DBF-4FD6-9128-379F84F26A88}" type="presParOf" srcId="{CBCCCAA8-0D83-4230-AD49-458ABCE2ED70}" destId="{451424CF-1122-4C03-B081-6BBEF3319671}" srcOrd="0" destOrd="0" presId="urn:microsoft.com/office/officeart/2008/layout/PictureStrips"/>
    <dgm:cxn modelId="{0DE384A7-A451-4C07-B365-0397722193C6}" type="presParOf" srcId="{CBCCCAA8-0D83-4230-AD49-458ABCE2ED70}" destId="{71682F04-EBFB-4DE9-B256-83EA4F50ECBB}" srcOrd="1" destOrd="0" presId="urn:microsoft.com/office/officeart/2008/layout/PictureStrips"/>
    <dgm:cxn modelId="{F0A8EBCD-C37A-4C7F-B6FB-F45A9A79356C}" type="presParOf" srcId="{ABF16F96-6086-4AFC-A1E6-FCD53A548FD9}" destId="{D110E0C8-FF9E-46AE-9B5D-26DE9F518251}" srcOrd="3" destOrd="0" presId="urn:microsoft.com/office/officeart/2008/layout/PictureStrips"/>
    <dgm:cxn modelId="{833DC677-979A-4755-AF8A-26F52BFB02AA}" type="presParOf" srcId="{ABF16F96-6086-4AFC-A1E6-FCD53A548FD9}" destId="{26A45A63-135E-40C3-A0D0-D9E0F6696E41}" srcOrd="4" destOrd="0" presId="urn:microsoft.com/office/officeart/2008/layout/PictureStrips"/>
    <dgm:cxn modelId="{9F72D22B-21C8-4CD1-9615-58FF7AC5B3DD}" type="presParOf" srcId="{26A45A63-135E-40C3-A0D0-D9E0F6696E41}" destId="{4C8C8646-E6CD-4559-B3D9-4C1A2317FF62}" srcOrd="0" destOrd="0" presId="urn:microsoft.com/office/officeart/2008/layout/PictureStrips"/>
    <dgm:cxn modelId="{9C853357-F003-4194-9FBC-6C7EFB37A3EB}" type="presParOf" srcId="{26A45A63-135E-40C3-A0D0-D9E0F6696E41}" destId="{0C7300CB-6F5C-4BED-82D9-FA2522E3F68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8221FD-44D5-40A3-9772-09E6361256F8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48FF0C3D-7BB0-40AE-A4A7-29722B7784AD}">
      <dgm:prSet phldrT="[Text]"/>
      <dgm:spPr/>
      <dgm:t>
        <a:bodyPr/>
        <a:lstStyle/>
        <a:p>
          <a:r>
            <a:rPr lang="en-US" dirty="0"/>
            <a:t>Partnership with Medical &amp; Mental Health Providers</a:t>
          </a:r>
        </a:p>
      </dgm:t>
    </dgm:pt>
    <dgm:pt modelId="{22D00230-ADEF-45A1-8138-3BBE6DAA2D5E}" type="parTrans" cxnId="{0DD23713-CDD0-4493-9954-AF52FD6AEE7E}">
      <dgm:prSet/>
      <dgm:spPr/>
      <dgm:t>
        <a:bodyPr/>
        <a:lstStyle/>
        <a:p>
          <a:endParaRPr lang="en-US"/>
        </a:p>
      </dgm:t>
    </dgm:pt>
    <dgm:pt modelId="{3F9564EA-7B68-4F6E-A2ED-28ABD32D3D26}" type="sibTrans" cxnId="{0DD23713-CDD0-4493-9954-AF52FD6AEE7E}">
      <dgm:prSet/>
      <dgm:spPr/>
      <dgm:t>
        <a:bodyPr/>
        <a:lstStyle/>
        <a:p>
          <a:endParaRPr lang="en-US"/>
        </a:p>
      </dgm:t>
    </dgm:pt>
    <dgm:pt modelId="{3ED8FC3B-62E9-46CB-87A9-35F40BCD47FC}">
      <dgm:prSet phldrT="[Text]"/>
      <dgm:spPr/>
      <dgm:t>
        <a:bodyPr/>
        <a:lstStyle/>
        <a:p>
          <a:r>
            <a:rPr lang="en-US" dirty="0"/>
            <a:t>Consulting MD for MSRs</a:t>
          </a:r>
        </a:p>
      </dgm:t>
    </dgm:pt>
    <dgm:pt modelId="{CB1A59EB-4B19-4CA5-A689-A7822BF5CD31}" type="parTrans" cxnId="{C68FD00F-4E05-485A-BC90-F842FB767F02}">
      <dgm:prSet/>
      <dgm:spPr/>
      <dgm:t>
        <a:bodyPr/>
        <a:lstStyle/>
        <a:p>
          <a:endParaRPr lang="en-US"/>
        </a:p>
      </dgm:t>
    </dgm:pt>
    <dgm:pt modelId="{866F7D23-07D6-43A8-8D32-64219D5A097C}" type="sibTrans" cxnId="{C68FD00F-4E05-485A-BC90-F842FB767F02}">
      <dgm:prSet/>
      <dgm:spPr/>
      <dgm:t>
        <a:bodyPr/>
        <a:lstStyle/>
        <a:p>
          <a:endParaRPr lang="en-US"/>
        </a:p>
      </dgm:t>
    </dgm:pt>
    <dgm:pt modelId="{FBB3E2D1-B337-47AB-AA46-F3C71F11617D}">
      <dgm:prSet phldrT="[Text]"/>
      <dgm:spPr/>
      <dgm:t>
        <a:bodyPr/>
        <a:lstStyle/>
        <a:p>
          <a:r>
            <a:rPr lang="en-US" dirty="0"/>
            <a:t>Treatment Records</a:t>
          </a:r>
        </a:p>
      </dgm:t>
    </dgm:pt>
    <dgm:pt modelId="{5A61AABD-AA1A-43DE-AF6D-95C4C3F530EE}" type="parTrans" cxnId="{E9B44E98-9E0A-4D64-A7D8-606338FDF8D2}">
      <dgm:prSet/>
      <dgm:spPr/>
      <dgm:t>
        <a:bodyPr/>
        <a:lstStyle/>
        <a:p>
          <a:endParaRPr lang="en-US"/>
        </a:p>
      </dgm:t>
    </dgm:pt>
    <dgm:pt modelId="{441AD3D0-BD43-4E37-AE07-2E08E4CD3DC2}" type="sibTrans" cxnId="{E9B44E98-9E0A-4D64-A7D8-606338FDF8D2}">
      <dgm:prSet/>
      <dgm:spPr/>
      <dgm:t>
        <a:bodyPr/>
        <a:lstStyle/>
        <a:p>
          <a:endParaRPr lang="en-US"/>
        </a:p>
      </dgm:t>
    </dgm:pt>
    <dgm:pt modelId="{D60E9621-53BA-424C-B0CE-07AAFAB10E7F}" type="pres">
      <dgm:prSet presAssocID="{118221FD-44D5-40A3-9772-09E6361256F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74CE03-A700-450F-BFF5-0C9E6F8AB805}" type="pres">
      <dgm:prSet presAssocID="{48FF0C3D-7BB0-40AE-A4A7-29722B7784A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F76EC-9FE2-4DED-875A-94820AA9D4D3}" type="pres">
      <dgm:prSet presAssocID="{48FF0C3D-7BB0-40AE-A4A7-29722B7784AD}" presName="gear1srcNode" presStyleLbl="node1" presStyleIdx="0" presStyleCnt="3"/>
      <dgm:spPr/>
      <dgm:t>
        <a:bodyPr/>
        <a:lstStyle/>
        <a:p>
          <a:endParaRPr lang="en-US"/>
        </a:p>
      </dgm:t>
    </dgm:pt>
    <dgm:pt modelId="{84F5E77E-3CFC-4652-ACD0-1ED90F4F9758}" type="pres">
      <dgm:prSet presAssocID="{48FF0C3D-7BB0-40AE-A4A7-29722B7784AD}" presName="gear1dstNode" presStyleLbl="node1" presStyleIdx="0" presStyleCnt="3"/>
      <dgm:spPr/>
      <dgm:t>
        <a:bodyPr/>
        <a:lstStyle/>
        <a:p>
          <a:endParaRPr lang="en-US"/>
        </a:p>
      </dgm:t>
    </dgm:pt>
    <dgm:pt modelId="{09EB6D8A-0580-47BB-8456-77C291D91507}" type="pres">
      <dgm:prSet presAssocID="{3ED8FC3B-62E9-46CB-87A9-35F40BCD47F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7D76A-8389-49BC-8C4E-156B9089602B}" type="pres">
      <dgm:prSet presAssocID="{3ED8FC3B-62E9-46CB-87A9-35F40BCD47FC}" presName="gear2srcNode" presStyleLbl="node1" presStyleIdx="1" presStyleCnt="3"/>
      <dgm:spPr/>
      <dgm:t>
        <a:bodyPr/>
        <a:lstStyle/>
        <a:p>
          <a:endParaRPr lang="en-US"/>
        </a:p>
      </dgm:t>
    </dgm:pt>
    <dgm:pt modelId="{D985EC1C-060E-4472-81FA-E553DEE044BE}" type="pres">
      <dgm:prSet presAssocID="{3ED8FC3B-62E9-46CB-87A9-35F40BCD47FC}" presName="gear2dstNode" presStyleLbl="node1" presStyleIdx="1" presStyleCnt="3"/>
      <dgm:spPr/>
      <dgm:t>
        <a:bodyPr/>
        <a:lstStyle/>
        <a:p>
          <a:endParaRPr lang="en-US"/>
        </a:p>
      </dgm:t>
    </dgm:pt>
    <dgm:pt modelId="{C959E634-3F38-4BFA-933B-2D5D60A0ACF8}" type="pres">
      <dgm:prSet presAssocID="{FBB3E2D1-B337-47AB-AA46-F3C71F11617D}" presName="gear3" presStyleLbl="node1" presStyleIdx="2" presStyleCnt="3"/>
      <dgm:spPr/>
      <dgm:t>
        <a:bodyPr/>
        <a:lstStyle/>
        <a:p>
          <a:endParaRPr lang="en-US"/>
        </a:p>
      </dgm:t>
    </dgm:pt>
    <dgm:pt modelId="{781B14D6-5C5A-4E99-B2ED-22344E2BFFF3}" type="pres">
      <dgm:prSet presAssocID="{FBB3E2D1-B337-47AB-AA46-F3C71F11617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78D40-0440-4E79-BBD2-8890405D57D0}" type="pres">
      <dgm:prSet presAssocID="{FBB3E2D1-B337-47AB-AA46-F3C71F11617D}" presName="gear3srcNode" presStyleLbl="node1" presStyleIdx="2" presStyleCnt="3"/>
      <dgm:spPr/>
      <dgm:t>
        <a:bodyPr/>
        <a:lstStyle/>
        <a:p>
          <a:endParaRPr lang="en-US"/>
        </a:p>
      </dgm:t>
    </dgm:pt>
    <dgm:pt modelId="{B068E7B4-1657-4F8B-992B-A7F082EE36D5}" type="pres">
      <dgm:prSet presAssocID="{FBB3E2D1-B337-47AB-AA46-F3C71F11617D}" presName="gear3dstNode" presStyleLbl="node1" presStyleIdx="2" presStyleCnt="3"/>
      <dgm:spPr/>
      <dgm:t>
        <a:bodyPr/>
        <a:lstStyle/>
        <a:p>
          <a:endParaRPr lang="en-US"/>
        </a:p>
      </dgm:t>
    </dgm:pt>
    <dgm:pt modelId="{38227A33-624D-45AF-8AA6-13F81E7EC774}" type="pres">
      <dgm:prSet presAssocID="{3F9564EA-7B68-4F6E-A2ED-28ABD32D3D2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EBDF51A-E57D-4EE0-B995-D12B3A3DDA8F}" type="pres">
      <dgm:prSet presAssocID="{866F7D23-07D6-43A8-8D32-64219D5A097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08E977F-6C55-4E56-A17F-7B18F5733F37}" type="pres">
      <dgm:prSet presAssocID="{441AD3D0-BD43-4E37-AE07-2E08E4CD3DC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DD23713-CDD0-4493-9954-AF52FD6AEE7E}" srcId="{118221FD-44D5-40A3-9772-09E6361256F8}" destId="{48FF0C3D-7BB0-40AE-A4A7-29722B7784AD}" srcOrd="0" destOrd="0" parTransId="{22D00230-ADEF-45A1-8138-3BBE6DAA2D5E}" sibTransId="{3F9564EA-7B68-4F6E-A2ED-28ABD32D3D26}"/>
    <dgm:cxn modelId="{8A4DB2D3-DB34-486B-BC0E-2FC312FCEF98}" type="presOf" srcId="{3ED8FC3B-62E9-46CB-87A9-35F40BCD47FC}" destId="{D985EC1C-060E-4472-81FA-E553DEE044BE}" srcOrd="2" destOrd="0" presId="urn:microsoft.com/office/officeart/2005/8/layout/gear1"/>
    <dgm:cxn modelId="{C68FD00F-4E05-485A-BC90-F842FB767F02}" srcId="{118221FD-44D5-40A3-9772-09E6361256F8}" destId="{3ED8FC3B-62E9-46CB-87A9-35F40BCD47FC}" srcOrd="1" destOrd="0" parTransId="{CB1A59EB-4B19-4CA5-A689-A7822BF5CD31}" sibTransId="{866F7D23-07D6-43A8-8D32-64219D5A097C}"/>
    <dgm:cxn modelId="{611CFAB8-06F9-42FE-BD26-9019F6F45D59}" type="presOf" srcId="{441AD3D0-BD43-4E37-AE07-2E08E4CD3DC2}" destId="{608E977F-6C55-4E56-A17F-7B18F5733F37}" srcOrd="0" destOrd="0" presId="urn:microsoft.com/office/officeart/2005/8/layout/gear1"/>
    <dgm:cxn modelId="{3316ADA2-A0D5-41C7-A659-B99F93065E37}" type="presOf" srcId="{FBB3E2D1-B337-47AB-AA46-F3C71F11617D}" destId="{781B14D6-5C5A-4E99-B2ED-22344E2BFFF3}" srcOrd="1" destOrd="0" presId="urn:microsoft.com/office/officeart/2005/8/layout/gear1"/>
    <dgm:cxn modelId="{D8AEEE10-8D33-4A04-9A40-74CDFD5646D3}" type="presOf" srcId="{48FF0C3D-7BB0-40AE-A4A7-29722B7784AD}" destId="{0E6F76EC-9FE2-4DED-875A-94820AA9D4D3}" srcOrd="1" destOrd="0" presId="urn:microsoft.com/office/officeart/2005/8/layout/gear1"/>
    <dgm:cxn modelId="{9798145E-BFA0-4F98-999E-CBB2E14EC7D7}" type="presOf" srcId="{3F9564EA-7B68-4F6E-A2ED-28ABD32D3D26}" destId="{38227A33-624D-45AF-8AA6-13F81E7EC774}" srcOrd="0" destOrd="0" presId="urn:microsoft.com/office/officeart/2005/8/layout/gear1"/>
    <dgm:cxn modelId="{E9B44E98-9E0A-4D64-A7D8-606338FDF8D2}" srcId="{118221FD-44D5-40A3-9772-09E6361256F8}" destId="{FBB3E2D1-B337-47AB-AA46-F3C71F11617D}" srcOrd="2" destOrd="0" parTransId="{5A61AABD-AA1A-43DE-AF6D-95C4C3F530EE}" sibTransId="{441AD3D0-BD43-4E37-AE07-2E08E4CD3DC2}"/>
    <dgm:cxn modelId="{319D0F43-2B86-47A6-B005-28E9D016334B}" type="presOf" srcId="{3ED8FC3B-62E9-46CB-87A9-35F40BCD47FC}" destId="{09EB6D8A-0580-47BB-8456-77C291D91507}" srcOrd="0" destOrd="0" presId="urn:microsoft.com/office/officeart/2005/8/layout/gear1"/>
    <dgm:cxn modelId="{840FEA43-3EEC-47BE-81E7-DF6276F3E1EF}" type="presOf" srcId="{118221FD-44D5-40A3-9772-09E6361256F8}" destId="{D60E9621-53BA-424C-B0CE-07AAFAB10E7F}" srcOrd="0" destOrd="0" presId="urn:microsoft.com/office/officeart/2005/8/layout/gear1"/>
    <dgm:cxn modelId="{5AECCE7F-0099-4C1F-995C-401909C03EE0}" type="presOf" srcId="{FBB3E2D1-B337-47AB-AA46-F3C71F11617D}" destId="{8D078D40-0440-4E79-BBD2-8890405D57D0}" srcOrd="2" destOrd="0" presId="urn:microsoft.com/office/officeart/2005/8/layout/gear1"/>
    <dgm:cxn modelId="{2C61ACCE-030E-42E5-81AC-689163AE062B}" type="presOf" srcId="{FBB3E2D1-B337-47AB-AA46-F3C71F11617D}" destId="{B068E7B4-1657-4F8B-992B-A7F082EE36D5}" srcOrd="3" destOrd="0" presId="urn:microsoft.com/office/officeart/2005/8/layout/gear1"/>
    <dgm:cxn modelId="{DC22A4DD-B44A-497D-B38E-1CE1D9178BB9}" type="presOf" srcId="{3ED8FC3B-62E9-46CB-87A9-35F40BCD47FC}" destId="{0427D76A-8389-49BC-8C4E-156B9089602B}" srcOrd="1" destOrd="0" presId="urn:microsoft.com/office/officeart/2005/8/layout/gear1"/>
    <dgm:cxn modelId="{C6EB0F94-BF97-4211-96FA-0D01C8E7E03A}" type="presOf" srcId="{48FF0C3D-7BB0-40AE-A4A7-29722B7784AD}" destId="{7674CE03-A700-450F-BFF5-0C9E6F8AB805}" srcOrd="0" destOrd="0" presId="urn:microsoft.com/office/officeart/2005/8/layout/gear1"/>
    <dgm:cxn modelId="{C9D64110-BC84-4F69-96EE-D6F062400590}" type="presOf" srcId="{FBB3E2D1-B337-47AB-AA46-F3C71F11617D}" destId="{C959E634-3F38-4BFA-933B-2D5D60A0ACF8}" srcOrd="0" destOrd="0" presId="urn:microsoft.com/office/officeart/2005/8/layout/gear1"/>
    <dgm:cxn modelId="{5271AB6F-AAEB-41BB-BB04-B4E31D12CE8F}" type="presOf" srcId="{48FF0C3D-7BB0-40AE-A4A7-29722B7784AD}" destId="{84F5E77E-3CFC-4652-ACD0-1ED90F4F9758}" srcOrd="2" destOrd="0" presId="urn:microsoft.com/office/officeart/2005/8/layout/gear1"/>
    <dgm:cxn modelId="{E3DF2AE7-E202-478C-A43B-4DFD9216C98C}" type="presOf" srcId="{866F7D23-07D6-43A8-8D32-64219D5A097C}" destId="{2EBDF51A-E57D-4EE0-B995-D12B3A3DDA8F}" srcOrd="0" destOrd="0" presId="urn:microsoft.com/office/officeart/2005/8/layout/gear1"/>
    <dgm:cxn modelId="{7D86A457-CF29-40A3-BF8A-4D3E7E98ACF0}" type="presParOf" srcId="{D60E9621-53BA-424C-B0CE-07AAFAB10E7F}" destId="{7674CE03-A700-450F-BFF5-0C9E6F8AB805}" srcOrd="0" destOrd="0" presId="urn:microsoft.com/office/officeart/2005/8/layout/gear1"/>
    <dgm:cxn modelId="{5FC1938A-C3B2-4E41-88F0-A34619C7E013}" type="presParOf" srcId="{D60E9621-53BA-424C-B0CE-07AAFAB10E7F}" destId="{0E6F76EC-9FE2-4DED-875A-94820AA9D4D3}" srcOrd="1" destOrd="0" presId="urn:microsoft.com/office/officeart/2005/8/layout/gear1"/>
    <dgm:cxn modelId="{79FAA279-4B1F-4CB2-A741-31704862BCA6}" type="presParOf" srcId="{D60E9621-53BA-424C-B0CE-07AAFAB10E7F}" destId="{84F5E77E-3CFC-4652-ACD0-1ED90F4F9758}" srcOrd="2" destOrd="0" presId="urn:microsoft.com/office/officeart/2005/8/layout/gear1"/>
    <dgm:cxn modelId="{DAE94920-0E8A-4E8A-8DBA-B9384240A02A}" type="presParOf" srcId="{D60E9621-53BA-424C-B0CE-07AAFAB10E7F}" destId="{09EB6D8A-0580-47BB-8456-77C291D91507}" srcOrd="3" destOrd="0" presId="urn:microsoft.com/office/officeart/2005/8/layout/gear1"/>
    <dgm:cxn modelId="{F72CD9F1-0FB7-4A29-8F46-2C28C1A4CEAA}" type="presParOf" srcId="{D60E9621-53BA-424C-B0CE-07AAFAB10E7F}" destId="{0427D76A-8389-49BC-8C4E-156B9089602B}" srcOrd="4" destOrd="0" presId="urn:microsoft.com/office/officeart/2005/8/layout/gear1"/>
    <dgm:cxn modelId="{13487EBF-5A8E-46BD-B040-4193660FB8CA}" type="presParOf" srcId="{D60E9621-53BA-424C-B0CE-07AAFAB10E7F}" destId="{D985EC1C-060E-4472-81FA-E553DEE044BE}" srcOrd="5" destOrd="0" presId="urn:microsoft.com/office/officeart/2005/8/layout/gear1"/>
    <dgm:cxn modelId="{03B20456-7CDF-4C70-AFA8-AF81F0DB40D1}" type="presParOf" srcId="{D60E9621-53BA-424C-B0CE-07AAFAB10E7F}" destId="{C959E634-3F38-4BFA-933B-2D5D60A0ACF8}" srcOrd="6" destOrd="0" presId="urn:microsoft.com/office/officeart/2005/8/layout/gear1"/>
    <dgm:cxn modelId="{D8814AD0-C6C3-4E9C-B33A-A1C9EDD7ADFD}" type="presParOf" srcId="{D60E9621-53BA-424C-B0CE-07AAFAB10E7F}" destId="{781B14D6-5C5A-4E99-B2ED-22344E2BFFF3}" srcOrd="7" destOrd="0" presId="urn:microsoft.com/office/officeart/2005/8/layout/gear1"/>
    <dgm:cxn modelId="{CB0B580E-A1DF-4FF8-AD23-B85EDB0AA982}" type="presParOf" srcId="{D60E9621-53BA-424C-B0CE-07AAFAB10E7F}" destId="{8D078D40-0440-4E79-BBD2-8890405D57D0}" srcOrd="8" destOrd="0" presId="urn:microsoft.com/office/officeart/2005/8/layout/gear1"/>
    <dgm:cxn modelId="{5638E516-83F3-4241-9A25-06155D366260}" type="presParOf" srcId="{D60E9621-53BA-424C-B0CE-07AAFAB10E7F}" destId="{B068E7B4-1657-4F8B-992B-A7F082EE36D5}" srcOrd="9" destOrd="0" presId="urn:microsoft.com/office/officeart/2005/8/layout/gear1"/>
    <dgm:cxn modelId="{E14E6D82-1178-4AC0-81F1-9574D1FC7B37}" type="presParOf" srcId="{D60E9621-53BA-424C-B0CE-07AAFAB10E7F}" destId="{38227A33-624D-45AF-8AA6-13F81E7EC774}" srcOrd="10" destOrd="0" presId="urn:microsoft.com/office/officeart/2005/8/layout/gear1"/>
    <dgm:cxn modelId="{B9B9C566-255E-4A5A-81C8-1C6592615BA4}" type="presParOf" srcId="{D60E9621-53BA-424C-B0CE-07AAFAB10E7F}" destId="{2EBDF51A-E57D-4EE0-B995-D12B3A3DDA8F}" srcOrd="11" destOrd="0" presId="urn:microsoft.com/office/officeart/2005/8/layout/gear1"/>
    <dgm:cxn modelId="{146552BD-B6D8-407A-B9EB-7CFABE6E6CB3}" type="presParOf" srcId="{D60E9621-53BA-424C-B0CE-07AAFAB10E7F}" destId="{608E977F-6C55-4E56-A17F-7B18F5733F3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C0108F-7EA8-4EDD-81A6-6E7C6DEC6E4C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C38CAE-B597-433E-AC83-1F881AEB456B}">
      <dgm:prSet/>
      <dgm:spPr/>
      <dgm:t>
        <a:bodyPr/>
        <a:lstStyle/>
        <a:p>
          <a:r>
            <a:rPr lang="en-US" dirty="0"/>
            <a:t>Different Goals &amp; Objectives</a:t>
          </a:r>
        </a:p>
      </dgm:t>
    </dgm:pt>
    <dgm:pt modelId="{027E392B-CD08-4991-B05F-9343F788DD52}" type="parTrans" cxnId="{52470400-79EF-48D1-9A36-08CB16C6E67C}">
      <dgm:prSet/>
      <dgm:spPr/>
      <dgm:t>
        <a:bodyPr/>
        <a:lstStyle/>
        <a:p>
          <a:endParaRPr lang="en-US"/>
        </a:p>
      </dgm:t>
    </dgm:pt>
    <dgm:pt modelId="{AF8597B0-996A-4EC2-A28A-33C869D48AD9}" type="sibTrans" cxnId="{52470400-79EF-48D1-9A36-08CB16C6E67C}">
      <dgm:prSet/>
      <dgm:spPr/>
      <dgm:t>
        <a:bodyPr/>
        <a:lstStyle/>
        <a:p>
          <a:endParaRPr lang="en-US"/>
        </a:p>
      </dgm:t>
    </dgm:pt>
    <dgm:pt modelId="{10C04DA6-2EF9-4D62-9E54-C09669C5CD09}">
      <dgm:prSet/>
      <dgm:spPr/>
      <dgm:t>
        <a:bodyPr/>
        <a:lstStyle/>
        <a:p>
          <a:r>
            <a:rPr lang="en-US" dirty="0"/>
            <a:t>SSA and DDS tracking</a:t>
          </a:r>
        </a:p>
      </dgm:t>
    </dgm:pt>
    <dgm:pt modelId="{6F186CB1-936C-4164-917B-DCFE0EAC9746}" type="parTrans" cxnId="{09822220-2305-435C-B34E-76CCD441EF15}">
      <dgm:prSet/>
      <dgm:spPr/>
      <dgm:t>
        <a:bodyPr/>
        <a:lstStyle/>
        <a:p>
          <a:endParaRPr lang="en-US"/>
        </a:p>
      </dgm:t>
    </dgm:pt>
    <dgm:pt modelId="{D1EB6B47-82F9-4EBC-93AD-E1402BD4D03F}" type="sibTrans" cxnId="{09822220-2305-435C-B34E-76CCD441EF15}">
      <dgm:prSet/>
      <dgm:spPr/>
      <dgm:t>
        <a:bodyPr/>
        <a:lstStyle/>
        <a:p>
          <a:endParaRPr lang="en-US"/>
        </a:p>
      </dgm:t>
    </dgm:pt>
    <dgm:pt modelId="{07B6AE89-C6AD-42EC-8C13-42BA03D7B13D}">
      <dgm:prSet/>
      <dgm:spPr/>
      <dgm:t>
        <a:bodyPr/>
        <a:lstStyle/>
        <a:p>
          <a:r>
            <a:rPr lang="en-US" dirty="0"/>
            <a:t>Legal Partnership for Appeals</a:t>
          </a:r>
        </a:p>
      </dgm:t>
    </dgm:pt>
    <dgm:pt modelId="{D3D7C9BE-9B17-4493-A83E-B9E9CE2BEDF5}" type="parTrans" cxnId="{76413728-4E34-4B09-BFCC-E9804A38E6B1}">
      <dgm:prSet/>
      <dgm:spPr/>
      <dgm:t>
        <a:bodyPr/>
        <a:lstStyle/>
        <a:p>
          <a:endParaRPr lang="en-US"/>
        </a:p>
      </dgm:t>
    </dgm:pt>
    <dgm:pt modelId="{7FF35CF5-0BFF-42A8-AAF5-EDB336CC0516}" type="sibTrans" cxnId="{76413728-4E34-4B09-BFCC-E9804A38E6B1}">
      <dgm:prSet/>
      <dgm:spPr/>
      <dgm:t>
        <a:bodyPr/>
        <a:lstStyle/>
        <a:p>
          <a:endParaRPr lang="en-US"/>
        </a:p>
      </dgm:t>
    </dgm:pt>
    <dgm:pt modelId="{28AFFF51-8590-4864-AB5A-705880DA3225}">
      <dgm:prSet/>
      <dgm:spPr/>
      <dgm:t>
        <a:bodyPr/>
        <a:lstStyle/>
        <a:p>
          <a:r>
            <a:rPr lang="en-US" dirty="0"/>
            <a:t>Outcomes tracking OAT/HMIS</a:t>
          </a:r>
        </a:p>
      </dgm:t>
    </dgm:pt>
    <dgm:pt modelId="{FB8CEC7D-C7D3-40A7-8AC5-F00A084CCCC1}" type="parTrans" cxnId="{00407098-FB69-42F5-A0CB-D835086B56AF}">
      <dgm:prSet/>
      <dgm:spPr/>
      <dgm:t>
        <a:bodyPr/>
        <a:lstStyle/>
        <a:p>
          <a:endParaRPr lang="en-US"/>
        </a:p>
      </dgm:t>
    </dgm:pt>
    <dgm:pt modelId="{B347409B-2D38-4E38-8A1F-316CB146D9AF}" type="sibTrans" cxnId="{00407098-FB69-42F5-A0CB-D835086B56AF}">
      <dgm:prSet/>
      <dgm:spPr/>
      <dgm:t>
        <a:bodyPr/>
        <a:lstStyle/>
        <a:p>
          <a:endParaRPr lang="en-US"/>
        </a:p>
      </dgm:t>
    </dgm:pt>
    <dgm:pt modelId="{1EA01286-636F-4322-B50C-6E11F442B827}">
      <dgm:prSet/>
      <dgm:spPr/>
      <dgm:t>
        <a:bodyPr/>
        <a:lstStyle/>
        <a:p>
          <a:r>
            <a:rPr lang="en-US" dirty="0"/>
            <a:t>Building &amp; Maintaining relationships</a:t>
          </a:r>
        </a:p>
      </dgm:t>
    </dgm:pt>
    <dgm:pt modelId="{2ABD5037-1CF6-4F87-8D74-0CE9B94D9517}" type="parTrans" cxnId="{730D95D3-1816-4903-AAAF-6318307B5753}">
      <dgm:prSet/>
      <dgm:spPr/>
      <dgm:t>
        <a:bodyPr/>
        <a:lstStyle/>
        <a:p>
          <a:endParaRPr lang="en-US"/>
        </a:p>
      </dgm:t>
    </dgm:pt>
    <dgm:pt modelId="{F3BCF0CF-0152-4C56-9583-8B33E86B8577}" type="sibTrans" cxnId="{730D95D3-1816-4903-AAAF-6318307B5753}">
      <dgm:prSet/>
      <dgm:spPr/>
      <dgm:t>
        <a:bodyPr/>
        <a:lstStyle/>
        <a:p>
          <a:endParaRPr lang="en-US"/>
        </a:p>
      </dgm:t>
    </dgm:pt>
    <dgm:pt modelId="{15BF8F13-CFFD-4BBF-A24A-5D4842DE71FB}">
      <dgm:prSet/>
      <dgm:spPr/>
      <dgm:t>
        <a:bodyPr/>
        <a:lstStyle/>
        <a:p>
          <a:r>
            <a:rPr lang="en-US" dirty="0"/>
            <a:t>Need organization, not people</a:t>
          </a:r>
        </a:p>
      </dgm:t>
    </dgm:pt>
    <dgm:pt modelId="{02829BDA-D901-44B0-9D02-B5EFBE8B594E}" type="parTrans" cxnId="{8BCC6EFB-EF21-4BCD-85DF-E523EF1D4C71}">
      <dgm:prSet/>
      <dgm:spPr/>
      <dgm:t>
        <a:bodyPr/>
        <a:lstStyle/>
        <a:p>
          <a:endParaRPr lang="en-US"/>
        </a:p>
      </dgm:t>
    </dgm:pt>
    <dgm:pt modelId="{A03AE0EF-D444-4604-A90A-BDDF145F5068}" type="sibTrans" cxnId="{8BCC6EFB-EF21-4BCD-85DF-E523EF1D4C71}">
      <dgm:prSet/>
      <dgm:spPr/>
      <dgm:t>
        <a:bodyPr/>
        <a:lstStyle/>
        <a:p>
          <a:endParaRPr lang="en-US"/>
        </a:p>
      </dgm:t>
    </dgm:pt>
    <dgm:pt modelId="{FB1B5DF3-81B5-4388-A93E-336FD2023365}">
      <dgm:prSet/>
      <dgm:spPr/>
      <dgm:t>
        <a:bodyPr/>
        <a:lstStyle/>
        <a:p>
          <a:r>
            <a:rPr lang="en-US" dirty="0"/>
            <a:t>System for coding our app</a:t>
          </a:r>
        </a:p>
      </dgm:t>
    </dgm:pt>
    <dgm:pt modelId="{6D3896BE-0C39-4542-A7B6-157A9A9F0199}" type="parTrans" cxnId="{0C4CBAFA-AB10-48A8-8385-582811C6D441}">
      <dgm:prSet/>
      <dgm:spPr/>
      <dgm:t>
        <a:bodyPr/>
        <a:lstStyle/>
        <a:p>
          <a:endParaRPr lang="en-US"/>
        </a:p>
      </dgm:t>
    </dgm:pt>
    <dgm:pt modelId="{7F6BF7B9-D4AB-46F7-8FC4-2DDCCBCFE002}" type="sibTrans" cxnId="{0C4CBAFA-AB10-48A8-8385-582811C6D441}">
      <dgm:prSet/>
      <dgm:spPr/>
      <dgm:t>
        <a:bodyPr/>
        <a:lstStyle/>
        <a:p>
          <a:endParaRPr lang="en-US"/>
        </a:p>
      </dgm:t>
    </dgm:pt>
    <dgm:pt modelId="{69D3DC6F-935C-4ED4-973D-9087CAEF8FCD}">
      <dgm:prSet/>
      <dgm:spPr/>
      <dgm:t>
        <a:bodyPr/>
        <a:lstStyle/>
        <a:p>
          <a:r>
            <a:rPr lang="en-US" dirty="0"/>
            <a:t>Single contact for status update</a:t>
          </a:r>
        </a:p>
      </dgm:t>
    </dgm:pt>
    <dgm:pt modelId="{3B6F8CE5-2B08-4BC6-8547-29B465159F4D}" type="parTrans" cxnId="{B963D874-9306-4B6D-B4DE-040399D8A4C3}">
      <dgm:prSet/>
      <dgm:spPr/>
      <dgm:t>
        <a:bodyPr/>
        <a:lstStyle/>
        <a:p>
          <a:endParaRPr lang="en-US"/>
        </a:p>
      </dgm:t>
    </dgm:pt>
    <dgm:pt modelId="{07CA2FF8-461B-441B-8F18-E31790603F85}" type="sibTrans" cxnId="{B963D874-9306-4B6D-B4DE-040399D8A4C3}">
      <dgm:prSet/>
      <dgm:spPr/>
      <dgm:t>
        <a:bodyPr/>
        <a:lstStyle/>
        <a:p>
          <a:endParaRPr lang="en-US"/>
        </a:p>
      </dgm:t>
    </dgm:pt>
    <dgm:pt modelId="{9B427CA4-577F-475B-AA25-6B4DE0DE63FA}">
      <dgm:prSet/>
      <dgm:spPr/>
      <dgm:t>
        <a:bodyPr/>
        <a:lstStyle/>
        <a:p>
          <a:r>
            <a:rPr lang="en-US" dirty="0"/>
            <a:t>ALJ Process</a:t>
          </a:r>
        </a:p>
      </dgm:t>
    </dgm:pt>
    <dgm:pt modelId="{C040B096-CE74-4495-B660-B6F3FF0FCF50}" type="parTrans" cxnId="{B87FFD7F-8DCB-48B1-9DE6-5722B8836B3C}">
      <dgm:prSet/>
      <dgm:spPr/>
      <dgm:t>
        <a:bodyPr/>
        <a:lstStyle/>
        <a:p>
          <a:endParaRPr lang="en-US"/>
        </a:p>
      </dgm:t>
    </dgm:pt>
    <dgm:pt modelId="{77C1C35D-B580-4159-B3F6-22332878459E}" type="sibTrans" cxnId="{B87FFD7F-8DCB-48B1-9DE6-5722B8836B3C}">
      <dgm:prSet/>
      <dgm:spPr/>
      <dgm:t>
        <a:bodyPr/>
        <a:lstStyle/>
        <a:p>
          <a:endParaRPr lang="en-US"/>
        </a:p>
      </dgm:t>
    </dgm:pt>
    <dgm:pt modelId="{03FE6078-4784-4E54-B577-C3C13B49B3BD}">
      <dgm:prSet/>
      <dgm:spPr/>
      <dgm:t>
        <a:bodyPr/>
        <a:lstStyle/>
        <a:p>
          <a:r>
            <a:rPr lang="en-US" dirty="0"/>
            <a:t>Shared Outcomes</a:t>
          </a:r>
        </a:p>
      </dgm:t>
    </dgm:pt>
    <dgm:pt modelId="{3CAC7E6C-5191-4750-8854-F2B9D9D2C3CD}" type="parTrans" cxnId="{E6B0B17E-1F66-4472-AC4B-057BBD5B3747}">
      <dgm:prSet/>
      <dgm:spPr/>
      <dgm:t>
        <a:bodyPr/>
        <a:lstStyle/>
        <a:p>
          <a:endParaRPr lang="en-US"/>
        </a:p>
      </dgm:t>
    </dgm:pt>
    <dgm:pt modelId="{5BE51200-F966-48A5-8CB7-10EFFFBBF77A}" type="sibTrans" cxnId="{E6B0B17E-1F66-4472-AC4B-057BBD5B3747}">
      <dgm:prSet/>
      <dgm:spPr/>
      <dgm:t>
        <a:bodyPr/>
        <a:lstStyle/>
        <a:p>
          <a:endParaRPr lang="en-US"/>
        </a:p>
      </dgm:t>
    </dgm:pt>
    <dgm:pt modelId="{6250FA14-5666-4E9F-B20F-6A2F1FE0CE01}">
      <dgm:prSet/>
      <dgm:spPr/>
      <dgm:t>
        <a:bodyPr/>
        <a:lstStyle/>
        <a:p>
          <a:r>
            <a:rPr lang="en-US" dirty="0"/>
            <a:t>Entire System or Dedicated only</a:t>
          </a:r>
        </a:p>
      </dgm:t>
    </dgm:pt>
    <dgm:pt modelId="{70EBCCD7-7C97-4562-9098-34750684132B}" type="parTrans" cxnId="{975186BE-E441-4A95-8DA8-B900BA5591E9}">
      <dgm:prSet/>
      <dgm:spPr/>
      <dgm:t>
        <a:bodyPr/>
        <a:lstStyle/>
        <a:p>
          <a:endParaRPr lang="en-US"/>
        </a:p>
      </dgm:t>
    </dgm:pt>
    <dgm:pt modelId="{52FAD21D-38A7-4539-9285-3A56D88DCE87}" type="sibTrans" cxnId="{975186BE-E441-4A95-8DA8-B900BA5591E9}">
      <dgm:prSet/>
      <dgm:spPr/>
      <dgm:t>
        <a:bodyPr/>
        <a:lstStyle/>
        <a:p>
          <a:endParaRPr lang="en-US"/>
        </a:p>
      </dgm:t>
    </dgm:pt>
    <dgm:pt modelId="{CA4D3321-B82C-490E-B232-60FFE4F4DFF3}">
      <dgm:prSet/>
      <dgm:spPr/>
      <dgm:t>
        <a:bodyPr/>
        <a:lstStyle/>
        <a:p>
          <a:r>
            <a:rPr lang="en-US" dirty="0"/>
            <a:t>Accidental Side Doors</a:t>
          </a:r>
        </a:p>
      </dgm:t>
    </dgm:pt>
    <dgm:pt modelId="{CBF6F22E-783D-4992-8763-4DA5CDED934F}" type="parTrans" cxnId="{1BB67432-38A8-4581-8A4F-68D4E31479C6}">
      <dgm:prSet/>
      <dgm:spPr/>
      <dgm:t>
        <a:bodyPr/>
        <a:lstStyle/>
        <a:p>
          <a:endParaRPr lang="en-US"/>
        </a:p>
      </dgm:t>
    </dgm:pt>
    <dgm:pt modelId="{CD7BADE8-25A3-432C-BED4-6935F17D9482}" type="sibTrans" cxnId="{1BB67432-38A8-4581-8A4F-68D4E31479C6}">
      <dgm:prSet/>
      <dgm:spPr/>
      <dgm:t>
        <a:bodyPr/>
        <a:lstStyle/>
        <a:p>
          <a:endParaRPr lang="en-US"/>
        </a:p>
      </dgm:t>
    </dgm:pt>
    <dgm:pt modelId="{7D456DAF-D704-4287-A936-20A3A27C8445}">
      <dgm:prSet/>
      <dgm:spPr/>
      <dgm:t>
        <a:bodyPr/>
        <a:lstStyle/>
        <a:p>
          <a:r>
            <a:rPr lang="en-US" dirty="0"/>
            <a:t>Training</a:t>
          </a:r>
        </a:p>
      </dgm:t>
    </dgm:pt>
    <dgm:pt modelId="{D82BA1EB-E02D-4905-9054-E84111F10B13}" type="parTrans" cxnId="{46DBD661-62B0-43AA-BC24-113EAAD5A3C5}">
      <dgm:prSet/>
      <dgm:spPr/>
      <dgm:t>
        <a:bodyPr/>
        <a:lstStyle/>
        <a:p>
          <a:endParaRPr lang="en-US"/>
        </a:p>
      </dgm:t>
    </dgm:pt>
    <dgm:pt modelId="{71CAF770-BDBB-450B-880D-3DD976182DF7}" type="sibTrans" cxnId="{46DBD661-62B0-43AA-BC24-113EAAD5A3C5}">
      <dgm:prSet/>
      <dgm:spPr/>
      <dgm:t>
        <a:bodyPr/>
        <a:lstStyle/>
        <a:p>
          <a:endParaRPr lang="en-US"/>
        </a:p>
      </dgm:t>
    </dgm:pt>
    <dgm:pt modelId="{C9D2469B-0BDE-4EF2-BFA6-75C4477B8689}">
      <dgm:prSet/>
      <dgm:spPr/>
      <dgm:t>
        <a:bodyPr/>
        <a:lstStyle/>
        <a:p>
          <a:r>
            <a:rPr lang="en-US" dirty="0"/>
            <a:t>Be careful not to throw it in reverse </a:t>
          </a:r>
        </a:p>
      </dgm:t>
    </dgm:pt>
    <dgm:pt modelId="{86F2A49E-C58B-40E4-A472-F46B1DFB9902}" type="parTrans" cxnId="{CF637084-3FFA-473A-9394-CB337C0DBC19}">
      <dgm:prSet/>
      <dgm:spPr/>
      <dgm:t>
        <a:bodyPr/>
        <a:lstStyle/>
        <a:p>
          <a:endParaRPr lang="en-US"/>
        </a:p>
      </dgm:t>
    </dgm:pt>
    <dgm:pt modelId="{BFFD826E-7630-4601-AF42-4EFC7C13437C}" type="sibTrans" cxnId="{CF637084-3FFA-473A-9394-CB337C0DBC19}">
      <dgm:prSet/>
      <dgm:spPr/>
      <dgm:t>
        <a:bodyPr/>
        <a:lstStyle/>
        <a:p>
          <a:endParaRPr lang="en-US"/>
        </a:p>
      </dgm:t>
    </dgm:pt>
    <dgm:pt modelId="{21CF98DD-91DB-4165-A66B-15711A1EBD2B}">
      <dgm:prSet/>
      <dgm:spPr/>
      <dgm:t>
        <a:bodyPr/>
        <a:lstStyle/>
        <a:p>
          <a:r>
            <a:rPr lang="en-US" dirty="0"/>
            <a:t>Built in services into HMIS to mark milestones</a:t>
          </a:r>
        </a:p>
      </dgm:t>
    </dgm:pt>
    <dgm:pt modelId="{CE4BF231-913E-4D68-A633-05F49ED5B0B6}" type="parTrans" cxnId="{98F1EE2A-E111-4D46-BAF9-B234DDA2C7D9}">
      <dgm:prSet/>
      <dgm:spPr/>
      <dgm:t>
        <a:bodyPr/>
        <a:lstStyle/>
        <a:p>
          <a:endParaRPr lang="en-US"/>
        </a:p>
      </dgm:t>
    </dgm:pt>
    <dgm:pt modelId="{F8674E58-DD4F-4A86-AAB2-B7819861CF0F}" type="sibTrans" cxnId="{98F1EE2A-E111-4D46-BAF9-B234DDA2C7D9}">
      <dgm:prSet/>
      <dgm:spPr/>
      <dgm:t>
        <a:bodyPr/>
        <a:lstStyle/>
        <a:p>
          <a:endParaRPr lang="en-US"/>
        </a:p>
      </dgm:t>
    </dgm:pt>
    <dgm:pt modelId="{EBAEC981-C242-4E94-BD3B-8EFC0384DF1F}" type="pres">
      <dgm:prSet presAssocID="{5EC0108F-7EA8-4EDD-81A6-6E7C6DEC6E4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BC90ED-2E51-4DCD-BF9D-6C089E9A5B2D}" type="pres">
      <dgm:prSet presAssocID="{1EA01286-636F-4322-B50C-6E11F442B827}" presName="linNode" presStyleCnt="0"/>
      <dgm:spPr/>
    </dgm:pt>
    <dgm:pt modelId="{183C060B-3942-4D4E-BEC2-59F83AAF651E}" type="pres">
      <dgm:prSet presAssocID="{1EA01286-636F-4322-B50C-6E11F442B827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0E83B-B9D4-40A3-9282-6E25DBC541E7}" type="pres">
      <dgm:prSet presAssocID="{1EA01286-636F-4322-B50C-6E11F442B827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6AEE2-9C1B-461D-8CF9-FC21FA239DBB}" type="pres">
      <dgm:prSet presAssocID="{F3BCF0CF-0152-4C56-9583-8B33E86B8577}" presName="spacing" presStyleCnt="0"/>
      <dgm:spPr/>
    </dgm:pt>
    <dgm:pt modelId="{E4BF2BC9-CEEE-425B-9850-9E0D2EEF5BD8}" type="pres">
      <dgm:prSet presAssocID="{10C04DA6-2EF9-4D62-9E54-C09669C5CD09}" presName="linNode" presStyleCnt="0"/>
      <dgm:spPr/>
    </dgm:pt>
    <dgm:pt modelId="{C89BB89F-F05D-48EF-9424-B05DCD0E4409}" type="pres">
      <dgm:prSet presAssocID="{10C04DA6-2EF9-4D62-9E54-C09669C5CD09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27EEA-BB0D-4987-AC7A-4B2AD3802D19}" type="pres">
      <dgm:prSet presAssocID="{10C04DA6-2EF9-4D62-9E54-C09669C5CD09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A34D6-6D06-4F8E-8C88-78E590279E9B}" type="pres">
      <dgm:prSet presAssocID="{D1EB6B47-82F9-4EBC-93AD-E1402BD4D03F}" presName="spacing" presStyleCnt="0"/>
      <dgm:spPr/>
    </dgm:pt>
    <dgm:pt modelId="{D644ED73-3C4A-47C1-90C9-537A96825EC8}" type="pres">
      <dgm:prSet presAssocID="{07B6AE89-C6AD-42EC-8C13-42BA03D7B13D}" presName="linNode" presStyleCnt="0"/>
      <dgm:spPr/>
    </dgm:pt>
    <dgm:pt modelId="{2971F6EA-ACAD-42F1-BC98-B2E216A3EF42}" type="pres">
      <dgm:prSet presAssocID="{07B6AE89-C6AD-42EC-8C13-42BA03D7B13D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0E0ED-092C-44B2-9816-39B25D45C514}" type="pres">
      <dgm:prSet presAssocID="{07B6AE89-C6AD-42EC-8C13-42BA03D7B13D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B2A0C-2EAA-4EF0-8A44-0D4D20786248}" type="pres">
      <dgm:prSet presAssocID="{7FF35CF5-0BFF-42A8-AAF5-EDB336CC0516}" presName="spacing" presStyleCnt="0"/>
      <dgm:spPr/>
    </dgm:pt>
    <dgm:pt modelId="{F3312314-8F35-4248-BFCB-017D34F5E062}" type="pres">
      <dgm:prSet presAssocID="{28AFFF51-8590-4864-AB5A-705880DA3225}" presName="linNode" presStyleCnt="0"/>
      <dgm:spPr/>
    </dgm:pt>
    <dgm:pt modelId="{D9FAFDD1-9E61-46A6-BA08-08974B80305B}" type="pres">
      <dgm:prSet presAssocID="{28AFFF51-8590-4864-AB5A-705880DA3225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A71DF-C68A-4A92-A7BB-7BA4D737CB67}" type="pres">
      <dgm:prSet presAssocID="{28AFFF51-8590-4864-AB5A-705880DA3225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B8799-21BE-47BF-9B91-0A87BF321F6F}" type="pres">
      <dgm:prSet presAssocID="{B347409B-2D38-4E38-8A1F-316CB146D9AF}" presName="spacing" presStyleCnt="0"/>
      <dgm:spPr/>
    </dgm:pt>
    <dgm:pt modelId="{B013353F-C733-4937-97B5-3E900BCAB1AF}" type="pres">
      <dgm:prSet presAssocID="{CA4D3321-B82C-490E-B232-60FFE4F4DFF3}" presName="linNode" presStyleCnt="0"/>
      <dgm:spPr/>
    </dgm:pt>
    <dgm:pt modelId="{73BD315E-3391-4D05-86E7-CDB3834B2813}" type="pres">
      <dgm:prSet presAssocID="{CA4D3321-B82C-490E-B232-60FFE4F4DFF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5AA8D-8B49-415C-BF8E-2EDC0E5C0C3A}" type="pres">
      <dgm:prSet presAssocID="{CA4D3321-B82C-490E-B232-60FFE4F4DFF3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13728-4E34-4B09-BFCC-E9804A38E6B1}" srcId="{5EC0108F-7EA8-4EDD-81A6-6E7C6DEC6E4C}" destId="{07B6AE89-C6AD-42EC-8C13-42BA03D7B13D}" srcOrd="2" destOrd="0" parTransId="{D3D7C9BE-9B17-4493-A83E-B9E9CE2BEDF5}" sibTransId="{7FF35CF5-0BFF-42A8-AAF5-EDB336CC0516}"/>
    <dgm:cxn modelId="{6F317873-8CEE-4690-BD9A-58AA32F60452}" type="presOf" srcId="{15BF8F13-CFFD-4BBF-A24A-5D4842DE71FB}" destId="{EF20E83B-B9D4-40A3-9282-6E25DBC541E7}" srcOrd="0" destOrd="0" presId="urn:microsoft.com/office/officeart/2005/8/layout/vList6"/>
    <dgm:cxn modelId="{BE5ADA49-CA43-4F24-B801-842451FEF96B}" type="presOf" srcId="{9DC38CAE-B597-433E-AC83-1F881AEB456B}" destId="{EF20E83B-B9D4-40A3-9282-6E25DBC541E7}" srcOrd="0" destOrd="1" presId="urn:microsoft.com/office/officeart/2005/8/layout/vList6"/>
    <dgm:cxn modelId="{98F1EE2A-E111-4D46-BAF9-B234DDA2C7D9}" srcId="{28AFFF51-8590-4864-AB5A-705880DA3225}" destId="{21CF98DD-91DB-4165-A66B-15711A1EBD2B}" srcOrd="1" destOrd="0" parTransId="{CE4BF231-913E-4D68-A633-05F49ED5B0B6}" sibTransId="{F8674E58-DD4F-4A86-AAB2-B7819861CF0F}"/>
    <dgm:cxn modelId="{7D76AADC-FA5D-4E1B-847C-F50B9AB9B8FE}" type="presOf" srcId="{CA4D3321-B82C-490E-B232-60FFE4F4DFF3}" destId="{73BD315E-3391-4D05-86E7-CDB3834B2813}" srcOrd="0" destOrd="0" presId="urn:microsoft.com/office/officeart/2005/8/layout/vList6"/>
    <dgm:cxn modelId="{0C4CBAFA-AB10-48A8-8385-582811C6D441}" srcId="{10C04DA6-2EF9-4D62-9E54-C09669C5CD09}" destId="{FB1B5DF3-81B5-4388-A93E-336FD2023365}" srcOrd="0" destOrd="0" parTransId="{6D3896BE-0C39-4542-A7B6-157A9A9F0199}" sibTransId="{7F6BF7B9-D4AB-46F7-8FC4-2DDCCBCFE002}"/>
    <dgm:cxn modelId="{1C05A81B-AF6B-4266-8F97-87033AD224A1}" type="presOf" srcId="{69D3DC6F-935C-4ED4-973D-9087CAEF8FCD}" destId="{14227EEA-BB0D-4987-AC7A-4B2AD3802D19}" srcOrd="0" destOrd="1" presId="urn:microsoft.com/office/officeart/2005/8/layout/vList6"/>
    <dgm:cxn modelId="{E6B0B17E-1F66-4472-AC4B-057BBD5B3747}" srcId="{07B6AE89-C6AD-42EC-8C13-42BA03D7B13D}" destId="{03FE6078-4784-4E54-B577-C3C13B49B3BD}" srcOrd="1" destOrd="0" parTransId="{3CAC7E6C-5191-4750-8854-F2B9D9D2C3CD}" sibTransId="{5BE51200-F966-48A5-8CB7-10EFFFBBF77A}"/>
    <dgm:cxn modelId="{32EE2D0A-31DB-49A3-827A-0FFA8F9DBE27}" type="presOf" srcId="{10C04DA6-2EF9-4D62-9E54-C09669C5CD09}" destId="{C89BB89F-F05D-48EF-9424-B05DCD0E4409}" srcOrd="0" destOrd="0" presId="urn:microsoft.com/office/officeart/2005/8/layout/vList6"/>
    <dgm:cxn modelId="{8BCC6EFB-EF21-4BCD-85DF-E523EF1D4C71}" srcId="{1EA01286-636F-4322-B50C-6E11F442B827}" destId="{15BF8F13-CFFD-4BBF-A24A-5D4842DE71FB}" srcOrd="0" destOrd="0" parTransId="{02829BDA-D901-44B0-9D02-B5EFBE8B594E}" sibTransId="{A03AE0EF-D444-4604-A90A-BDDF145F5068}"/>
    <dgm:cxn modelId="{18893468-8C6A-4C38-B347-B4A4EBC490B4}" type="presOf" srcId="{C9D2469B-0BDE-4EF2-BFA6-75C4477B8689}" destId="{5095AA8D-8B49-415C-BF8E-2EDC0E5C0C3A}" srcOrd="0" destOrd="1" presId="urn:microsoft.com/office/officeart/2005/8/layout/vList6"/>
    <dgm:cxn modelId="{9457CF1D-F1CE-44A4-B6CF-192D77258E6B}" type="presOf" srcId="{28AFFF51-8590-4864-AB5A-705880DA3225}" destId="{D9FAFDD1-9E61-46A6-BA08-08974B80305B}" srcOrd="0" destOrd="0" presId="urn:microsoft.com/office/officeart/2005/8/layout/vList6"/>
    <dgm:cxn modelId="{883411C4-B3F3-4AE1-8B95-5D8EB323847C}" type="presOf" srcId="{7D456DAF-D704-4287-A936-20A3A27C8445}" destId="{5095AA8D-8B49-415C-BF8E-2EDC0E5C0C3A}" srcOrd="0" destOrd="0" presId="urn:microsoft.com/office/officeart/2005/8/layout/vList6"/>
    <dgm:cxn modelId="{83293334-6DE1-489E-AF30-FE3D968FE657}" type="presOf" srcId="{6250FA14-5666-4E9F-B20F-6A2F1FE0CE01}" destId="{A53A71DF-C68A-4A92-A7BB-7BA4D737CB67}" srcOrd="0" destOrd="0" presId="urn:microsoft.com/office/officeart/2005/8/layout/vList6"/>
    <dgm:cxn modelId="{957E8653-467B-4F9A-ABAC-E3A076A71FD6}" type="presOf" srcId="{07B6AE89-C6AD-42EC-8C13-42BA03D7B13D}" destId="{2971F6EA-ACAD-42F1-BC98-B2E216A3EF42}" srcOrd="0" destOrd="0" presId="urn:microsoft.com/office/officeart/2005/8/layout/vList6"/>
    <dgm:cxn modelId="{434A9EC9-63D8-4C34-9272-DD2106BDEB43}" type="presOf" srcId="{1EA01286-636F-4322-B50C-6E11F442B827}" destId="{183C060B-3942-4D4E-BEC2-59F83AAF651E}" srcOrd="0" destOrd="0" presId="urn:microsoft.com/office/officeart/2005/8/layout/vList6"/>
    <dgm:cxn modelId="{52470400-79EF-48D1-9A36-08CB16C6E67C}" srcId="{1EA01286-636F-4322-B50C-6E11F442B827}" destId="{9DC38CAE-B597-433E-AC83-1F881AEB456B}" srcOrd="1" destOrd="0" parTransId="{027E392B-CD08-4991-B05F-9343F788DD52}" sibTransId="{AF8597B0-996A-4EC2-A28A-33C869D48AD9}"/>
    <dgm:cxn modelId="{46DBD661-62B0-43AA-BC24-113EAAD5A3C5}" srcId="{CA4D3321-B82C-490E-B232-60FFE4F4DFF3}" destId="{7D456DAF-D704-4287-A936-20A3A27C8445}" srcOrd="0" destOrd="0" parTransId="{D82BA1EB-E02D-4905-9054-E84111F10B13}" sibTransId="{71CAF770-BDBB-450B-880D-3DD976182DF7}"/>
    <dgm:cxn modelId="{A408B71A-08BE-4EA7-B43C-7EE58539C9DC}" type="presOf" srcId="{5EC0108F-7EA8-4EDD-81A6-6E7C6DEC6E4C}" destId="{EBAEC981-C242-4E94-BD3B-8EFC0384DF1F}" srcOrd="0" destOrd="0" presId="urn:microsoft.com/office/officeart/2005/8/layout/vList6"/>
    <dgm:cxn modelId="{EB33DC98-1683-4E65-A7F6-95280B795690}" type="presOf" srcId="{21CF98DD-91DB-4165-A66B-15711A1EBD2B}" destId="{A53A71DF-C68A-4A92-A7BB-7BA4D737CB67}" srcOrd="0" destOrd="1" presId="urn:microsoft.com/office/officeart/2005/8/layout/vList6"/>
    <dgm:cxn modelId="{975186BE-E441-4A95-8DA8-B900BA5591E9}" srcId="{28AFFF51-8590-4864-AB5A-705880DA3225}" destId="{6250FA14-5666-4E9F-B20F-6A2F1FE0CE01}" srcOrd="0" destOrd="0" parTransId="{70EBCCD7-7C97-4562-9098-34750684132B}" sibTransId="{52FAD21D-38A7-4539-9285-3A56D88DCE87}"/>
    <dgm:cxn modelId="{1E597BCB-8AF4-460A-8BFB-C11398785CD8}" type="presOf" srcId="{FB1B5DF3-81B5-4388-A93E-336FD2023365}" destId="{14227EEA-BB0D-4987-AC7A-4B2AD3802D19}" srcOrd="0" destOrd="0" presId="urn:microsoft.com/office/officeart/2005/8/layout/vList6"/>
    <dgm:cxn modelId="{05493B7D-001B-45C1-856A-D42C22796494}" type="presOf" srcId="{9B427CA4-577F-475B-AA25-6B4DE0DE63FA}" destId="{F950E0ED-092C-44B2-9816-39B25D45C514}" srcOrd="0" destOrd="0" presId="urn:microsoft.com/office/officeart/2005/8/layout/vList6"/>
    <dgm:cxn modelId="{00407098-FB69-42F5-A0CB-D835086B56AF}" srcId="{5EC0108F-7EA8-4EDD-81A6-6E7C6DEC6E4C}" destId="{28AFFF51-8590-4864-AB5A-705880DA3225}" srcOrd="3" destOrd="0" parTransId="{FB8CEC7D-C7D3-40A7-8AC5-F00A084CCCC1}" sibTransId="{B347409B-2D38-4E38-8A1F-316CB146D9AF}"/>
    <dgm:cxn modelId="{B87FFD7F-8DCB-48B1-9DE6-5722B8836B3C}" srcId="{07B6AE89-C6AD-42EC-8C13-42BA03D7B13D}" destId="{9B427CA4-577F-475B-AA25-6B4DE0DE63FA}" srcOrd="0" destOrd="0" parTransId="{C040B096-CE74-4495-B660-B6F3FF0FCF50}" sibTransId="{77C1C35D-B580-4159-B3F6-22332878459E}"/>
    <dgm:cxn modelId="{1BB67432-38A8-4581-8A4F-68D4E31479C6}" srcId="{5EC0108F-7EA8-4EDD-81A6-6E7C6DEC6E4C}" destId="{CA4D3321-B82C-490E-B232-60FFE4F4DFF3}" srcOrd="4" destOrd="0" parTransId="{CBF6F22E-783D-4992-8763-4DA5CDED934F}" sibTransId="{CD7BADE8-25A3-432C-BED4-6935F17D9482}"/>
    <dgm:cxn modelId="{730D95D3-1816-4903-AAAF-6318307B5753}" srcId="{5EC0108F-7EA8-4EDD-81A6-6E7C6DEC6E4C}" destId="{1EA01286-636F-4322-B50C-6E11F442B827}" srcOrd="0" destOrd="0" parTransId="{2ABD5037-1CF6-4F87-8D74-0CE9B94D9517}" sibTransId="{F3BCF0CF-0152-4C56-9583-8B33E86B8577}"/>
    <dgm:cxn modelId="{B963D874-9306-4B6D-B4DE-040399D8A4C3}" srcId="{10C04DA6-2EF9-4D62-9E54-C09669C5CD09}" destId="{69D3DC6F-935C-4ED4-973D-9087CAEF8FCD}" srcOrd="1" destOrd="0" parTransId="{3B6F8CE5-2B08-4BC6-8547-29B465159F4D}" sibTransId="{07CA2FF8-461B-441B-8F18-E31790603F85}"/>
    <dgm:cxn modelId="{DE0C1F9A-D858-4F03-A559-49E18C3D8F8D}" type="presOf" srcId="{03FE6078-4784-4E54-B577-C3C13B49B3BD}" destId="{F950E0ED-092C-44B2-9816-39B25D45C514}" srcOrd="0" destOrd="1" presId="urn:microsoft.com/office/officeart/2005/8/layout/vList6"/>
    <dgm:cxn modelId="{09822220-2305-435C-B34E-76CCD441EF15}" srcId="{5EC0108F-7EA8-4EDD-81A6-6E7C6DEC6E4C}" destId="{10C04DA6-2EF9-4D62-9E54-C09669C5CD09}" srcOrd="1" destOrd="0" parTransId="{6F186CB1-936C-4164-917B-DCFE0EAC9746}" sibTransId="{D1EB6B47-82F9-4EBC-93AD-E1402BD4D03F}"/>
    <dgm:cxn modelId="{CF637084-3FFA-473A-9394-CB337C0DBC19}" srcId="{CA4D3321-B82C-490E-B232-60FFE4F4DFF3}" destId="{C9D2469B-0BDE-4EF2-BFA6-75C4477B8689}" srcOrd="1" destOrd="0" parTransId="{86F2A49E-C58B-40E4-A472-F46B1DFB9902}" sibTransId="{BFFD826E-7630-4601-AF42-4EFC7C13437C}"/>
    <dgm:cxn modelId="{CCC78A76-3A0B-46A2-A97B-9CFB298F1196}" type="presParOf" srcId="{EBAEC981-C242-4E94-BD3B-8EFC0384DF1F}" destId="{00BC90ED-2E51-4DCD-BF9D-6C089E9A5B2D}" srcOrd="0" destOrd="0" presId="urn:microsoft.com/office/officeart/2005/8/layout/vList6"/>
    <dgm:cxn modelId="{F2D5DE20-6374-419E-81A8-5A5A1336FED8}" type="presParOf" srcId="{00BC90ED-2E51-4DCD-BF9D-6C089E9A5B2D}" destId="{183C060B-3942-4D4E-BEC2-59F83AAF651E}" srcOrd="0" destOrd="0" presId="urn:microsoft.com/office/officeart/2005/8/layout/vList6"/>
    <dgm:cxn modelId="{911C13BE-F49E-4BAD-B20C-F8A2BCA2348A}" type="presParOf" srcId="{00BC90ED-2E51-4DCD-BF9D-6C089E9A5B2D}" destId="{EF20E83B-B9D4-40A3-9282-6E25DBC541E7}" srcOrd="1" destOrd="0" presId="urn:microsoft.com/office/officeart/2005/8/layout/vList6"/>
    <dgm:cxn modelId="{A5F10E4D-7C8E-452D-AED9-69F423C1CF2F}" type="presParOf" srcId="{EBAEC981-C242-4E94-BD3B-8EFC0384DF1F}" destId="{0E86AEE2-9C1B-461D-8CF9-FC21FA239DBB}" srcOrd="1" destOrd="0" presId="urn:microsoft.com/office/officeart/2005/8/layout/vList6"/>
    <dgm:cxn modelId="{AB953631-4860-4EB6-95BA-B4286CB37B6C}" type="presParOf" srcId="{EBAEC981-C242-4E94-BD3B-8EFC0384DF1F}" destId="{E4BF2BC9-CEEE-425B-9850-9E0D2EEF5BD8}" srcOrd="2" destOrd="0" presId="urn:microsoft.com/office/officeart/2005/8/layout/vList6"/>
    <dgm:cxn modelId="{2988B57D-1A9C-4B72-8A88-8F6162D0D228}" type="presParOf" srcId="{E4BF2BC9-CEEE-425B-9850-9E0D2EEF5BD8}" destId="{C89BB89F-F05D-48EF-9424-B05DCD0E4409}" srcOrd="0" destOrd="0" presId="urn:microsoft.com/office/officeart/2005/8/layout/vList6"/>
    <dgm:cxn modelId="{AC5B69E1-F117-41BF-8D96-C1DA1CF44AFF}" type="presParOf" srcId="{E4BF2BC9-CEEE-425B-9850-9E0D2EEF5BD8}" destId="{14227EEA-BB0D-4987-AC7A-4B2AD3802D19}" srcOrd="1" destOrd="0" presId="urn:microsoft.com/office/officeart/2005/8/layout/vList6"/>
    <dgm:cxn modelId="{0813745D-268F-4000-85E9-6ED88D1CF5E6}" type="presParOf" srcId="{EBAEC981-C242-4E94-BD3B-8EFC0384DF1F}" destId="{135A34D6-6D06-4F8E-8C88-78E590279E9B}" srcOrd="3" destOrd="0" presId="urn:microsoft.com/office/officeart/2005/8/layout/vList6"/>
    <dgm:cxn modelId="{8D35906D-4D13-4141-A63A-40BC7E15D96F}" type="presParOf" srcId="{EBAEC981-C242-4E94-BD3B-8EFC0384DF1F}" destId="{D644ED73-3C4A-47C1-90C9-537A96825EC8}" srcOrd="4" destOrd="0" presId="urn:microsoft.com/office/officeart/2005/8/layout/vList6"/>
    <dgm:cxn modelId="{A973F8BF-869C-4160-A3CF-700250C66093}" type="presParOf" srcId="{D644ED73-3C4A-47C1-90C9-537A96825EC8}" destId="{2971F6EA-ACAD-42F1-BC98-B2E216A3EF42}" srcOrd="0" destOrd="0" presId="urn:microsoft.com/office/officeart/2005/8/layout/vList6"/>
    <dgm:cxn modelId="{FED99C95-DCD5-44F7-9AED-0D1BE40401F8}" type="presParOf" srcId="{D644ED73-3C4A-47C1-90C9-537A96825EC8}" destId="{F950E0ED-092C-44B2-9816-39B25D45C514}" srcOrd="1" destOrd="0" presId="urn:microsoft.com/office/officeart/2005/8/layout/vList6"/>
    <dgm:cxn modelId="{49AD035E-4FA5-45F3-A0C7-31F12E6C131A}" type="presParOf" srcId="{EBAEC981-C242-4E94-BD3B-8EFC0384DF1F}" destId="{6C3B2A0C-2EAA-4EF0-8A44-0D4D20786248}" srcOrd="5" destOrd="0" presId="urn:microsoft.com/office/officeart/2005/8/layout/vList6"/>
    <dgm:cxn modelId="{88AB2B1D-2A72-417D-8FD9-FBEE78BDD104}" type="presParOf" srcId="{EBAEC981-C242-4E94-BD3B-8EFC0384DF1F}" destId="{F3312314-8F35-4248-BFCB-017D34F5E062}" srcOrd="6" destOrd="0" presId="urn:microsoft.com/office/officeart/2005/8/layout/vList6"/>
    <dgm:cxn modelId="{85741106-6FBC-492C-A58A-126D9914113B}" type="presParOf" srcId="{F3312314-8F35-4248-BFCB-017D34F5E062}" destId="{D9FAFDD1-9E61-46A6-BA08-08974B80305B}" srcOrd="0" destOrd="0" presId="urn:microsoft.com/office/officeart/2005/8/layout/vList6"/>
    <dgm:cxn modelId="{F4117ACE-D514-46B9-A4B2-B1A437326C85}" type="presParOf" srcId="{F3312314-8F35-4248-BFCB-017D34F5E062}" destId="{A53A71DF-C68A-4A92-A7BB-7BA4D737CB67}" srcOrd="1" destOrd="0" presId="urn:microsoft.com/office/officeart/2005/8/layout/vList6"/>
    <dgm:cxn modelId="{3E9C414A-1458-42A7-BFDE-63BB5A63915B}" type="presParOf" srcId="{EBAEC981-C242-4E94-BD3B-8EFC0384DF1F}" destId="{D45B8799-21BE-47BF-9B91-0A87BF321F6F}" srcOrd="7" destOrd="0" presId="urn:microsoft.com/office/officeart/2005/8/layout/vList6"/>
    <dgm:cxn modelId="{4A215599-F039-4520-8A2B-F9651DB99DDC}" type="presParOf" srcId="{EBAEC981-C242-4E94-BD3B-8EFC0384DF1F}" destId="{B013353F-C733-4937-97B5-3E900BCAB1AF}" srcOrd="8" destOrd="0" presId="urn:microsoft.com/office/officeart/2005/8/layout/vList6"/>
    <dgm:cxn modelId="{E2E1C648-96B6-4C01-A71F-3DF24591279E}" type="presParOf" srcId="{B013353F-C733-4937-97B5-3E900BCAB1AF}" destId="{73BD315E-3391-4D05-86E7-CDB3834B2813}" srcOrd="0" destOrd="0" presId="urn:microsoft.com/office/officeart/2005/8/layout/vList6"/>
    <dgm:cxn modelId="{7A9F6643-DF1F-40EF-B21C-42E256591A90}" type="presParOf" srcId="{B013353F-C733-4937-97B5-3E900BCAB1AF}" destId="{5095AA8D-8B49-415C-BF8E-2EDC0E5C0C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14A8F-DA3B-41FC-A2CC-EFD336EBDF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5D51-603F-4B20-A562-03E1CD72A7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2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-Importance of the Medical Records and MSRs- weight of MD signature</a:t>
            </a:r>
          </a:p>
          <a:p>
            <a:r>
              <a:rPr lang="en-US" dirty="0"/>
              <a:t>-Houston’s Medical System</a:t>
            </a:r>
          </a:p>
          <a:p>
            <a:r>
              <a:rPr lang="en-US" dirty="0"/>
              <a:t>-HHH part of Workgroup and Transition Team</a:t>
            </a:r>
          </a:p>
          <a:p>
            <a:r>
              <a:rPr lang="en-US" dirty="0"/>
              <a:t>-Partnership with MD who comes to meet clients and sign off on MSR- CEO helped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5D51-603F-4B20-A562-03E1CD72A7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7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1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Medicaid reimbursements</a:t>
            </a:r>
            <a:r>
              <a:rPr lang="en-US" baseline="0" dirty="0"/>
              <a:t> for providers. Hospitals can reduce costs of high utilizers. Jails can reduce recidivism.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Income stability leads to housing stability – if our common goal is to end homelessness, everyone has a stake in making this happen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Local PATH providers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having trouble identifying any existing resources, go back to planning stage with CoC. There are creative ways to find resources that don’t have to involve new money.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Quality review examples: Michigan, DC, etc. – implement a quality review process from the start and set expectations for providers.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A04E-3C7C-4FBD-B92F-C69FC2C5EBC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6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3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2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Team Chart</a:t>
            </a:r>
          </a:p>
          <a:p>
            <a:r>
              <a:rPr lang="en-US" dirty="0"/>
              <a:t>Communicate communicate communicate</a:t>
            </a:r>
          </a:p>
          <a:p>
            <a:r>
              <a:rPr lang="en-US" dirty="0"/>
              <a:t>Allows</a:t>
            </a:r>
            <a:r>
              <a:rPr lang="en-US" baseline="0" dirty="0"/>
              <a:t> for group trouble shooting and power leveraging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18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5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1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3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07990" y="161943"/>
            <a:ext cx="579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0" dirty="0"/>
              <a:t>5 ways to tell if you are operating a broken system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39085" y="1952042"/>
            <a:ext cx="108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Silos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886200" y="317292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Inequity</a:t>
            </a:r>
          </a:p>
        </p:txBody>
      </p:sp>
      <p:pic>
        <p:nvPicPr>
          <p:cNvPr id="7171" name="Picture 3" descr="C:\Users\mbrown\AppData\Local\Microsoft\Windows\Temporary Internet Files\Content.IE5\LK2YOJWT\justice_scales1-150x114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57" y="1935242"/>
            <a:ext cx="1473868" cy="11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452360" y="148758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Outdated Policies</a:t>
            </a:r>
          </a:p>
        </p:txBody>
      </p:sp>
      <p:pic>
        <p:nvPicPr>
          <p:cNvPr id="7172" name="Picture 4" descr="C:\Users\mbrown\AppData\Local\Microsoft\Windows\Temporary Internet Files\Content.IE5\XW9268UN\Italian_traffic_signs_-_old_-_divieto_di_transito.svg[1]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52626"/>
            <a:ext cx="1611110" cy="16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brown\AppData\Local\Microsoft\Windows\Temporary Internet Files\Content.IE5\LK2YOJWT\dinosaur-311065_640[1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76" y="2380667"/>
            <a:ext cx="683244" cy="7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43280" y="377754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Little Innovation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82476" y="4492537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Lack of Scale</a:t>
            </a:r>
          </a:p>
        </p:txBody>
      </p:sp>
      <p:pic>
        <p:nvPicPr>
          <p:cNvPr id="7176" name="Picture 8" descr="C:\Users\mbrown\AppData\Local\Microsoft\Windows\Temporary Internet Files\Content.IE5\7V8GQZ7L\bucket-308678_640[1]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997126" cy="9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mbrown\AppData\Local\Microsoft\Windows\Temporary Internet Files\Content.IE5\24QKQ5TP\raindrop[1]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31" y="3857625"/>
            <a:ext cx="25876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mbrown\AppData\Local\Microsoft\Windows\Temporary Internet Files\Content.IE5\8J0P6PCO\5404696257_06bb834ebd_z[1]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8" t="14713" r="-1133" b="8682"/>
          <a:stretch/>
        </p:blipFill>
        <p:spPr bwMode="auto">
          <a:xfrm>
            <a:off x="358850" y="1326289"/>
            <a:ext cx="1330960" cy="19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brown\AppData\Local\Microsoft\Windows\Temporary Internet Files\Content.IE5\OZPIC4F1\television-36276_640[1]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35" y="3580620"/>
            <a:ext cx="1219200" cy="20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7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85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88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92151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188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97044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25224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685800"/>
            <a:ext cx="8458200" cy="1905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Way Home is a blueprint to end chronic and veteran homelessness by 2015, to end family and youth homelessness by 2020, and to create a system in which no one has to be homeless for more than 30 days. 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381000" y="3276600"/>
            <a:ext cx="8458200" cy="2057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</a:rPr>
              <a:t>For more information visit:</a:t>
            </a:r>
          </a:p>
          <a:p>
            <a:r>
              <a:rPr lang="en-US" dirty="0">
                <a:solidFill>
                  <a:prstClr val="black"/>
                </a:solidFill>
              </a:rPr>
              <a:t>www.thewayhomehouston.org </a:t>
            </a:r>
          </a:p>
          <a:p>
            <a:r>
              <a:rPr lang="en-US" b="1" dirty="0">
                <a:solidFill>
                  <a:prstClr val="black"/>
                </a:solidFill>
              </a:rPr>
              <a:t>Or email:</a:t>
            </a:r>
          </a:p>
          <a:p>
            <a:r>
              <a:rPr lang="en-US" dirty="0">
                <a:solidFill>
                  <a:prstClr val="black"/>
                </a:solidFill>
              </a:rPr>
              <a:t>info@thewayhomehouston.org </a:t>
            </a:r>
          </a:p>
        </p:txBody>
      </p:sp>
    </p:spTree>
    <p:extLst>
      <p:ext uri="{BB962C8B-B14F-4D97-AF65-F5344CB8AC3E}">
        <p14:creationId xmlns:p14="http://schemas.microsoft.com/office/powerpoint/2010/main" val="315964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8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4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4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8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2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B0B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Name</a:t>
            </a:r>
          </a:p>
        </p:txBody>
      </p:sp>
      <p:pic>
        <p:nvPicPr>
          <p:cNvPr id="7" name="Picture 2" descr="K:\Communications\Design\PowerPoint Templates\The Way Home\theWayHome_logo_CMYK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33300" r="13716" b="39874"/>
          <a:stretch/>
        </p:blipFill>
        <p:spPr bwMode="auto">
          <a:xfrm>
            <a:off x="457200" y="5943600"/>
            <a:ext cx="2667000" cy="7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soarworks.prainc.com/sites/soarworks.prainc.com/files/2017.05eNewsletter.pdf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png"/><Relationship Id="rId4" Type="http://schemas.openxmlformats.org/officeDocument/2006/relationships/hyperlink" Target="http://www.thewayhomehouston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9144000" cy="1752600"/>
          </a:xfrm>
        </p:spPr>
        <p:txBody>
          <a:bodyPr/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SOARing The Way Home: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Coordinating Access to Housing and Disability Benefits</a:t>
            </a:r>
          </a:p>
          <a:p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b="1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Texas Conference On Ending Homelessness</a:t>
            </a:r>
          </a:p>
          <a:p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SOAR Roundtable 10/10/19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Gary Grier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Senior Project Manager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Coalition for the Homeless of Houston/Harris County</a:t>
            </a:r>
          </a:p>
          <a:p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5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Income Now Workgroups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1716447"/>
              </p:ext>
            </p:extLst>
          </p:nvPr>
        </p:nvGraphicFramePr>
        <p:xfrm>
          <a:off x="228600" y="762001"/>
          <a:ext cx="8696348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067823453"/>
              </p:ext>
            </p:extLst>
          </p:nvPr>
        </p:nvGraphicFramePr>
        <p:xfrm>
          <a:off x="228600" y="4572000"/>
          <a:ext cx="8696348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1619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Progress Updates - </a:t>
            </a:r>
            <a:r>
              <a:rPr lang="en-US" sz="3200" b="1" dirty="0">
                <a:solidFill>
                  <a:prstClr val="white"/>
                </a:solidFill>
                <a:latin typeface="Candara"/>
                <a:cs typeface="Candara"/>
              </a:rPr>
              <a:t>Coordinated Access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-838200" y="717892"/>
          <a:ext cx="6699732" cy="537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724400" y="2667000"/>
            <a:ext cx="4229643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RRH=</a:t>
            </a:r>
            <a:r>
              <a:rPr lang="en-US" dirty="0"/>
              <a:t> Workforce Solutions (Public Workforce System</a:t>
            </a:r>
          </a:p>
          <a:p>
            <a:r>
              <a:rPr lang="en-US" b="1" u="sng" dirty="0"/>
              <a:t>PSH=</a:t>
            </a:r>
            <a:r>
              <a:rPr lang="en-US" b="1" dirty="0"/>
              <a:t> </a:t>
            </a:r>
            <a:r>
              <a:rPr lang="en-US" dirty="0"/>
              <a:t>Supported Employment or SOAR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4343400"/>
            <a:ext cx="4229643" cy="1600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Public Workforce System =</a:t>
            </a:r>
            <a:r>
              <a:rPr lang="en-US" dirty="0"/>
              <a:t>to a hub Location</a:t>
            </a:r>
          </a:p>
          <a:p>
            <a:endParaRPr lang="en-US" dirty="0"/>
          </a:p>
          <a:p>
            <a:r>
              <a:rPr lang="en-US" b="1" u="sng" dirty="0"/>
              <a:t>Supported Employment=</a:t>
            </a:r>
            <a:r>
              <a:rPr lang="en-US" dirty="0"/>
              <a:t>Nothing</a:t>
            </a:r>
          </a:p>
          <a:p>
            <a:endParaRPr lang="en-US" b="1" u="sng" dirty="0"/>
          </a:p>
          <a:p>
            <a:r>
              <a:rPr lang="en-US" b="1" u="sng" dirty="0"/>
              <a:t>SOAR Started October 24, 2016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990600"/>
            <a:ext cx="4229643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Income assessment is built into HMIS and incorporated into the housing assessment</a:t>
            </a:r>
          </a:p>
        </p:txBody>
      </p:sp>
    </p:spTree>
    <p:extLst>
      <p:ext uri="{BB962C8B-B14F-4D97-AF65-F5344CB8AC3E}">
        <p14:creationId xmlns:p14="http://schemas.microsoft.com/office/powerpoint/2010/main" val="52517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Progress Update - </a:t>
            </a:r>
            <a:r>
              <a:rPr lang="en-US" sz="3200" b="1" dirty="0">
                <a:solidFill>
                  <a:prstClr val="white"/>
                </a:solidFill>
                <a:latin typeface="Candara"/>
                <a:cs typeface="Candara"/>
              </a:rPr>
              <a:t>SOAR</a:t>
            </a:r>
            <a:endParaRPr lang="en-US" sz="3200" b="1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81" y="6222146"/>
            <a:ext cx="2601449" cy="6191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80826" y="602954"/>
            <a:ext cx="7391895" cy="5257800"/>
          </a:xfrm>
          <a:prstGeom prst="rightArrow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831" y="1251344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Analysis-Gaps/Resources</a:t>
            </a:r>
          </a:p>
        </p:txBody>
      </p:sp>
      <p:sp>
        <p:nvSpPr>
          <p:cNvPr id="9" name="Freeform 8"/>
          <p:cNvSpPr/>
          <p:nvPr/>
        </p:nvSpPr>
        <p:spPr>
          <a:xfrm>
            <a:off x="3170017" y="1278492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Capacity Building and Design</a:t>
            </a:r>
          </a:p>
        </p:txBody>
      </p:sp>
      <p:sp>
        <p:nvSpPr>
          <p:cNvPr id="10" name="Freeform 9"/>
          <p:cNvSpPr/>
          <p:nvPr/>
        </p:nvSpPr>
        <p:spPr>
          <a:xfrm>
            <a:off x="6042418" y="1401328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Implementation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04285" y="3623726"/>
            <a:ext cx="2286000" cy="2490754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Report is completed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Add 3-6 Dedicated SOAR Staff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Limited service delivery as a Community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50385" y="3586736"/>
            <a:ext cx="2438400" cy="2479142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SOAR Forum and TA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We need   6-10 dedicated SOAR staff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350-700 need SOAR services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Referral process built into HMIS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10862" y="3623726"/>
            <a:ext cx="2438400" cy="2479142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Added 4 dedicated SOAR staff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HMIS assessment and referral system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Monthly implementation </a:t>
            </a:r>
            <a:r>
              <a:rPr lang="en-US" dirty="0"/>
              <a:t>team </a:t>
            </a:r>
            <a:r>
              <a:rPr lang="en-US" dirty="0" smtClean="0"/>
              <a:t>meeting</a:t>
            </a:r>
            <a:endParaRPr lang="en-US" dirty="0"/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Outcomes reports</a:t>
            </a:r>
          </a:p>
        </p:txBody>
      </p:sp>
    </p:spTree>
    <p:extLst>
      <p:ext uri="{BB962C8B-B14F-4D97-AF65-F5344CB8AC3E}">
        <p14:creationId xmlns:p14="http://schemas.microsoft.com/office/powerpoint/2010/main" val="336399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18BA43EB-B979-480B-A06D-F3DB263F4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1783"/>
            <a:ext cx="6019799" cy="4970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4EBDB8-F10D-46BD-985D-43EC69AD2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2279114" cy="19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0E75FD-D61D-436A-805D-1F0793815FCB}"/>
              </a:ext>
            </a:extLst>
          </p:cNvPr>
          <p:cNvGrpSpPr/>
          <p:nvPr/>
        </p:nvGrpSpPr>
        <p:grpSpPr>
          <a:xfrm>
            <a:off x="724876" y="298492"/>
            <a:ext cx="7512250" cy="5143022"/>
            <a:chOff x="1902788" y="1920879"/>
            <a:chExt cx="5717212" cy="3063207"/>
          </a:xfrm>
        </p:grpSpPr>
        <p:sp>
          <p:nvSpPr>
            <p:cNvPr id="4" name="Freeform 48">
              <a:extLst>
                <a:ext uri="{FF2B5EF4-FFF2-40B4-BE49-F238E27FC236}">
                  <a16:creationId xmlns:a16="http://schemas.microsoft.com/office/drawing/2014/main" xmlns="" id="{390E52C0-061D-49A0-A7C5-EC395B883256}"/>
                </a:ext>
              </a:extLst>
            </p:cNvPr>
            <p:cNvSpPr/>
            <p:nvPr/>
          </p:nvSpPr>
          <p:spPr>
            <a:xfrm>
              <a:off x="1902788" y="3545222"/>
              <a:ext cx="5692752" cy="1438864"/>
            </a:xfrm>
            <a:custGeom>
              <a:avLst/>
              <a:gdLst>
                <a:gd name="connsiteX0" fmla="*/ 0 w 6096000"/>
                <a:gd name="connsiteY0" fmla="*/ 67628 h 676275"/>
                <a:gd name="connsiteX1" fmla="*/ 67628 w 6096000"/>
                <a:gd name="connsiteY1" fmla="*/ 0 h 676275"/>
                <a:gd name="connsiteX2" fmla="*/ 6028373 w 6096000"/>
                <a:gd name="connsiteY2" fmla="*/ 0 h 676275"/>
                <a:gd name="connsiteX3" fmla="*/ 6096001 w 6096000"/>
                <a:gd name="connsiteY3" fmla="*/ 67628 h 676275"/>
                <a:gd name="connsiteX4" fmla="*/ 6096000 w 6096000"/>
                <a:gd name="connsiteY4" fmla="*/ 608648 h 676275"/>
                <a:gd name="connsiteX5" fmla="*/ 6028372 w 6096000"/>
                <a:gd name="connsiteY5" fmla="*/ 676276 h 676275"/>
                <a:gd name="connsiteX6" fmla="*/ 67628 w 6096000"/>
                <a:gd name="connsiteY6" fmla="*/ 676275 h 676275"/>
                <a:gd name="connsiteX7" fmla="*/ 0 w 6096000"/>
                <a:gd name="connsiteY7" fmla="*/ 608647 h 676275"/>
                <a:gd name="connsiteX8" fmla="*/ 0 w 6096000"/>
                <a:gd name="connsiteY8" fmla="*/ 67628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676275">
                  <a:moveTo>
                    <a:pt x="0" y="67628"/>
                  </a:moveTo>
                  <a:cubicBezTo>
                    <a:pt x="0" y="30278"/>
                    <a:pt x="30278" y="0"/>
                    <a:pt x="67628" y="0"/>
                  </a:cubicBezTo>
                  <a:lnTo>
                    <a:pt x="6028373" y="0"/>
                  </a:lnTo>
                  <a:cubicBezTo>
                    <a:pt x="6065723" y="0"/>
                    <a:pt x="6096001" y="30278"/>
                    <a:pt x="6096001" y="67628"/>
                  </a:cubicBezTo>
                  <a:cubicBezTo>
                    <a:pt x="6096001" y="247968"/>
                    <a:pt x="6096000" y="428308"/>
                    <a:pt x="6096000" y="608648"/>
                  </a:cubicBezTo>
                  <a:cubicBezTo>
                    <a:pt x="6096000" y="645998"/>
                    <a:pt x="6065722" y="676276"/>
                    <a:pt x="6028372" y="676276"/>
                  </a:cubicBezTo>
                  <a:lnTo>
                    <a:pt x="67628" y="676275"/>
                  </a:lnTo>
                  <a:cubicBezTo>
                    <a:pt x="30278" y="676275"/>
                    <a:pt x="0" y="645997"/>
                    <a:pt x="0" y="608647"/>
                  </a:cubicBezTo>
                  <a:lnTo>
                    <a:pt x="0" y="67628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43809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Back Door</a:t>
              </a:r>
            </a:p>
          </p:txBody>
        </p:sp>
        <p:sp>
          <p:nvSpPr>
            <p:cNvPr id="5" name="Freeform 49">
              <a:extLst>
                <a:ext uri="{FF2B5EF4-FFF2-40B4-BE49-F238E27FC236}">
                  <a16:creationId xmlns:a16="http://schemas.microsoft.com/office/drawing/2014/main" xmlns="" id="{CC7F0FDA-6341-48B4-B58F-8D9ACC679013}"/>
                </a:ext>
              </a:extLst>
            </p:cNvPr>
            <p:cNvSpPr/>
            <p:nvPr/>
          </p:nvSpPr>
          <p:spPr>
            <a:xfrm>
              <a:off x="1927248" y="2697733"/>
              <a:ext cx="5692752" cy="703088"/>
            </a:xfrm>
            <a:custGeom>
              <a:avLst/>
              <a:gdLst>
                <a:gd name="connsiteX0" fmla="*/ 0 w 6096000"/>
                <a:gd name="connsiteY0" fmla="*/ 67628 h 676275"/>
                <a:gd name="connsiteX1" fmla="*/ 67628 w 6096000"/>
                <a:gd name="connsiteY1" fmla="*/ 0 h 676275"/>
                <a:gd name="connsiteX2" fmla="*/ 6028373 w 6096000"/>
                <a:gd name="connsiteY2" fmla="*/ 0 h 676275"/>
                <a:gd name="connsiteX3" fmla="*/ 6096001 w 6096000"/>
                <a:gd name="connsiteY3" fmla="*/ 67628 h 676275"/>
                <a:gd name="connsiteX4" fmla="*/ 6096000 w 6096000"/>
                <a:gd name="connsiteY4" fmla="*/ 608648 h 676275"/>
                <a:gd name="connsiteX5" fmla="*/ 6028372 w 6096000"/>
                <a:gd name="connsiteY5" fmla="*/ 676276 h 676275"/>
                <a:gd name="connsiteX6" fmla="*/ 67628 w 6096000"/>
                <a:gd name="connsiteY6" fmla="*/ 676275 h 676275"/>
                <a:gd name="connsiteX7" fmla="*/ 0 w 6096000"/>
                <a:gd name="connsiteY7" fmla="*/ 608647 h 676275"/>
                <a:gd name="connsiteX8" fmla="*/ 0 w 6096000"/>
                <a:gd name="connsiteY8" fmla="*/ 67628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676275">
                  <a:moveTo>
                    <a:pt x="0" y="67628"/>
                  </a:moveTo>
                  <a:cubicBezTo>
                    <a:pt x="0" y="30278"/>
                    <a:pt x="30278" y="0"/>
                    <a:pt x="67628" y="0"/>
                  </a:cubicBezTo>
                  <a:lnTo>
                    <a:pt x="6028373" y="0"/>
                  </a:lnTo>
                  <a:cubicBezTo>
                    <a:pt x="6065723" y="0"/>
                    <a:pt x="6096001" y="30278"/>
                    <a:pt x="6096001" y="67628"/>
                  </a:cubicBezTo>
                  <a:cubicBezTo>
                    <a:pt x="6096001" y="247968"/>
                    <a:pt x="6096000" y="428308"/>
                    <a:pt x="6096000" y="608648"/>
                  </a:cubicBezTo>
                  <a:cubicBezTo>
                    <a:pt x="6096000" y="645998"/>
                    <a:pt x="6065722" y="676276"/>
                    <a:pt x="6028372" y="676276"/>
                  </a:cubicBezTo>
                  <a:lnTo>
                    <a:pt x="67628" y="676275"/>
                  </a:lnTo>
                  <a:cubicBezTo>
                    <a:pt x="30278" y="676275"/>
                    <a:pt x="0" y="645997"/>
                    <a:pt x="0" y="608647"/>
                  </a:cubicBezTo>
                  <a:lnTo>
                    <a:pt x="0" y="67628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43809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Coordinated Access</a:t>
              </a:r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xmlns="" id="{F09A9C53-0A83-4575-96DF-327539A1C8D1}"/>
                </a:ext>
              </a:extLst>
            </p:cNvPr>
            <p:cNvSpPr/>
            <p:nvPr/>
          </p:nvSpPr>
          <p:spPr>
            <a:xfrm>
              <a:off x="1927248" y="1920879"/>
              <a:ext cx="5692752" cy="690955"/>
            </a:xfrm>
            <a:custGeom>
              <a:avLst/>
              <a:gdLst>
                <a:gd name="connsiteX0" fmla="*/ 0 w 6096000"/>
                <a:gd name="connsiteY0" fmla="*/ 67628 h 676275"/>
                <a:gd name="connsiteX1" fmla="*/ 67628 w 6096000"/>
                <a:gd name="connsiteY1" fmla="*/ 0 h 676275"/>
                <a:gd name="connsiteX2" fmla="*/ 6028373 w 6096000"/>
                <a:gd name="connsiteY2" fmla="*/ 0 h 676275"/>
                <a:gd name="connsiteX3" fmla="*/ 6096001 w 6096000"/>
                <a:gd name="connsiteY3" fmla="*/ 67628 h 676275"/>
                <a:gd name="connsiteX4" fmla="*/ 6096000 w 6096000"/>
                <a:gd name="connsiteY4" fmla="*/ 608648 h 676275"/>
                <a:gd name="connsiteX5" fmla="*/ 6028372 w 6096000"/>
                <a:gd name="connsiteY5" fmla="*/ 676276 h 676275"/>
                <a:gd name="connsiteX6" fmla="*/ 67628 w 6096000"/>
                <a:gd name="connsiteY6" fmla="*/ 676275 h 676275"/>
                <a:gd name="connsiteX7" fmla="*/ 0 w 6096000"/>
                <a:gd name="connsiteY7" fmla="*/ 608647 h 676275"/>
                <a:gd name="connsiteX8" fmla="*/ 0 w 6096000"/>
                <a:gd name="connsiteY8" fmla="*/ 67628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676275">
                  <a:moveTo>
                    <a:pt x="0" y="67628"/>
                  </a:moveTo>
                  <a:cubicBezTo>
                    <a:pt x="0" y="30278"/>
                    <a:pt x="30278" y="0"/>
                    <a:pt x="67628" y="0"/>
                  </a:cubicBezTo>
                  <a:lnTo>
                    <a:pt x="6028373" y="0"/>
                  </a:lnTo>
                  <a:cubicBezTo>
                    <a:pt x="6065723" y="0"/>
                    <a:pt x="6096001" y="30278"/>
                    <a:pt x="6096001" y="67628"/>
                  </a:cubicBezTo>
                  <a:cubicBezTo>
                    <a:pt x="6096001" y="247968"/>
                    <a:pt x="6096000" y="428308"/>
                    <a:pt x="6096000" y="608648"/>
                  </a:cubicBezTo>
                  <a:cubicBezTo>
                    <a:pt x="6096000" y="645998"/>
                    <a:pt x="6065722" y="676276"/>
                    <a:pt x="6028372" y="676276"/>
                  </a:cubicBezTo>
                  <a:lnTo>
                    <a:pt x="67628" y="676275"/>
                  </a:lnTo>
                  <a:cubicBezTo>
                    <a:pt x="30278" y="676275"/>
                    <a:pt x="0" y="645997"/>
                    <a:pt x="0" y="608647"/>
                  </a:cubicBezTo>
                  <a:lnTo>
                    <a:pt x="0" y="67628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43809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Front Door</a:t>
              </a:r>
            </a:p>
          </p:txBody>
        </p:sp>
        <p:sp>
          <p:nvSpPr>
            <p:cNvPr id="7" name="Freeform 51">
              <a:extLst>
                <a:ext uri="{FF2B5EF4-FFF2-40B4-BE49-F238E27FC236}">
                  <a16:creationId xmlns:a16="http://schemas.microsoft.com/office/drawing/2014/main" xmlns="" id="{7C82BD69-65F6-464F-B248-BACDC9955420}"/>
                </a:ext>
              </a:extLst>
            </p:cNvPr>
            <p:cNvSpPr/>
            <p:nvPr/>
          </p:nvSpPr>
          <p:spPr>
            <a:xfrm>
              <a:off x="5002768" y="1991915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Street Outreach</a:t>
              </a:r>
            </a:p>
          </p:txBody>
        </p:sp>
        <p:sp>
          <p:nvSpPr>
            <p:cNvPr id="8" name="Freeform 52">
              <a:extLst>
                <a:ext uri="{FF2B5EF4-FFF2-40B4-BE49-F238E27FC236}">
                  <a16:creationId xmlns:a16="http://schemas.microsoft.com/office/drawing/2014/main" xmlns="" id="{56182504-21BC-4B84-8989-AF6E1254FADB}"/>
                </a:ext>
              </a:extLst>
            </p:cNvPr>
            <p:cNvSpPr/>
            <p:nvPr/>
          </p:nvSpPr>
          <p:spPr>
            <a:xfrm>
              <a:off x="4326493" y="2555478"/>
              <a:ext cx="1098946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98946" y="0"/>
                  </a:moveTo>
                  <a:lnTo>
                    <a:pt x="1098946" y="112712"/>
                  </a:lnTo>
                  <a:lnTo>
                    <a:pt x="0" y="112712"/>
                  </a:lnTo>
                  <a:lnTo>
                    <a:pt x="0" y="22542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53">
              <a:extLst>
                <a:ext uri="{FF2B5EF4-FFF2-40B4-BE49-F238E27FC236}">
                  <a16:creationId xmlns:a16="http://schemas.microsoft.com/office/drawing/2014/main" xmlns="" id="{1D58E21C-D4CF-44DE-9ACD-90B8E55F7D86}"/>
                </a:ext>
              </a:extLst>
            </p:cNvPr>
            <p:cNvSpPr/>
            <p:nvPr/>
          </p:nvSpPr>
          <p:spPr>
            <a:xfrm>
              <a:off x="3903821" y="2780903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Assessment </a:t>
              </a:r>
            </a:p>
          </p:txBody>
        </p:sp>
        <p:sp>
          <p:nvSpPr>
            <p:cNvPr id="10" name="Freeform 54">
              <a:extLst>
                <a:ext uri="{FF2B5EF4-FFF2-40B4-BE49-F238E27FC236}">
                  <a16:creationId xmlns:a16="http://schemas.microsoft.com/office/drawing/2014/main" xmlns="" id="{F81C4EA3-D746-4C14-A566-DE8103FDD17C}"/>
                </a:ext>
              </a:extLst>
            </p:cNvPr>
            <p:cNvSpPr/>
            <p:nvPr/>
          </p:nvSpPr>
          <p:spPr>
            <a:xfrm>
              <a:off x="3777019" y="3344465"/>
              <a:ext cx="549473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49473" y="0"/>
                  </a:moveTo>
                  <a:lnTo>
                    <a:pt x="549473" y="112712"/>
                  </a:lnTo>
                  <a:lnTo>
                    <a:pt x="0" y="112712"/>
                  </a:lnTo>
                  <a:lnTo>
                    <a:pt x="0" y="22542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xmlns="" id="{69B67653-E544-4F41-ACEB-040D4916929D}"/>
                </a:ext>
              </a:extLst>
            </p:cNvPr>
            <p:cNvSpPr/>
            <p:nvPr/>
          </p:nvSpPr>
          <p:spPr>
            <a:xfrm>
              <a:off x="3354347" y="3569890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Mainstream Competitive Employment</a:t>
              </a:r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xmlns="" id="{F1043E73-DD19-4211-AA77-EF42027D77ED}"/>
                </a:ext>
              </a:extLst>
            </p:cNvPr>
            <p:cNvSpPr/>
            <p:nvPr/>
          </p:nvSpPr>
          <p:spPr>
            <a:xfrm>
              <a:off x="4326493" y="3344465"/>
              <a:ext cx="549473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712"/>
                  </a:lnTo>
                  <a:lnTo>
                    <a:pt x="549473" y="112712"/>
                  </a:lnTo>
                  <a:lnTo>
                    <a:pt x="549473" y="22542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xmlns="" id="{24229E1D-9191-43D3-BB98-3946398A37EA}"/>
                </a:ext>
              </a:extLst>
            </p:cNvPr>
            <p:cNvSpPr/>
            <p:nvPr/>
          </p:nvSpPr>
          <p:spPr>
            <a:xfrm>
              <a:off x="4453294" y="3569890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Rapid Rehousing</a:t>
              </a:r>
            </a:p>
          </p:txBody>
        </p:sp>
        <p:sp>
          <p:nvSpPr>
            <p:cNvPr id="14" name="Freeform 58">
              <a:extLst>
                <a:ext uri="{FF2B5EF4-FFF2-40B4-BE49-F238E27FC236}">
                  <a16:creationId xmlns:a16="http://schemas.microsoft.com/office/drawing/2014/main" xmlns="" id="{AB9074B0-6C96-499C-A244-A56739F71D98}"/>
                </a:ext>
              </a:extLst>
            </p:cNvPr>
            <p:cNvSpPr/>
            <p:nvPr/>
          </p:nvSpPr>
          <p:spPr>
            <a:xfrm>
              <a:off x="4830246" y="4133453"/>
              <a:ext cx="91440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54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59">
              <a:extLst>
                <a:ext uri="{FF2B5EF4-FFF2-40B4-BE49-F238E27FC236}">
                  <a16:creationId xmlns:a16="http://schemas.microsoft.com/office/drawing/2014/main" xmlns="" id="{47A4939D-A02F-407A-9B6E-7B3047B0FFA8}"/>
                </a:ext>
              </a:extLst>
            </p:cNvPr>
            <p:cNvSpPr/>
            <p:nvPr/>
          </p:nvSpPr>
          <p:spPr>
            <a:xfrm>
              <a:off x="4453294" y="4283236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Mainstream Competitive Employment</a:t>
              </a:r>
            </a:p>
          </p:txBody>
        </p:sp>
        <p:sp>
          <p:nvSpPr>
            <p:cNvPr id="16" name="Freeform 60">
              <a:extLst>
                <a:ext uri="{FF2B5EF4-FFF2-40B4-BE49-F238E27FC236}">
                  <a16:creationId xmlns:a16="http://schemas.microsoft.com/office/drawing/2014/main" xmlns="" id="{6857F361-10AC-46AB-8E15-A42AFED0665D}"/>
                </a:ext>
              </a:extLst>
            </p:cNvPr>
            <p:cNvSpPr/>
            <p:nvPr/>
          </p:nvSpPr>
          <p:spPr>
            <a:xfrm>
              <a:off x="5425440" y="2555478"/>
              <a:ext cx="1098946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712"/>
                  </a:lnTo>
                  <a:lnTo>
                    <a:pt x="1098946" y="112712"/>
                  </a:lnTo>
                  <a:lnTo>
                    <a:pt x="1098946" y="22542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xmlns="" id="{8BF192E7-669A-4024-9383-6EC1AFD2AB76}"/>
                </a:ext>
              </a:extLst>
            </p:cNvPr>
            <p:cNvSpPr/>
            <p:nvPr/>
          </p:nvSpPr>
          <p:spPr>
            <a:xfrm>
              <a:off x="6101715" y="2780903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Navigation</a:t>
              </a:r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xmlns="" id="{C1E17638-F39D-4D62-8D08-C3F56A6235E2}"/>
                </a:ext>
              </a:extLst>
            </p:cNvPr>
            <p:cNvSpPr/>
            <p:nvPr/>
          </p:nvSpPr>
          <p:spPr>
            <a:xfrm>
              <a:off x="6478666" y="3344465"/>
              <a:ext cx="91440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542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xmlns="" id="{A30F0126-1997-466F-8713-A52ED15A8317}"/>
                </a:ext>
              </a:extLst>
            </p:cNvPr>
            <p:cNvSpPr/>
            <p:nvPr/>
          </p:nvSpPr>
          <p:spPr>
            <a:xfrm>
              <a:off x="6101715" y="3569890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Permanent Supportive Housing</a:t>
              </a:r>
            </a:p>
          </p:txBody>
        </p:sp>
        <p:sp>
          <p:nvSpPr>
            <p:cNvPr id="20" name="Freeform 64">
              <a:extLst>
                <a:ext uri="{FF2B5EF4-FFF2-40B4-BE49-F238E27FC236}">
                  <a16:creationId xmlns:a16="http://schemas.microsoft.com/office/drawing/2014/main" xmlns="" id="{1BC1D9F5-5382-4FF1-A6C9-DCA489D4D12D}"/>
                </a:ext>
              </a:extLst>
            </p:cNvPr>
            <p:cNvSpPr/>
            <p:nvPr/>
          </p:nvSpPr>
          <p:spPr>
            <a:xfrm>
              <a:off x="5974913" y="4133453"/>
              <a:ext cx="549473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49473" y="0"/>
                  </a:moveTo>
                  <a:lnTo>
                    <a:pt x="549473" y="112712"/>
                  </a:lnTo>
                  <a:lnTo>
                    <a:pt x="0" y="112712"/>
                  </a:lnTo>
                  <a:lnTo>
                    <a:pt x="0" y="2254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xmlns="" id="{5C8AAF2D-1D50-4F02-AD96-A1B4E4DF57C4}"/>
                </a:ext>
              </a:extLst>
            </p:cNvPr>
            <p:cNvSpPr/>
            <p:nvPr/>
          </p:nvSpPr>
          <p:spPr>
            <a:xfrm>
              <a:off x="5552241" y="4283236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SOAR &amp; T2W</a:t>
              </a:r>
            </a:p>
          </p:txBody>
        </p:sp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xmlns="" id="{A306EC12-7DD1-47D7-9947-058135464DCD}"/>
                </a:ext>
              </a:extLst>
            </p:cNvPr>
            <p:cNvSpPr/>
            <p:nvPr/>
          </p:nvSpPr>
          <p:spPr>
            <a:xfrm>
              <a:off x="6524386" y="4133453"/>
              <a:ext cx="549473" cy="225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712"/>
                  </a:lnTo>
                  <a:lnTo>
                    <a:pt x="549473" y="112712"/>
                  </a:lnTo>
                  <a:lnTo>
                    <a:pt x="549473" y="2254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67">
              <a:extLst>
                <a:ext uri="{FF2B5EF4-FFF2-40B4-BE49-F238E27FC236}">
                  <a16:creationId xmlns:a16="http://schemas.microsoft.com/office/drawing/2014/main" xmlns="" id="{734F10D3-3781-45AE-98C4-BA32664A73CC}"/>
                </a:ext>
              </a:extLst>
            </p:cNvPr>
            <p:cNvSpPr/>
            <p:nvPr/>
          </p:nvSpPr>
          <p:spPr>
            <a:xfrm>
              <a:off x="6651188" y="4283236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Customized Employment</a:t>
              </a:r>
            </a:p>
          </p:txBody>
        </p:sp>
        <p:sp>
          <p:nvSpPr>
            <p:cNvPr id="24" name="Freeform 69">
              <a:extLst>
                <a:ext uri="{FF2B5EF4-FFF2-40B4-BE49-F238E27FC236}">
                  <a16:creationId xmlns:a16="http://schemas.microsoft.com/office/drawing/2014/main" xmlns="" id="{5B4F4043-C0E1-4BF5-A4B2-7604E736643D}"/>
                </a:ext>
              </a:extLst>
            </p:cNvPr>
            <p:cNvSpPr/>
            <p:nvPr/>
          </p:nvSpPr>
          <p:spPr>
            <a:xfrm>
              <a:off x="5932509" y="1991915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Hospitals/Jail/ Sobering Center</a:t>
              </a:r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xmlns="" id="{6BA5CB2E-4C09-4B23-9DCA-2ABC52824C48}"/>
                </a:ext>
              </a:extLst>
            </p:cNvPr>
            <p:cNvSpPr/>
            <p:nvPr/>
          </p:nvSpPr>
          <p:spPr>
            <a:xfrm>
              <a:off x="4043176" y="1991915"/>
              <a:ext cx="845343" cy="563562"/>
            </a:xfrm>
            <a:custGeom>
              <a:avLst/>
              <a:gdLst>
                <a:gd name="connsiteX0" fmla="*/ 0 w 845343"/>
                <a:gd name="connsiteY0" fmla="*/ 56356 h 563562"/>
                <a:gd name="connsiteX1" fmla="*/ 56356 w 845343"/>
                <a:gd name="connsiteY1" fmla="*/ 0 h 563562"/>
                <a:gd name="connsiteX2" fmla="*/ 788987 w 845343"/>
                <a:gd name="connsiteY2" fmla="*/ 0 h 563562"/>
                <a:gd name="connsiteX3" fmla="*/ 845343 w 845343"/>
                <a:gd name="connsiteY3" fmla="*/ 56356 h 563562"/>
                <a:gd name="connsiteX4" fmla="*/ 845343 w 845343"/>
                <a:gd name="connsiteY4" fmla="*/ 507206 h 563562"/>
                <a:gd name="connsiteX5" fmla="*/ 788987 w 845343"/>
                <a:gd name="connsiteY5" fmla="*/ 563562 h 563562"/>
                <a:gd name="connsiteX6" fmla="*/ 56356 w 845343"/>
                <a:gd name="connsiteY6" fmla="*/ 563562 h 563562"/>
                <a:gd name="connsiteX7" fmla="*/ 0 w 845343"/>
                <a:gd name="connsiteY7" fmla="*/ 507206 h 563562"/>
                <a:gd name="connsiteX8" fmla="*/ 0 w 845343"/>
                <a:gd name="connsiteY8" fmla="*/ 56356 h 5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343" h="563562">
                  <a:moveTo>
                    <a:pt x="0" y="56356"/>
                  </a:moveTo>
                  <a:cubicBezTo>
                    <a:pt x="0" y="25231"/>
                    <a:pt x="25231" y="0"/>
                    <a:pt x="56356" y="0"/>
                  </a:cubicBezTo>
                  <a:lnTo>
                    <a:pt x="788987" y="0"/>
                  </a:lnTo>
                  <a:cubicBezTo>
                    <a:pt x="820112" y="0"/>
                    <a:pt x="845343" y="25231"/>
                    <a:pt x="845343" y="56356"/>
                  </a:cubicBezTo>
                  <a:lnTo>
                    <a:pt x="845343" y="507206"/>
                  </a:lnTo>
                  <a:cubicBezTo>
                    <a:pt x="845343" y="538331"/>
                    <a:pt x="820112" y="563562"/>
                    <a:pt x="788987" y="563562"/>
                  </a:cubicBezTo>
                  <a:lnTo>
                    <a:pt x="56356" y="563562"/>
                  </a:lnTo>
                  <a:cubicBezTo>
                    <a:pt x="25231" y="563562"/>
                    <a:pt x="0" y="538331"/>
                    <a:pt x="0" y="507206"/>
                  </a:cubicBezTo>
                  <a:lnTo>
                    <a:pt x="0" y="5635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606" tIns="54606" rIns="54606" bIns="5460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Day &amp; Night Shelters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82C22EB-FA5B-4279-96C1-E614B7D87572}"/>
              </a:ext>
            </a:extLst>
          </p:cNvPr>
          <p:cNvSpPr/>
          <p:nvPr/>
        </p:nvSpPr>
        <p:spPr>
          <a:xfrm>
            <a:off x="4712424" y="243160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F69A153-D435-4277-BF9E-6317A0ABB5E8}"/>
              </a:ext>
            </a:extLst>
          </p:cNvPr>
          <p:cNvSpPr/>
          <p:nvPr/>
        </p:nvSpPr>
        <p:spPr>
          <a:xfrm>
            <a:off x="2607210" y="2866231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A215194-7DFB-4DB1-862D-23F62FDF4BCB}"/>
              </a:ext>
            </a:extLst>
          </p:cNvPr>
          <p:cNvSpPr/>
          <p:nvPr/>
        </p:nvSpPr>
        <p:spPr>
          <a:xfrm>
            <a:off x="3414249" y="1571584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B664450-6389-4D58-A5AE-3AA2B41CE953}"/>
              </a:ext>
            </a:extLst>
          </p:cNvPr>
          <p:cNvSpPr/>
          <p:nvPr/>
        </p:nvSpPr>
        <p:spPr>
          <a:xfrm>
            <a:off x="6242143" y="1567844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708F436-12A5-44F5-8FF7-054FA8D2D1BF}"/>
              </a:ext>
            </a:extLst>
          </p:cNvPr>
          <p:cNvSpPr/>
          <p:nvPr/>
        </p:nvSpPr>
        <p:spPr>
          <a:xfrm>
            <a:off x="4011695" y="2918721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4C7D1F4-4BD0-4B41-BE17-42F2374F4C7A}"/>
              </a:ext>
            </a:extLst>
          </p:cNvPr>
          <p:cNvSpPr/>
          <p:nvPr/>
        </p:nvSpPr>
        <p:spPr>
          <a:xfrm>
            <a:off x="6133700" y="2981543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63067E6-A51D-49CB-AC9A-703C530C2EDE}"/>
              </a:ext>
            </a:extLst>
          </p:cNvPr>
          <p:cNvSpPr/>
          <p:nvPr/>
        </p:nvSpPr>
        <p:spPr>
          <a:xfrm>
            <a:off x="6905372" y="4054744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1C006E9D-1C85-484B-B2F6-8807888C8664}"/>
              </a:ext>
            </a:extLst>
          </p:cNvPr>
          <p:cNvSpPr/>
          <p:nvPr/>
        </p:nvSpPr>
        <p:spPr>
          <a:xfrm>
            <a:off x="5520151" y="4146114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28DADE9-4015-45B3-8C79-617831DC73F0}"/>
              </a:ext>
            </a:extLst>
          </p:cNvPr>
          <p:cNvSpPr/>
          <p:nvPr/>
        </p:nvSpPr>
        <p:spPr>
          <a:xfrm>
            <a:off x="4011694" y="4153712"/>
            <a:ext cx="1219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99BD6B-94F0-4C41-8C78-5373344783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533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EA5D1E"/>
                </a:solidFill>
                <a:latin typeface="Source Sans Pro"/>
              </a:rPr>
              <a:t>System Integration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BE77FB6-0491-4429-9860-4D34AE71A156}"/>
              </a:ext>
            </a:extLst>
          </p:cNvPr>
          <p:cNvSpPr/>
          <p:nvPr/>
        </p:nvSpPr>
        <p:spPr>
          <a:xfrm>
            <a:off x="1905000" y="1447800"/>
            <a:ext cx="586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ource Sans Pro"/>
                <a:ea typeface="Segoe UI" panose="020B0502040204020203" pitchFamily="34" charset="0"/>
                <a:cs typeface="Segoe UI" panose="020B0502040204020203" pitchFamily="34" charset="0"/>
              </a:rPr>
              <a:t>Dedicating staff to the system</a:t>
            </a:r>
          </a:p>
          <a:p>
            <a:endParaRPr lang="en-US" sz="2400" dirty="0">
              <a:latin typeface="Source Sans Pr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ource Sans Pro"/>
                <a:ea typeface="Segoe UI" panose="020B0502040204020203" pitchFamily="34" charset="0"/>
                <a:cs typeface="Segoe UI" panose="020B0502040204020203" pitchFamily="34" charset="0"/>
              </a:rPr>
              <a:t>Individual Identity and System Integration</a:t>
            </a:r>
          </a:p>
          <a:p>
            <a:endParaRPr lang="en-US" sz="2400" dirty="0">
              <a:latin typeface="Source Sans Pr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ource Sans Pro"/>
                <a:ea typeface="Segoe UI" panose="020B0502040204020203" pitchFamily="34" charset="0"/>
                <a:cs typeface="Segoe UI" panose="020B0502040204020203" pitchFamily="34" charset="0"/>
              </a:rPr>
              <a:t>Development and Funding</a:t>
            </a:r>
          </a:p>
          <a:p>
            <a:endParaRPr lang="en-US" sz="2400" dirty="0">
              <a:latin typeface="Source Sans Pro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5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020D5-90E5-4215-AB9A-537C14326F14}"/>
              </a:ext>
            </a:extLst>
          </p:cNvPr>
          <p:cNvSpPr txBox="1"/>
          <p:nvPr/>
        </p:nvSpPr>
        <p:spPr>
          <a:xfrm>
            <a:off x="-17755" y="-25213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Challenges and Opportunities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4552B59-EA1D-4257-9296-8B0AB658C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562250"/>
              </p:ext>
            </p:extLst>
          </p:nvPr>
        </p:nvGraphicFramePr>
        <p:xfrm>
          <a:off x="838200" y="10668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916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05FC5C4-005B-4B29-B1E5-B1B81AB49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84307"/>
              </p:ext>
            </p:extLst>
          </p:nvPr>
        </p:nvGraphicFramePr>
        <p:xfrm>
          <a:off x="533400" y="914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7CE9F2-CF4E-4FFD-AC32-9B57F2FE903C}"/>
              </a:ext>
            </a:extLst>
          </p:cNvPr>
          <p:cNvSpPr txBox="1"/>
          <p:nvPr/>
        </p:nvSpPr>
        <p:spPr>
          <a:xfrm>
            <a:off x="-17755" y="-25213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Challenges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5590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7C0969-BD7E-4ECA-84B5-C5B79113C5BD}"/>
              </a:ext>
            </a:extLst>
          </p:cNvPr>
          <p:cNvSpPr txBox="1"/>
          <p:nvPr/>
        </p:nvSpPr>
        <p:spPr>
          <a:xfrm>
            <a:off x="0" y="-37655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9B3483-F54F-4FCB-8827-C0B5A19B75AB}"/>
              </a:ext>
            </a:extLst>
          </p:cNvPr>
          <p:cNvSpPr txBox="1"/>
          <p:nvPr/>
        </p:nvSpPr>
        <p:spPr>
          <a:xfrm>
            <a:off x="82068" y="660975"/>
            <a:ext cx="9061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SOAR Blog Success Story </a:t>
            </a:r>
            <a:r>
              <a:rPr lang="en-US" u="sng" dirty="0">
                <a:hlinkClick r:id="rId2"/>
              </a:rPr>
              <a:t>https://soarworks.prainc.com/sites/soarworks.prainc.com/files/2017.05eNewsletter.pdf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Chronic at risk living under a bridge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Collaboration between SEARCH, HOT, APS and SOAR system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Used Medicaid to gain housing for skilled nursing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Application approved in less than 4 weeks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A3C970-4926-473E-BDD1-A8D4AF257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76925" y="2879109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7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Source Sans Pro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Source Sans Pro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7755" y="-25213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Today’s Conversation</a:t>
            </a:r>
          </a:p>
        </p:txBody>
      </p:sp>
      <p:pic>
        <p:nvPicPr>
          <p:cNvPr id="7" name="Picture 6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01" y="1050255"/>
            <a:ext cx="86963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is Income 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will it take to create a dedicated SOAR system?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How does Coordinated Access to SOAR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is our community goal for SOAR?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are the challenges and lessons learned ?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851" y="304800"/>
            <a:ext cx="877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white"/>
                </a:solidFill>
                <a:latin typeface="Candara"/>
                <a:cs typeface="Candara"/>
              </a:rPr>
              <a:t>Building a System Response to Ending Homelessness</a:t>
            </a:r>
          </a:p>
          <a:p>
            <a:pPr algn="ctr"/>
            <a:endParaRPr lang="en-US" sz="20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210050"/>
            <a:ext cx="7442427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The Way Home – Houst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81450"/>
            <a:ext cx="4286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8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theWayHome_logo_CMYK-1_resiz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96000"/>
            <a:ext cx="2601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86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8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5 Elements of </a:t>
            </a:r>
          </a:p>
          <a:p>
            <a:pPr algn="ctr"/>
            <a:r>
              <a:rPr lang="en-US" sz="3600" b="1" dirty="0"/>
              <a:t>Collective 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767840"/>
            <a:ext cx="806196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 Common Agenda</a:t>
            </a:r>
          </a:p>
          <a:p>
            <a:endParaRPr lang="en-US" sz="1100" b="1" dirty="0"/>
          </a:p>
          <a:p>
            <a:r>
              <a:rPr lang="en-US" sz="3600" b="1" dirty="0"/>
              <a:t>2.  Shared Measurement</a:t>
            </a:r>
          </a:p>
          <a:p>
            <a:endParaRPr lang="en-US" sz="1100" b="1" dirty="0"/>
          </a:p>
          <a:p>
            <a:r>
              <a:rPr lang="en-US" sz="3600" b="1" dirty="0"/>
              <a:t>3.  Mutually Reinforcing Activities</a:t>
            </a:r>
          </a:p>
          <a:p>
            <a:endParaRPr lang="en-US" sz="1100" b="1" dirty="0"/>
          </a:p>
          <a:p>
            <a:r>
              <a:rPr lang="en-US" sz="3600" b="1" dirty="0"/>
              <a:t>4.  Continuous Communication</a:t>
            </a:r>
          </a:p>
          <a:p>
            <a:endParaRPr lang="en-US" sz="1200" b="1" dirty="0"/>
          </a:p>
          <a:p>
            <a:r>
              <a:rPr lang="en-US" sz="3600" b="1" dirty="0"/>
              <a:t>5.  Backbone Organization</a:t>
            </a:r>
          </a:p>
        </p:txBody>
      </p:sp>
      <p:pic>
        <p:nvPicPr>
          <p:cNvPr id="6" name="Picture 15" descr="theWayHome_logo_CMYK-1_resiz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96000"/>
            <a:ext cx="2601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18505" y="1219101"/>
            <a:ext cx="2214697" cy="2194659"/>
            <a:chOff x="1219200" y="1219101"/>
            <a:chExt cx="2214697" cy="2194659"/>
          </a:xfrm>
          <a:solidFill>
            <a:schemeClr val="accent5">
              <a:lumMod val="75000"/>
              <a:alpha val="57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219200" y="1524000"/>
              <a:ext cx="1110343" cy="1008017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HC Jail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136865" y="2194560"/>
              <a:ext cx="1257300" cy="1219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Call In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Center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097132" y="1219101"/>
              <a:ext cx="1336765" cy="1041664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Hospital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Coordinated Access to Housing and Income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-233946" y="670560"/>
          <a:ext cx="4489269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371600" y="3200400"/>
          <a:ext cx="7772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7513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1">
                    <a:lumMod val="95000"/>
                  </a:schemeClr>
                </a:solidFill>
              </a:rPr>
              <a:t>Building System Capacity: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543800" cy="3461571"/>
          </a:xfrm>
        </p:spPr>
        <p:txBody>
          <a:bodyPr>
            <a:noAutofit/>
          </a:bodyPr>
          <a:lstStyle/>
          <a:p>
            <a:pPr>
              <a:spcBef>
                <a:spcPts val="75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SOAR Forum May 2016  “Houston, we have a problem”</a:t>
            </a:r>
          </a:p>
          <a:p>
            <a:pPr>
              <a:spcBef>
                <a:spcPts val="75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Identify existing staff resources - how can we reallocate time to work on SSI/SSDI applications? </a:t>
            </a:r>
          </a:p>
          <a:p>
            <a:pPr marL="686991" lvl="1" indent="-3429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Highlight cost savings and incentives to organizations</a:t>
            </a:r>
          </a:p>
          <a:p>
            <a:pPr marL="686991" lvl="1" indent="-3429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Carve out dedicated staff time and identify key staff to train – start small and work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up</a:t>
            </a:r>
          </a:p>
          <a:p>
            <a:pPr marL="686991" lvl="1" indent="-3429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Develop SOAR/PSH Coordination Model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  <a:ea typeface="ヒラギノ角ゴ Pro W3" pitchFamily="-1" charset="-128"/>
            </a:endParaRP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Create quality review mechanisms to ensure high-quality applications</a:t>
            </a:r>
          </a:p>
          <a:p>
            <a:pPr>
              <a:spcBef>
                <a:spcPts val="135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pitchFamily="-1" charset="-128"/>
              </a:rPr>
              <a:t>Local Leads facilitate the free SOAR Online Training 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-1" charset="-128"/>
              </a:rPr>
              <a:t>Start with a strong system before scaling up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12293" r="4722" b="15483"/>
          <a:stretch/>
        </p:blipFill>
        <p:spPr bwMode="auto">
          <a:xfrm>
            <a:off x="304800" y="5983952"/>
            <a:ext cx="1552575" cy="482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heWayHome_logo_CMYK-1_resiz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6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System Components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3361" y="914400"/>
            <a:ext cx="3160884" cy="10573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Coordinated Access to </a:t>
            </a:r>
          </a:p>
          <a:p>
            <a:pPr algn="ctr"/>
            <a:r>
              <a:rPr lang="en-US" sz="2400" dirty="0"/>
              <a:t>Housing and Income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199" y="3406957"/>
            <a:ext cx="1794162" cy="23622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Public Workforce System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2074670" y="4740995"/>
            <a:ext cx="1877383" cy="135500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Supported Employment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9538" y="3352800"/>
            <a:ext cx="1600200" cy="150392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014" y="2464353"/>
            <a:ext cx="2012373" cy="10408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PSH</a:t>
            </a:r>
          </a:p>
        </p:txBody>
      </p:sp>
      <p:cxnSp>
        <p:nvCxnSpPr>
          <p:cNvPr id="11" name="Elbow Connector 10"/>
          <p:cNvCxnSpPr>
            <a:stCxn id="6" idx="2"/>
            <a:endCxn id="10" idx="0"/>
          </p:cNvCxnSpPr>
          <p:nvPr/>
        </p:nvCxnSpPr>
        <p:spPr>
          <a:xfrm rot="5400000">
            <a:off x="2695709" y="566259"/>
            <a:ext cx="492586" cy="3303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2"/>
            <a:endCxn id="16" idx="0"/>
          </p:cNvCxnSpPr>
          <p:nvPr/>
        </p:nvCxnSpPr>
        <p:spPr>
          <a:xfrm rot="16200000" flipH="1">
            <a:off x="5942550" y="623020"/>
            <a:ext cx="492586" cy="319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  <a:endCxn id="9" idx="3"/>
          </p:cNvCxnSpPr>
          <p:nvPr/>
        </p:nvCxnSpPr>
        <p:spPr>
          <a:xfrm rot="5400000">
            <a:off x="2795273" y="2306233"/>
            <a:ext cx="2132997" cy="1464065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8" idx="3"/>
          </p:cNvCxnSpPr>
          <p:nvPr/>
        </p:nvCxnSpPr>
        <p:spPr>
          <a:xfrm rot="5400000">
            <a:off x="2549563" y="3374257"/>
            <a:ext cx="3446731" cy="641750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2"/>
            <a:endCxn id="7" idx="1"/>
          </p:cNvCxnSpPr>
          <p:nvPr/>
        </p:nvCxnSpPr>
        <p:spPr>
          <a:xfrm rot="16200000" flipH="1">
            <a:off x="3884356" y="2681214"/>
            <a:ext cx="2616290" cy="1197396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81799" y="2464353"/>
            <a:ext cx="2004168" cy="13262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RRH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8999" y="2829580"/>
            <a:ext cx="2285999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Income Now</a:t>
            </a:r>
          </a:p>
        </p:txBody>
      </p:sp>
    </p:spTree>
    <p:extLst>
      <p:ext uri="{BB962C8B-B14F-4D97-AF65-F5344CB8AC3E}">
        <p14:creationId xmlns:p14="http://schemas.microsoft.com/office/powerpoint/2010/main" val="110294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is Income Now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3816293"/>
              </p:ext>
            </p:extLst>
          </p:nvPr>
        </p:nvGraphicFramePr>
        <p:xfrm>
          <a:off x="228600" y="457200"/>
          <a:ext cx="8696348" cy="599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81000" y="3124200"/>
            <a:ext cx="2362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2800" y="3124200"/>
            <a:ext cx="2362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00800" y="3124200"/>
            <a:ext cx="2362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3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 Way Home Novemb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13359</TotalTime>
  <Words>912</Words>
  <Application>Microsoft Office PowerPoint</Application>
  <PresentationFormat>On-screen Show (4:3)</PresentationFormat>
  <Paragraphs>209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Candara</vt:lpstr>
      <vt:lpstr>Century Schoolbook</vt:lpstr>
      <vt:lpstr>Segoe UI</vt:lpstr>
      <vt:lpstr>Source Sans Pro</vt:lpstr>
      <vt:lpstr>Wingdings</vt:lpstr>
      <vt:lpstr>ヒラギノ角ゴ Pro W3</vt:lpstr>
      <vt:lpstr>Office Theme</vt:lpstr>
      <vt:lpstr>The Way Home November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System Capacity: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CorpSH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Muller</dc:creator>
  <cp:lastModifiedBy>Gary Grier</cp:lastModifiedBy>
  <cp:revision>172</cp:revision>
  <dcterms:created xsi:type="dcterms:W3CDTF">2015-07-17T13:32:54Z</dcterms:created>
  <dcterms:modified xsi:type="dcterms:W3CDTF">2019-10-08T15:42:05Z</dcterms:modified>
</cp:coreProperties>
</file>