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9" r:id="rId2"/>
    <p:sldMasterId id="2147483686" r:id="rId3"/>
    <p:sldMasterId id="2147483689" r:id="rId4"/>
  </p:sldMasterIdLst>
  <p:notesMasterIdLst>
    <p:notesMasterId r:id="rId35"/>
  </p:notesMasterIdLst>
  <p:sldIdLst>
    <p:sldId id="280" r:id="rId5"/>
    <p:sldId id="346" r:id="rId6"/>
    <p:sldId id="343" r:id="rId7"/>
    <p:sldId id="321" r:id="rId8"/>
    <p:sldId id="338" r:id="rId9"/>
    <p:sldId id="322" r:id="rId10"/>
    <p:sldId id="344" r:id="rId11"/>
    <p:sldId id="326" r:id="rId12"/>
    <p:sldId id="325" r:id="rId13"/>
    <p:sldId id="339" r:id="rId14"/>
    <p:sldId id="328" r:id="rId15"/>
    <p:sldId id="337" r:id="rId16"/>
    <p:sldId id="340" r:id="rId17"/>
    <p:sldId id="341" r:id="rId18"/>
    <p:sldId id="331" r:id="rId19"/>
    <p:sldId id="330" r:id="rId20"/>
    <p:sldId id="332" r:id="rId21"/>
    <p:sldId id="333" r:id="rId22"/>
    <p:sldId id="334" r:id="rId23"/>
    <p:sldId id="309" r:id="rId24"/>
    <p:sldId id="310" r:id="rId25"/>
    <p:sldId id="324" r:id="rId26"/>
    <p:sldId id="327" r:id="rId27"/>
    <p:sldId id="329" r:id="rId28"/>
    <p:sldId id="345" r:id="rId29"/>
    <p:sldId id="347" r:id="rId30"/>
    <p:sldId id="342" r:id="rId31"/>
    <p:sldId id="348" r:id="rId32"/>
    <p:sldId id="352" r:id="rId33"/>
    <p:sldId id="296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ta" initials="E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1" autoAdjust="0"/>
    <p:restoredTop sz="92621" autoAdjust="0"/>
  </p:normalViewPr>
  <p:slideViewPr>
    <p:cSldViewPr>
      <p:cViewPr varScale="1">
        <p:scale>
          <a:sx n="104" d="100"/>
          <a:sy n="104" d="100"/>
        </p:scale>
        <p:origin x="121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4-03-20T18:07:54.646" idx="2">
    <p:pos x="5760" y="0"/>
    <p:text>I just want to be sure that we have back upfor Neal to the sweeping assumptions being presented here.  </p:text>
  </p:cm>
</p:cmLst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jp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1.wdp"/><Relationship Id="rId1" Type="http://schemas.openxmlformats.org/officeDocument/2006/relationships/image" Target="../media/image14.png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906372-13AA-4F5D-8734-012B898C5A60}" type="doc">
      <dgm:prSet loTypeId="urn:microsoft.com/office/officeart/2009/3/layout/RandomtoResultProcess" loCatId="process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537BBFA2-17D9-4565-B411-4CE52680141B}">
      <dgm:prSet phldrT="[Text]"/>
      <dgm:spPr/>
      <dgm:t>
        <a:bodyPr/>
        <a:lstStyle/>
        <a:p>
          <a:r>
            <a:rPr lang="en-US" dirty="0" smtClean="0"/>
            <a:t>Programs &amp; Services</a:t>
          </a:r>
          <a:endParaRPr lang="en-US" dirty="0"/>
        </a:p>
      </dgm:t>
    </dgm:pt>
    <dgm:pt modelId="{889AE698-829B-4E31-BD67-2D51C2958678}" type="parTrans" cxnId="{84340510-4632-41A6-A5B5-B0A5F285DBA8}">
      <dgm:prSet/>
      <dgm:spPr/>
      <dgm:t>
        <a:bodyPr/>
        <a:lstStyle/>
        <a:p>
          <a:endParaRPr lang="en-US"/>
        </a:p>
      </dgm:t>
    </dgm:pt>
    <dgm:pt modelId="{3DD750B4-2BA8-42F8-A1D6-6C0D184CB823}" type="sibTrans" cxnId="{84340510-4632-41A6-A5B5-B0A5F285DBA8}">
      <dgm:prSet/>
      <dgm:spPr/>
      <dgm:t>
        <a:bodyPr/>
        <a:lstStyle/>
        <a:p>
          <a:endParaRPr lang="en-US"/>
        </a:p>
      </dgm:t>
    </dgm:pt>
    <dgm:pt modelId="{C067BC50-A9F8-4124-AB77-ACE6FAB52124}">
      <dgm:prSet phldrT="[Text]"/>
      <dgm:spPr/>
      <dgm:t>
        <a:bodyPr/>
        <a:lstStyle/>
        <a:p>
          <a:r>
            <a:rPr lang="en-US" dirty="0" smtClean="0"/>
            <a:t>A diverse collection of independent providers employing lots of methods, targeting various goals.</a:t>
          </a:r>
          <a:endParaRPr lang="en-US" dirty="0"/>
        </a:p>
      </dgm:t>
    </dgm:pt>
    <dgm:pt modelId="{8BADD37B-A785-4B91-BADD-96C6BA87C123}" type="parTrans" cxnId="{89137393-53BF-4FFC-AC37-A1BFCAF59B26}">
      <dgm:prSet/>
      <dgm:spPr/>
      <dgm:t>
        <a:bodyPr/>
        <a:lstStyle/>
        <a:p>
          <a:endParaRPr lang="en-US"/>
        </a:p>
      </dgm:t>
    </dgm:pt>
    <dgm:pt modelId="{A92D139E-4643-4747-A7C4-726A6D5CF5BB}" type="sibTrans" cxnId="{89137393-53BF-4FFC-AC37-A1BFCAF59B26}">
      <dgm:prSet/>
      <dgm:spPr/>
      <dgm:t>
        <a:bodyPr/>
        <a:lstStyle/>
        <a:p>
          <a:endParaRPr lang="en-US"/>
        </a:p>
      </dgm:t>
    </dgm:pt>
    <dgm:pt modelId="{3F95E334-F7AF-4192-9E03-91FFE4B5C180}">
      <dgm:prSet phldrT="[Text]"/>
      <dgm:spPr/>
      <dgm:t>
        <a:bodyPr/>
        <a:lstStyle/>
        <a:p>
          <a:r>
            <a:rPr lang="en-US" dirty="0" smtClean="0"/>
            <a:t>Homeless Response System</a:t>
          </a:r>
          <a:endParaRPr lang="en-US" dirty="0"/>
        </a:p>
      </dgm:t>
    </dgm:pt>
    <dgm:pt modelId="{675DD2E5-58E7-4264-958A-65E96B71A477}" type="parTrans" cxnId="{E686CB64-2FE3-42D8-9777-D41A147828DC}">
      <dgm:prSet/>
      <dgm:spPr/>
      <dgm:t>
        <a:bodyPr/>
        <a:lstStyle/>
        <a:p>
          <a:endParaRPr lang="en-US"/>
        </a:p>
      </dgm:t>
    </dgm:pt>
    <dgm:pt modelId="{5C2171C2-CCC8-422E-B4CA-C2A61904DBAD}" type="sibTrans" cxnId="{E686CB64-2FE3-42D8-9777-D41A147828DC}">
      <dgm:prSet/>
      <dgm:spPr/>
      <dgm:t>
        <a:bodyPr/>
        <a:lstStyle/>
        <a:p>
          <a:endParaRPr lang="en-US"/>
        </a:p>
      </dgm:t>
    </dgm:pt>
    <dgm:pt modelId="{DE84B1A0-E0A0-44BD-8845-69E363F5544C}">
      <dgm:prSet phldrT="[Text]"/>
      <dgm:spPr/>
      <dgm:t>
        <a:bodyPr/>
        <a:lstStyle/>
        <a:p>
          <a:r>
            <a:rPr lang="en-US" dirty="0" smtClean="0"/>
            <a:t>An integrated network of providers coordinating efforts to achieve maximum impact. </a:t>
          </a:r>
          <a:endParaRPr lang="en-US" dirty="0"/>
        </a:p>
      </dgm:t>
    </dgm:pt>
    <dgm:pt modelId="{A3FA8EA7-9F22-4852-8069-37B8A7380044}" type="parTrans" cxnId="{53D038F7-5F51-4E76-B270-E464963CA78A}">
      <dgm:prSet/>
      <dgm:spPr/>
      <dgm:t>
        <a:bodyPr/>
        <a:lstStyle/>
        <a:p>
          <a:endParaRPr lang="en-US"/>
        </a:p>
      </dgm:t>
    </dgm:pt>
    <dgm:pt modelId="{EADB9CE7-48DD-4DCC-A771-CF6F0D28DE95}" type="sibTrans" cxnId="{53D038F7-5F51-4E76-B270-E464963CA78A}">
      <dgm:prSet/>
      <dgm:spPr/>
      <dgm:t>
        <a:bodyPr/>
        <a:lstStyle/>
        <a:p>
          <a:endParaRPr lang="en-US"/>
        </a:p>
      </dgm:t>
    </dgm:pt>
    <dgm:pt modelId="{7860064B-A21D-4A03-9268-C159B92263D5}" type="pres">
      <dgm:prSet presAssocID="{A0906372-13AA-4F5D-8734-012B898C5A60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9A291D8-5970-45FB-9C19-2A8B77A578BF}" type="pres">
      <dgm:prSet presAssocID="{537BBFA2-17D9-4565-B411-4CE52680141B}" presName="chaos" presStyleCnt="0"/>
      <dgm:spPr/>
      <dgm:t>
        <a:bodyPr/>
        <a:lstStyle/>
        <a:p>
          <a:endParaRPr lang="en-US"/>
        </a:p>
      </dgm:t>
    </dgm:pt>
    <dgm:pt modelId="{04B34692-1C74-442E-8C8D-5B799DC9AEC8}" type="pres">
      <dgm:prSet presAssocID="{537BBFA2-17D9-4565-B411-4CE52680141B}" presName="parTx1" presStyleLbl="revTx" presStyleIdx="0" presStyleCnt="3"/>
      <dgm:spPr/>
      <dgm:t>
        <a:bodyPr/>
        <a:lstStyle/>
        <a:p>
          <a:endParaRPr lang="en-US"/>
        </a:p>
      </dgm:t>
    </dgm:pt>
    <dgm:pt modelId="{AE53EAC8-CB3F-4B69-BA1E-7747B99E7631}" type="pres">
      <dgm:prSet presAssocID="{537BBFA2-17D9-4565-B411-4CE52680141B}" presName="desTx1" presStyleLbl="revTx" presStyleIdx="1" presStyleCnt="3" custScaleX="1475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DBDDEE-B8F1-4DFD-A571-9BCB3BD75633}" type="pres">
      <dgm:prSet presAssocID="{537BBFA2-17D9-4565-B411-4CE52680141B}" presName="c1" presStyleLbl="node1" presStyleIdx="0" presStyleCnt="19"/>
      <dgm:spPr/>
      <dgm:t>
        <a:bodyPr/>
        <a:lstStyle/>
        <a:p>
          <a:endParaRPr lang="en-US"/>
        </a:p>
      </dgm:t>
    </dgm:pt>
    <dgm:pt modelId="{44F13752-EDB0-4184-B348-618C54E5EB04}" type="pres">
      <dgm:prSet presAssocID="{537BBFA2-17D9-4565-B411-4CE52680141B}" presName="c2" presStyleLbl="node1" presStyleIdx="1" presStyleCnt="19"/>
      <dgm:spPr/>
      <dgm:t>
        <a:bodyPr/>
        <a:lstStyle/>
        <a:p>
          <a:endParaRPr lang="en-US"/>
        </a:p>
      </dgm:t>
    </dgm:pt>
    <dgm:pt modelId="{948DA41F-EA25-4563-9843-8766EA89FDC7}" type="pres">
      <dgm:prSet presAssocID="{537BBFA2-17D9-4565-B411-4CE52680141B}" presName="c3" presStyleLbl="node1" presStyleIdx="2" presStyleCnt="19"/>
      <dgm:spPr/>
      <dgm:t>
        <a:bodyPr/>
        <a:lstStyle/>
        <a:p>
          <a:endParaRPr lang="en-US"/>
        </a:p>
      </dgm:t>
    </dgm:pt>
    <dgm:pt modelId="{6E552BDA-0147-413C-9F28-113DC4693BEE}" type="pres">
      <dgm:prSet presAssocID="{537BBFA2-17D9-4565-B411-4CE52680141B}" presName="c4" presStyleLbl="node1" presStyleIdx="3" presStyleCnt="19"/>
      <dgm:spPr/>
      <dgm:t>
        <a:bodyPr/>
        <a:lstStyle/>
        <a:p>
          <a:endParaRPr lang="en-US"/>
        </a:p>
      </dgm:t>
    </dgm:pt>
    <dgm:pt modelId="{FF2DF3BB-B8B0-4B5A-9C09-254EBCAAD61F}" type="pres">
      <dgm:prSet presAssocID="{537BBFA2-17D9-4565-B411-4CE52680141B}" presName="c5" presStyleLbl="node1" presStyleIdx="4" presStyleCnt="19"/>
      <dgm:spPr/>
      <dgm:t>
        <a:bodyPr/>
        <a:lstStyle/>
        <a:p>
          <a:endParaRPr lang="en-US"/>
        </a:p>
      </dgm:t>
    </dgm:pt>
    <dgm:pt modelId="{184AA671-3C80-4A45-A90F-47A4D53F2172}" type="pres">
      <dgm:prSet presAssocID="{537BBFA2-17D9-4565-B411-4CE52680141B}" presName="c6" presStyleLbl="node1" presStyleIdx="5" presStyleCnt="19"/>
      <dgm:spPr/>
      <dgm:t>
        <a:bodyPr/>
        <a:lstStyle/>
        <a:p>
          <a:endParaRPr lang="en-US"/>
        </a:p>
      </dgm:t>
    </dgm:pt>
    <dgm:pt modelId="{EE7843AF-F60E-47BF-BA73-5A112ECD6579}" type="pres">
      <dgm:prSet presAssocID="{537BBFA2-17D9-4565-B411-4CE52680141B}" presName="c7" presStyleLbl="node1" presStyleIdx="6" presStyleCnt="19"/>
      <dgm:spPr/>
      <dgm:t>
        <a:bodyPr/>
        <a:lstStyle/>
        <a:p>
          <a:endParaRPr lang="en-US"/>
        </a:p>
      </dgm:t>
    </dgm:pt>
    <dgm:pt modelId="{99B5179F-C461-4F78-A478-9EC7072984C0}" type="pres">
      <dgm:prSet presAssocID="{537BBFA2-17D9-4565-B411-4CE52680141B}" presName="c8" presStyleLbl="node1" presStyleIdx="7" presStyleCnt="19"/>
      <dgm:spPr/>
      <dgm:t>
        <a:bodyPr/>
        <a:lstStyle/>
        <a:p>
          <a:endParaRPr lang="en-US"/>
        </a:p>
      </dgm:t>
    </dgm:pt>
    <dgm:pt modelId="{0A56F678-D038-4936-B1D4-4016BB66C518}" type="pres">
      <dgm:prSet presAssocID="{537BBFA2-17D9-4565-B411-4CE52680141B}" presName="c9" presStyleLbl="node1" presStyleIdx="8" presStyleCnt="19"/>
      <dgm:spPr/>
      <dgm:t>
        <a:bodyPr/>
        <a:lstStyle/>
        <a:p>
          <a:endParaRPr lang="en-US"/>
        </a:p>
      </dgm:t>
    </dgm:pt>
    <dgm:pt modelId="{320C37E2-8C89-49C7-A8AE-5F1939BA972C}" type="pres">
      <dgm:prSet presAssocID="{537BBFA2-17D9-4565-B411-4CE52680141B}" presName="c10" presStyleLbl="node1" presStyleIdx="9" presStyleCnt="19"/>
      <dgm:spPr/>
      <dgm:t>
        <a:bodyPr/>
        <a:lstStyle/>
        <a:p>
          <a:endParaRPr lang="en-US"/>
        </a:p>
      </dgm:t>
    </dgm:pt>
    <dgm:pt modelId="{EB1895C8-943A-4A3F-B129-887CF1DAAFB5}" type="pres">
      <dgm:prSet presAssocID="{537BBFA2-17D9-4565-B411-4CE52680141B}" presName="c11" presStyleLbl="node1" presStyleIdx="10" presStyleCnt="19"/>
      <dgm:spPr/>
      <dgm:t>
        <a:bodyPr/>
        <a:lstStyle/>
        <a:p>
          <a:endParaRPr lang="en-US"/>
        </a:p>
      </dgm:t>
    </dgm:pt>
    <dgm:pt modelId="{AB66B433-A3DC-4D1A-AC28-9E9604E3041F}" type="pres">
      <dgm:prSet presAssocID="{537BBFA2-17D9-4565-B411-4CE52680141B}" presName="c12" presStyleLbl="node1" presStyleIdx="11" presStyleCnt="19"/>
      <dgm:spPr/>
      <dgm:t>
        <a:bodyPr/>
        <a:lstStyle/>
        <a:p>
          <a:endParaRPr lang="en-US"/>
        </a:p>
      </dgm:t>
    </dgm:pt>
    <dgm:pt modelId="{212EB5E1-FF42-49F7-9B09-C9B85CFA4676}" type="pres">
      <dgm:prSet presAssocID="{537BBFA2-17D9-4565-B411-4CE52680141B}" presName="c13" presStyleLbl="node1" presStyleIdx="12" presStyleCnt="19"/>
      <dgm:spPr/>
      <dgm:t>
        <a:bodyPr/>
        <a:lstStyle/>
        <a:p>
          <a:endParaRPr lang="en-US"/>
        </a:p>
      </dgm:t>
    </dgm:pt>
    <dgm:pt modelId="{34177364-4944-4320-A076-D72EBEDDFD53}" type="pres">
      <dgm:prSet presAssocID="{537BBFA2-17D9-4565-B411-4CE52680141B}" presName="c14" presStyleLbl="node1" presStyleIdx="13" presStyleCnt="19"/>
      <dgm:spPr/>
      <dgm:t>
        <a:bodyPr/>
        <a:lstStyle/>
        <a:p>
          <a:endParaRPr lang="en-US"/>
        </a:p>
      </dgm:t>
    </dgm:pt>
    <dgm:pt modelId="{E102061E-5E09-4FB3-8AB5-F62CDE4E9595}" type="pres">
      <dgm:prSet presAssocID="{537BBFA2-17D9-4565-B411-4CE52680141B}" presName="c15" presStyleLbl="node1" presStyleIdx="14" presStyleCnt="19"/>
      <dgm:spPr/>
      <dgm:t>
        <a:bodyPr/>
        <a:lstStyle/>
        <a:p>
          <a:endParaRPr lang="en-US"/>
        </a:p>
      </dgm:t>
    </dgm:pt>
    <dgm:pt modelId="{474F2382-9F90-40ED-99F0-CD9DF50B4F3A}" type="pres">
      <dgm:prSet presAssocID="{537BBFA2-17D9-4565-B411-4CE52680141B}" presName="c16" presStyleLbl="node1" presStyleIdx="15" presStyleCnt="19"/>
      <dgm:spPr/>
      <dgm:t>
        <a:bodyPr/>
        <a:lstStyle/>
        <a:p>
          <a:endParaRPr lang="en-US"/>
        </a:p>
      </dgm:t>
    </dgm:pt>
    <dgm:pt modelId="{8DD24192-FE0D-4CB1-8380-AB7C74EA9536}" type="pres">
      <dgm:prSet presAssocID="{537BBFA2-17D9-4565-B411-4CE52680141B}" presName="c17" presStyleLbl="node1" presStyleIdx="16" presStyleCnt="19"/>
      <dgm:spPr/>
      <dgm:t>
        <a:bodyPr/>
        <a:lstStyle/>
        <a:p>
          <a:endParaRPr lang="en-US"/>
        </a:p>
      </dgm:t>
    </dgm:pt>
    <dgm:pt modelId="{F667F938-4376-442B-A8B3-A317EC163B09}" type="pres">
      <dgm:prSet presAssocID="{537BBFA2-17D9-4565-B411-4CE52680141B}" presName="c18" presStyleLbl="node1" presStyleIdx="17" presStyleCnt="19"/>
      <dgm:spPr/>
      <dgm:t>
        <a:bodyPr/>
        <a:lstStyle/>
        <a:p>
          <a:endParaRPr lang="en-US"/>
        </a:p>
      </dgm:t>
    </dgm:pt>
    <dgm:pt modelId="{429C3EF2-8B41-4BE9-9636-834E34346758}" type="pres">
      <dgm:prSet presAssocID="{3DD750B4-2BA8-42F8-A1D6-6C0D184CB823}" presName="chevronComposite1" presStyleCnt="0"/>
      <dgm:spPr/>
      <dgm:t>
        <a:bodyPr/>
        <a:lstStyle/>
        <a:p>
          <a:endParaRPr lang="en-US"/>
        </a:p>
      </dgm:t>
    </dgm:pt>
    <dgm:pt modelId="{804ED2A0-AEB3-4CA5-A86F-E63252C6EF03}" type="pres">
      <dgm:prSet presAssocID="{3DD750B4-2BA8-42F8-A1D6-6C0D184CB823}" presName="chevron1" presStyleLbl="sibTrans2D1" presStyleIdx="0" presStyleCnt="2"/>
      <dgm:spPr/>
      <dgm:t>
        <a:bodyPr/>
        <a:lstStyle/>
        <a:p>
          <a:endParaRPr lang="en-US"/>
        </a:p>
      </dgm:t>
    </dgm:pt>
    <dgm:pt modelId="{206BEADB-0E05-4D04-91DA-1C10C2ED3D50}" type="pres">
      <dgm:prSet presAssocID="{3DD750B4-2BA8-42F8-A1D6-6C0D184CB823}" presName="spChevron1" presStyleCnt="0"/>
      <dgm:spPr/>
      <dgm:t>
        <a:bodyPr/>
        <a:lstStyle/>
        <a:p>
          <a:endParaRPr lang="en-US"/>
        </a:p>
      </dgm:t>
    </dgm:pt>
    <dgm:pt modelId="{C6EBC04B-2985-4BD9-995F-0164846BF751}" type="pres">
      <dgm:prSet presAssocID="{3DD750B4-2BA8-42F8-A1D6-6C0D184CB823}" presName="overlap" presStyleCnt="0"/>
      <dgm:spPr/>
      <dgm:t>
        <a:bodyPr/>
        <a:lstStyle/>
        <a:p>
          <a:endParaRPr lang="en-US"/>
        </a:p>
      </dgm:t>
    </dgm:pt>
    <dgm:pt modelId="{847EF623-98BD-4CFB-8377-2AC8EDB97671}" type="pres">
      <dgm:prSet presAssocID="{3DD750B4-2BA8-42F8-A1D6-6C0D184CB823}" presName="chevronComposite2" presStyleCnt="0"/>
      <dgm:spPr/>
      <dgm:t>
        <a:bodyPr/>
        <a:lstStyle/>
        <a:p>
          <a:endParaRPr lang="en-US"/>
        </a:p>
      </dgm:t>
    </dgm:pt>
    <dgm:pt modelId="{93B35812-FEB5-456A-B4B2-80FAC14B95CF}" type="pres">
      <dgm:prSet presAssocID="{3DD750B4-2BA8-42F8-A1D6-6C0D184CB823}" presName="chevron2" presStyleLbl="sibTrans2D1" presStyleIdx="1" presStyleCnt="2"/>
      <dgm:spPr/>
      <dgm:t>
        <a:bodyPr/>
        <a:lstStyle/>
        <a:p>
          <a:endParaRPr lang="en-US"/>
        </a:p>
      </dgm:t>
    </dgm:pt>
    <dgm:pt modelId="{33887B9A-9AC9-44A1-A7C7-57B3D158E3E7}" type="pres">
      <dgm:prSet presAssocID="{3DD750B4-2BA8-42F8-A1D6-6C0D184CB823}" presName="spChevron2" presStyleCnt="0"/>
      <dgm:spPr/>
      <dgm:t>
        <a:bodyPr/>
        <a:lstStyle/>
        <a:p>
          <a:endParaRPr lang="en-US"/>
        </a:p>
      </dgm:t>
    </dgm:pt>
    <dgm:pt modelId="{4C5C5874-DA99-47B7-948A-9418E1F0BE1C}" type="pres">
      <dgm:prSet presAssocID="{3F95E334-F7AF-4192-9E03-91FFE4B5C180}" presName="last" presStyleCnt="0"/>
      <dgm:spPr/>
      <dgm:t>
        <a:bodyPr/>
        <a:lstStyle/>
        <a:p>
          <a:endParaRPr lang="en-US"/>
        </a:p>
      </dgm:t>
    </dgm:pt>
    <dgm:pt modelId="{C41C5CCE-7E55-4D04-8702-20ECCDD61DDD}" type="pres">
      <dgm:prSet presAssocID="{3F95E334-F7AF-4192-9E03-91FFE4B5C180}" presName="circleTx" presStyleLbl="node1" presStyleIdx="18" presStyleCnt="19"/>
      <dgm:spPr/>
      <dgm:t>
        <a:bodyPr/>
        <a:lstStyle/>
        <a:p>
          <a:endParaRPr lang="en-US"/>
        </a:p>
      </dgm:t>
    </dgm:pt>
    <dgm:pt modelId="{45ECBD99-4CC3-48DE-A387-C15C216805F5}" type="pres">
      <dgm:prSet presAssocID="{3F95E334-F7AF-4192-9E03-91FFE4B5C180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E704F2-1D62-4E93-83A1-8EB1B3BE289D}" type="pres">
      <dgm:prSet presAssocID="{3F95E334-F7AF-4192-9E03-91FFE4B5C180}" presName="spN" presStyleCnt="0"/>
      <dgm:spPr/>
      <dgm:t>
        <a:bodyPr/>
        <a:lstStyle/>
        <a:p>
          <a:endParaRPr lang="en-US"/>
        </a:p>
      </dgm:t>
    </dgm:pt>
  </dgm:ptLst>
  <dgm:cxnLst>
    <dgm:cxn modelId="{53D038F7-5F51-4E76-B270-E464963CA78A}" srcId="{3F95E334-F7AF-4192-9E03-91FFE4B5C180}" destId="{DE84B1A0-E0A0-44BD-8845-69E363F5544C}" srcOrd="0" destOrd="0" parTransId="{A3FA8EA7-9F22-4852-8069-37B8A7380044}" sibTransId="{EADB9CE7-48DD-4DCC-A771-CF6F0D28DE95}"/>
    <dgm:cxn modelId="{93419768-742F-4FA4-87BE-3079CD62EC2B}" type="presOf" srcId="{537BBFA2-17D9-4565-B411-4CE52680141B}" destId="{04B34692-1C74-442E-8C8D-5B799DC9AEC8}" srcOrd="0" destOrd="0" presId="urn:microsoft.com/office/officeart/2009/3/layout/RandomtoResultProcess"/>
    <dgm:cxn modelId="{B046A0D2-DEF8-4EC9-87C8-5FDEC9A2D22D}" type="presOf" srcId="{A0906372-13AA-4F5D-8734-012B898C5A60}" destId="{7860064B-A21D-4A03-9268-C159B92263D5}" srcOrd="0" destOrd="0" presId="urn:microsoft.com/office/officeart/2009/3/layout/RandomtoResultProcess"/>
    <dgm:cxn modelId="{89137393-53BF-4FFC-AC37-A1BFCAF59B26}" srcId="{537BBFA2-17D9-4565-B411-4CE52680141B}" destId="{C067BC50-A9F8-4124-AB77-ACE6FAB52124}" srcOrd="0" destOrd="0" parTransId="{8BADD37B-A785-4B91-BADD-96C6BA87C123}" sibTransId="{A92D139E-4643-4747-A7C4-726A6D5CF5BB}"/>
    <dgm:cxn modelId="{02DAB048-58C3-44A3-90C5-BC8A1ECA365C}" type="presOf" srcId="{DE84B1A0-E0A0-44BD-8845-69E363F5544C}" destId="{45ECBD99-4CC3-48DE-A387-C15C216805F5}" srcOrd="0" destOrd="0" presId="urn:microsoft.com/office/officeart/2009/3/layout/RandomtoResultProcess"/>
    <dgm:cxn modelId="{84340510-4632-41A6-A5B5-B0A5F285DBA8}" srcId="{A0906372-13AA-4F5D-8734-012B898C5A60}" destId="{537BBFA2-17D9-4565-B411-4CE52680141B}" srcOrd="0" destOrd="0" parTransId="{889AE698-829B-4E31-BD67-2D51C2958678}" sibTransId="{3DD750B4-2BA8-42F8-A1D6-6C0D184CB823}"/>
    <dgm:cxn modelId="{E686CB64-2FE3-42D8-9777-D41A147828DC}" srcId="{A0906372-13AA-4F5D-8734-012B898C5A60}" destId="{3F95E334-F7AF-4192-9E03-91FFE4B5C180}" srcOrd="1" destOrd="0" parTransId="{675DD2E5-58E7-4264-958A-65E96B71A477}" sibTransId="{5C2171C2-CCC8-422E-B4CA-C2A61904DBAD}"/>
    <dgm:cxn modelId="{9A738B2A-593B-41B5-B040-B59E981CC370}" type="presOf" srcId="{C067BC50-A9F8-4124-AB77-ACE6FAB52124}" destId="{AE53EAC8-CB3F-4B69-BA1E-7747B99E7631}" srcOrd="0" destOrd="0" presId="urn:microsoft.com/office/officeart/2009/3/layout/RandomtoResultProcess"/>
    <dgm:cxn modelId="{A033BF6E-0012-4037-8006-01F7B95B4815}" type="presOf" srcId="{3F95E334-F7AF-4192-9E03-91FFE4B5C180}" destId="{C41C5CCE-7E55-4D04-8702-20ECCDD61DDD}" srcOrd="0" destOrd="0" presId="urn:microsoft.com/office/officeart/2009/3/layout/RandomtoResultProcess"/>
    <dgm:cxn modelId="{5A2A8E40-15D5-4985-9525-B057715A555F}" type="presParOf" srcId="{7860064B-A21D-4A03-9268-C159B92263D5}" destId="{19A291D8-5970-45FB-9C19-2A8B77A578BF}" srcOrd="0" destOrd="0" presId="urn:microsoft.com/office/officeart/2009/3/layout/RandomtoResultProcess"/>
    <dgm:cxn modelId="{DD0169BA-8BF0-4743-A194-A07FCA91E658}" type="presParOf" srcId="{19A291D8-5970-45FB-9C19-2A8B77A578BF}" destId="{04B34692-1C74-442E-8C8D-5B799DC9AEC8}" srcOrd="0" destOrd="0" presId="urn:microsoft.com/office/officeart/2009/3/layout/RandomtoResultProcess"/>
    <dgm:cxn modelId="{51004F34-B4D2-498F-94CD-D6BB58A474AF}" type="presParOf" srcId="{19A291D8-5970-45FB-9C19-2A8B77A578BF}" destId="{AE53EAC8-CB3F-4B69-BA1E-7747B99E7631}" srcOrd="1" destOrd="0" presId="urn:microsoft.com/office/officeart/2009/3/layout/RandomtoResultProcess"/>
    <dgm:cxn modelId="{5B19525B-A580-4B93-BE0F-43914C885B5D}" type="presParOf" srcId="{19A291D8-5970-45FB-9C19-2A8B77A578BF}" destId="{DFDBDDEE-B8F1-4DFD-A571-9BCB3BD75633}" srcOrd="2" destOrd="0" presId="urn:microsoft.com/office/officeart/2009/3/layout/RandomtoResultProcess"/>
    <dgm:cxn modelId="{50F3EC81-E636-4BED-BBD6-038A4F31A650}" type="presParOf" srcId="{19A291D8-5970-45FB-9C19-2A8B77A578BF}" destId="{44F13752-EDB0-4184-B348-618C54E5EB04}" srcOrd="3" destOrd="0" presId="urn:microsoft.com/office/officeart/2009/3/layout/RandomtoResultProcess"/>
    <dgm:cxn modelId="{CEC031CB-5024-4006-9744-3DBBB3ED81EF}" type="presParOf" srcId="{19A291D8-5970-45FB-9C19-2A8B77A578BF}" destId="{948DA41F-EA25-4563-9843-8766EA89FDC7}" srcOrd="4" destOrd="0" presId="urn:microsoft.com/office/officeart/2009/3/layout/RandomtoResultProcess"/>
    <dgm:cxn modelId="{04904839-8223-4E78-AE2D-A0CD0FB1831E}" type="presParOf" srcId="{19A291D8-5970-45FB-9C19-2A8B77A578BF}" destId="{6E552BDA-0147-413C-9F28-113DC4693BEE}" srcOrd="5" destOrd="0" presId="urn:microsoft.com/office/officeart/2009/3/layout/RandomtoResultProcess"/>
    <dgm:cxn modelId="{A06126F5-87CA-4EE5-998B-86E18A07CD69}" type="presParOf" srcId="{19A291D8-5970-45FB-9C19-2A8B77A578BF}" destId="{FF2DF3BB-B8B0-4B5A-9C09-254EBCAAD61F}" srcOrd="6" destOrd="0" presId="urn:microsoft.com/office/officeart/2009/3/layout/RandomtoResultProcess"/>
    <dgm:cxn modelId="{33160818-1220-47B5-ADEA-2CB15AD4008A}" type="presParOf" srcId="{19A291D8-5970-45FB-9C19-2A8B77A578BF}" destId="{184AA671-3C80-4A45-A90F-47A4D53F2172}" srcOrd="7" destOrd="0" presId="urn:microsoft.com/office/officeart/2009/3/layout/RandomtoResultProcess"/>
    <dgm:cxn modelId="{4796E58D-4B58-4D00-B41D-A99DA81A3035}" type="presParOf" srcId="{19A291D8-5970-45FB-9C19-2A8B77A578BF}" destId="{EE7843AF-F60E-47BF-BA73-5A112ECD6579}" srcOrd="8" destOrd="0" presId="urn:microsoft.com/office/officeart/2009/3/layout/RandomtoResultProcess"/>
    <dgm:cxn modelId="{7ED75848-0219-47EB-AEEA-A6D4CFA06588}" type="presParOf" srcId="{19A291D8-5970-45FB-9C19-2A8B77A578BF}" destId="{99B5179F-C461-4F78-A478-9EC7072984C0}" srcOrd="9" destOrd="0" presId="urn:microsoft.com/office/officeart/2009/3/layout/RandomtoResultProcess"/>
    <dgm:cxn modelId="{26556FB7-3A8A-4699-A470-7A5765A31461}" type="presParOf" srcId="{19A291D8-5970-45FB-9C19-2A8B77A578BF}" destId="{0A56F678-D038-4936-B1D4-4016BB66C518}" srcOrd="10" destOrd="0" presId="urn:microsoft.com/office/officeart/2009/3/layout/RandomtoResultProcess"/>
    <dgm:cxn modelId="{567B3B92-1F6B-47E2-B075-3E892D22B17A}" type="presParOf" srcId="{19A291D8-5970-45FB-9C19-2A8B77A578BF}" destId="{320C37E2-8C89-49C7-A8AE-5F1939BA972C}" srcOrd="11" destOrd="0" presId="urn:microsoft.com/office/officeart/2009/3/layout/RandomtoResultProcess"/>
    <dgm:cxn modelId="{E1C90700-B28D-4914-8137-5F72AFF6852D}" type="presParOf" srcId="{19A291D8-5970-45FB-9C19-2A8B77A578BF}" destId="{EB1895C8-943A-4A3F-B129-887CF1DAAFB5}" srcOrd="12" destOrd="0" presId="urn:microsoft.com/office/officeart/2009/3/layout/RandomtoResultProcess"/>
    <dgm:cxn modelId="{E5AA6360-6EAF-4D36-8E53-7905F385B105}" type="presParOf" srcId="{19A291D8-5970-45FB-9C19-2A8B77A578BF}" destId="{AB66B433-A3DC-4D1A-AC28-9E9604E3041F}" srcOrd="13" destOrd="0" presId="urn:microsoft.com/office/officeart/2009/3/layout/RandomtoResultProcess"/>
    <dgm:cxn modelId="{1F568D97-2429-4B59-B0D7-9749FA494BFB}" type="presParOf" srcId="{19A291D8-5970-45FB-9C19-2A8B77A578BF}" destId="{212EB5E1-FF42-49F7-9B09-C9B85CFA4676}" srcOrd="14" destOrd="0" presId="urn:microsoft.com/office/officeart/2009/3/layout/RandomtoResultProcess"/>
    <dgm:cxn modelId="{F275BD71-9F63-4D0C-B280-48725AA2E8A0}" type="presParOf" srcId="{19A291D8-5970-45FB-9C19-2A8B77A578BF}" destId="{34177364-4944-4320-A076-D72EBEDDFD53}" srcOrd="15" destOrd="0" presId="urn:microsoft.com/office/officeart/2009/3/layout/RandomtoResultProcess"/>
    <dgm:cxn modelId="{3185E90F-80AE-484F-9B8A-68C526F7CEBF}" type="presParOf" srcId="{19A291D8-5970-45FB-9C19-2A8B77A578BF}" destId="{E102061E-5E09-4FB3-8AB5-F62CDE4E9595}" srcOrd="16" destOrd="0" presId="urn:microsoft.com/office/officeart/2009/3/layout/RandomtoResultProcess"/>
    <dgm:cxn modelId="{46325D16-37A1-4E85-94D6-3A3CCA143BB8}" type="presParOf" srcId="{19A291D8-5970-45FB-9C19-2A8B77A578BF}" destId="{474F2382-9F90-40ED-99F0-CD9DF50B4F3A}" srcOrd="17" destOrd="0" presId="urn:microsoft.com/office/officeart/2009/3/layout/RandomtoResultProcess"/>
    <dgm:cxn modelId="{B55AB7A0-EF79-42A8-BF23-E422CF12DF6B}" type="presParOf" srcId="{19A291D8-5970-45FB-9C19-2A8B77A578BF}" destId="{8DD24192-FE0D-4CB1-8380-AB7C74EA9536}" srcOrd="18" destOrd="0" presId="urn:microsoft.com/office/officeart/2009/3/layout/RandomtoResultProcess"/>
    <dgm:cxn modelId="{AB8D38E9-50E6-45FC-A840-318557C4A279}" type="presParOf" srcId="{19A291D8-5970-45FB-9C19-2A8B77A578BF}" destId="{F667F938-4376-442B-A8B3-A317EC163B09}" srcOrd="19" destOrd="0" presId="urn:microsoft.com/office/officeart/2009/3/layout/RandomtoResultProcess"/>
    <dgm:cxn modelId="{13B19686-7FE5-4FC4-A261-B2DD718DC7AB}" type="presParOf" srcId="{7860064B-A21D-4A03-9268-C159B92263D5}" destId="{429C3EF2-8B41-4BE9-9636-834E34346758}" srcOrd="1" destOrd="0" presId="urn:microsoft.com/office/officeart/2009/3/layout/RandomtoResultProcess"/>
    <dgm:cxn modelId="{2B4D9909-F0EC-4D02-B939-647178545264}" type="presParOf" srcId="{429C3EF2-8B41-4BE9-9636-834E34346758}" destId="{804ED2A0-AEB3-4CA5-A86F-E63252C6EF03}" srcOrd="0" destOrd="0" presId="urn:microsoft.com/office/officeart/2009/3/layout/RandomtoResultProcess"/>
    <dgm:cxn modelId="{DC5A0CAE-39A3-45E6-AFCA-86D5342AC999}" type="presParOf" srcId="{429C3EF2-8B41-4BE9-9636-834E34346758}" destId="{206BEADB-0E05-4D04-91DA-1C10C2ED3D50}" srcOrd="1" destOrd="0" presId="urn:microsoft.com/office/officeart/2009/3/layout/RandomtoResultProcess"/>
    <dgm:cxn modelId="{27C4383D-01A2-4508-A280-07359305C064}" type="presParOf" srcId="{7860064B-A21D-4A03-9268-C159B92263D5}" destId="{C6EBC04B-2985-4BD9-995F-0164846BF751}" srcOrd="2" destOrd="0" presId="urn:microsoft.com/office/officeart/2009/3/layout/RandomtoResultProcess"/>
    <dgm:cxn modelId="{9C59400B-9D9C-45C9-862B-5759D654555F}" type="presParOf" srcId="{7860064B-A21D-4A03-9268-C159B92263D5}" destId="{847EF623-98BD-4CFB-8377-2AC8EDB97671}" srcOrd="3" destOrd="0" presId="urn:microsoft.com/office/officeart/2009/3/layout/RandomtoResultProcess"/>
    <dgm:cxn modelId="{44060596-D885-4AAA-8248-0FFC6770AEB5}" type="presParOf" srcId="{847EF623-98BD-4CFB-8377-2AC8EDB97671}" destId="{93B35812-FEB5-456A-B4B2-80FAC14B95CF}" srcOrd="0" destOrd="0" presId="urn:microsoft.com/office/officeart/2009/3/layout/RandomtoResultProcess"/>
    <dgm:cxn modelId="{74190944-68BD-4409-BD33-0FD9F353DDF7}" type="presParOf" srcId="{847EF623-98BD-4CFB-8377-2AC8EDB97671}" destId="{33887B9A-9AC9-44A1-A7C7-57B3D158E3E7}" srcOrd="1" destOrd="0" presId="urn:microsoft.com/office/officeart/2009/3/layout/RandomtoResultProcess"/>
    <dgm:cxn modelId="{2DF31675-9458-4172-8C1F-CC57D38FF878}" type="presParOf" srcId="{7860064B-A21D-4A03-9268-C159B92263D5}" destId="{4C5C5874-DA99-47B7-948A-9418E1F0BE1C}" srcOrd="4" destOrd="0" presId="urn:microsoft.com/office/officeart/2009/3/layout/RandomtoResultProcess"/>
    <dgm:cxn modelId="{5B39DD11-D5F5-4349-BF04-FAB61825926A}" type="presParOf" srcId="{4C5C5874-DA99-47B7-948A-9418E1F0BE1C}" destId="{C41C5CCE-7E55-4D04-8702-20ECCDD61DDD}" srcOrd="0" destOrd="0" presId="urn:microsoft.com/office/officeart/2009/3/layout/RandomtoResultProcess"/>
    <dgm:cxn modelId="{FCD1A8D2-7486-4249-9B9E-E0464355E391}" type="presParOf" srcId="{4C5C5874-DA99-47B7-948A-9418E1F0BE1C}" destId="{45ECBD99-4CC3-48DE-A387-C15C216805F5}" srcOrd="1" destOrd="0" presId="urn:microsoft.com/office/officeart/2009/3/layout/RandomtoResultProcess"/>
    <dgm:cxn modelId="{4E1AA774-81EB-4E09-AEC0-CC40141AAEF9}" type="presParOf" srcId="{4C5C5874-DA99-47B7-948A-9418E1F0BE1C}" destId="{B7E704F2-1D62-4E93-83A1-8EB1B3BE289D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9DFC939-B1D4-49FB-BBAD-D8354533BAA5}" type="doc">
      <dgm:prSet loTypeId="urn:microsoft.com/office/officeart/2005/8/layout/arrow2" loCatId="process" qsTypeId="urn:microsoft.com/office/officeart/2005/8/quickstyle/3d1" qsCatId="3D" csTypeId="urn:microsoft.com/office/officeart/2005/8/colors/accent0_1" csCatId="mainScheme" phldr="1"/>
      <dgm:spPr/>
    </dgm:pt>
    <dgm:pt modelId="{D0BCEC02-AFFB-4FEA-A8B0-4BD693CB968E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accent2">
                  <a:lumMod val="50000"/>
                </a:schemeClr>
              </a:solidFill>
            </a:rPr>
            <a:t>Baseline Assessment</a:t>
          </a:r>
          <a:endParaRPr lang="en-US" sz="4000" dirty="0">
            <a:solidFill>
              <a:schemeClr val="accent2">
                <a:lumMod val="50000"/>
              </a:schemeClr>
            </a:solidFill>
          </a:endParaRPr>
        </a:p>
      </dgm:t>
    </dgm:pt>
    <dgm:pt modelId="{649A5580-27E7-418F-8B1C-DB7E236B9554}" type="parTrans" cxnId="{088BECA9-0082-44A2-BE7A-CA6A95C11127}">
      <dgm:prSet/>
      <dgm:spPr/>
      <dgm:t>
        <a:bodyPr/>
        <a:lstStyle/>
        <a:p>
          <a:endParaRPr lang="en-US"/>
        </a:p>
      </dgm:t>
    </dgm:pt>
    <dgm:pt modelId="{DB931FF0-04A7-41E8-9834-63AFE05A7E9E}" type="sibTrans" cxnId="{088BECA9-0082-44A2-BE7A-CA6A95C11127}">
      <dgm:prSet/>
      <dgm:spPr/>
      <dgm:t>
        <a:bodyPr/>
        <a:lstStyle/>
        <a:p>
          <a:endParaRPr lang="en-US"/>
        </a:p>
      </dgm:t>
    </dgm:pt>
    <dgm:pt modelId="{C1076E7C-433B-416C-8B39-932AEF8A8C7B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accent2">
                  <a:lumMod val="50000"/>
                </a:schemeClr>
              </a:solidFill>
            </a:rPr>
            <a:t>Train</a:t>
          </a:r>
          <a:endParaRPr lang="en-US" sz="4000" dirty="0">
            <a:solidFill>
              <a:schemeClr val="accent2">
                <a:lumMod val="50000"/>
              </a:schemeClr>
            </a:solidFill>
          </a:endParaRPr>
        </a:p>
      </dgm:t>
    </dgm:pt>
    <dgm:pt modelId="{7D89D4A2-1268-4CA9-805C-08A91110B5BF}" type="parTrans" cxnId="{D543734C-5828-4C7D-A148-CCCF7709D45A}">
      <dgm:prSet/>
      <dgm:spPr/>
      <dgm:t>
        <a:bodyPr/>
        <a:lstStyle/>
        <a:p>
          <a:endParaRPr lang="en-US"/>
        </a:p>
      </dgm:t>
    </dgm:pt>
    <dgm:pt modelId="{56FE69A3-CB32-4A2B-8678-7A30300A5EC7}" type="sibTrans" cxnId="{D543734C-5828-4C7D-A148-CCCF7709D45A}">
      <dgm:prSet/>
      <dgm:spPr/>
      <dgm:t>
        <a:bodyPr/>
        <a:lstStyle/>
        <a:p>
          <a:endParaRPr lang="en-US"/>
        </a:p>
      </dgm:t>
    </dgm:pt>
    <dgm:pt modelId="{D82C4438-124B-484A-9CED-EE3682A52DB2}">
      <dgm:prSet phldrT="[Text]" custT="1"/>
      <dgm:spPr/>
      <dgm:t>
        <a:bodyPr/>
        <a:lstStyle/>
        <a:p>
          <a:r>
            <a:rPr lang="en-US" sz="4000" dirty="0" smtClean="0">
              <a:solidFill>
                <a:schemeClr val="accent2">
                  <a:lumMod val="50000"/>
                </a:schemeClr>
              </a:solidFill>
            </a:rPr>
            <a:t>Re-Assess</a:t>
          </a:r>
          <a:endParaRPr lang="en-US" sz="4000" dirty="0">
            <a:solidFill>
              <a:schemeClr val="accent2">
                <a:lumMod val="50000"/>
              </a:schemeClr>
            </a:solidFill>
          </a:endParaRPr>
        </a:p>
      </dgm:t>
    </dgm:pt>
    <dgm:pt modelId="{B8DAA1B5-9668-438F-95A7-0EC4E09D1C52}" type="parTrans" cxnId="{8FB79C43-D816-48D3-B06A-9701D64FB8EA}">
      <dgm:prSet/>
      <dgm:spPr/>
      <dgm:t>
        <a:bodyPr/>
        <a:lstStyle/>
        <a:p>
          <a:endParaRPr lang="en-US"/>
        </a:p>
      </dgm:t>
    </dgm:pt>
    <dgm:pt modelId="{AA6915CD-A384-4730-B62E-B40294390870}" type="sibTrans" cxnId="{8FB79C43-D816-48D3-B06A-9701D64FB8EA}">
      <dgm:prSet/>
      <dgm:spPr/>
      <dgm:t>
        <a:bodyPr/>
        <a:lstStyle/>
        <a:p>
          <a:endParaRPr lang="en-US"/>
        </a:p>
      </dgm:t>
    </dgm:pt>
    <dgm:pt modelId="{0E95E1D3-C5CD-41DF-87E7-4B9475DCBDDD}" type="pres">
      <dgm:prSet presAssocID="{09DFC939-B1D4-49FB-BBAD-D8354533BAA5}" presName="arrowDiagram" presStyleCnt="0">
        <dgm:presLayoutVars>
          <dgm:chMax val="5"/>
          <dgm:dir/>
          <dgm:resizeHandles val="exact"/>
        </dgm:presLayoutVars>
      </dgm:prSet>
      <dgm:spPr/>
    </dgm:pt>
    <dgm:pt modelId="{48DF01F8-A051-4F5B-B0F2-CABD5A7AB4FF}" type="pres">
      <dgm:prSet presAssocID="{09DFC939-B1D4-49FB-BBAD-D8354533BAA5}" presName="arrow" presStyleLbl="bgShp" presStyleIdx="0" presStyleCnt="1"/>
      <dgm:spPr/>
    </dgm:pt>
    <dgm:pt modelId="{FA651852-A957-4280-8760-83594131EB9E}" type="pres">
      <dgm:prSet presAssocID="{09DFC939-B1D4-49FB-BBAD-D8354533BAA5}" presName="arrowDiagram3" presStyleCnt="0"/>
      <dgm:spPr/>
    </dgm:pt>
    <dgm:pt modelId="{C3FF85D3-F183-40CB-9030-E01B359C44AE}" type="pres">
      <dgm:prSet presAssocID="{D0BCEC02-AFFB-4FEA-A8B0-4BD693CB968E}" presName="bullet3a" presStyleLbl="node1" presStyleIdx="0" presStyleCnt="3"/>
      <dgm:spPr/>
    </dgm:pt>
    <dgm:pt modelId="{208E0F78-DA1F-41C0-812C-99F2751D136F}" type="pres">
      <dgm:prSet presAssocID="{D0BCEC02-AFFB-4FEA-A8B0-4BD693CB968E}" presName="textBox3a" presStyleLbl="revTx" presStyleIdx="0" presStyleCnt="3" custScaleX="176106" custLinFactNeighborX="44128" custLinFactNeighborY="-241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D1CD18-58C4-40C7-8BA0-2C0EFE1B9573}" type="pres">
      <dgm:prSet presAssocID="{C1076E7C-433B-416C-8B39-932AEF8A8C7B}" presName="bullet3b" presStyleLbl="node1" presStyleIdx="1" presStyleCnt="3"/>
      <dgm:spPr/>
    </dgm:pt>
    <dgm:pt modelId="{49A6CFB1-B881-431A-B5B0-0D3967EC9E43}" type="pres">
      <dgm:prSet presAssocID="{C1076E7C-433B-416C-8B39-932AEF8A8C7B}" presName="textBox3b" presStyleLbl="revTx" presStyleIdx="1" presStyleCnt="3" custLinFactNeighborX="9196" custLinFactNeighborY="-138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64DB5F-1476-408C-ACAE-5495A457DEE1}" type="pres">
      <dgm:prSet presAssocID="{D82C4438-124B-484A-9CED-EE3682A52DB2}" presName="bullet3c" presStyleLbl="node1" presStyleIdx="2" presStyleCnt="3"/>
      <dgm:spPr/>
    </dgm:pt>
    <dgm:pt modelId="{0A2D2A98-CA43-425B-BC2C-06784790FF35}" type="pres">
      <dgm:prSet presAssocID="{D82C4438-124B-484A-9CED-EE3682A52DB2}" presName="textBox3c" presStyleLbl="revTx" presStyleIdx="2" presStyleCnt="3" custScaleX="137500" custLinFactNeighborX="24306" custLinFactNeighborY="-8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C76A7E-D323-43D7-B35A-5C31646D20B8}" type="presOf" srcId="{09DFC939-B1D4-49FB-BBAD-D8354533BAA5}" destId="{0E95E1D3-C5CD-41DF-87E7-4B9475DCBDDD}" srcOrd="0" destOrd="0" presId="urn:microsoft.com/office/officeart/2005/8/layout/arrow2"/>
    <dgm:cxn modelId="{D543734C-5828-4C7D-A148-CCCF7709D45A}" srcId="{09DFC939-B1D4-49FB-BBAD-D8354533BAA5}" destId="{C1076E7C-433B-416C-8B39-932AEF8A8C7B}" srcOrd="1" destOrd="0" parTransId="{7D89D4A2-1268-4CA9-805C-08A91110B5BF}" sibTransId="{56FE69A3-CB32-4A2B-8678-7A30300A5EC7}"/>
    <dgm:cxn modelId="{088BECA9-0082-44A2-BE7A-CA6A95C11127}" srcId="{09DFC939-B1D4-49FB-BBAD-D8354533BAA5}" destId="{D0BCEC02-AFFB-4FEA-A8B0-4BD693CB968E}" srcOrd="0" destOrd="0" parTransId="{649A5580-27E7-418F-8B1C-DB7E236B9554}" sibTransId="{DB931FF0-04A7-41E8-9834-63AFE05A7E9E}"/>
    <dgm:cxn modelId="{B907BB79-9608-4545-8336-D761A66B8D12}" type="presOf" srcId="{D0BCEC02-AFFB-4FEA-A8B0-4BD693CB968E}" destId="{208E0F78-DA1F-41C0-812C-99F2751D136F}" srcOrd="0" destOrd="0" presId="urn:microsoft.com/office/officeart/2005/8/layout/arrow2"/>
    <dgm:cxn modelId="{082FC0A4-4A72-49D2-A5C6-5E78E74E312C}" type="presOf" srcId="{D82C4438-124B-484A-9CED-EE3682A52DB2}" destId="{0A2D2A98-CA43-425B-BC2C-06784790FF35}" srcOrd="0" destOrd="0" presId="urn:microsoft.com/office/officeart/2005/8/layout/arrow2"/>
    <dgm:cxn modelId="{0F784105-8D32-4E8B-92F1-B0066C181351}" type="presOf" srcId="{C1076E7C-433B-416C-8B39-932AEF8A8C7B}" destId="{49A6CFB1-B881-431A-B5B0-0D3967EC9E43}" srcOrd="0" destOrd="0" presId="urn:microsoft.com/office/officeart/2005/8/layout/arrow2"/>
    <dgm:cxn modelId="{8FB79C43-D816-48D3-B06A-9701D64FB8EA}" srcId="{09DFC939-B1D4-49FB-BBAD-D8354533BAA5}" destId="{D82C4438-124B-484A-9CED-EE3682A52DB2}" srcOrd="2" destOrd="0" parTransId="{B8DAA1B5-9668-438F-95A7-0EC4E09D1C52}" sibTransId="{AA6915CD-A384-4730-B62E-B40294390870}"/>
    <dgm:cxn modelId="{EEA5116D-8D7D-4780-A13A-AB40ED0526E5}" type="presParOf" srcId="{0E95E1D3-C5CD-41DF-87E7-4B9475DCBDDD}" destId="{48DF01F8-A051-4F5B-B0F2-CABD5A7AB4FF}" srcOrd="0" destOrd="0" presId="urn:microsoft.com/office/officeart/2005/8/layout/arrow2"/>
    <dgm:cxn modelId="{81F162D8-EE16-48CB-B737-6DECFB932069}" type="presParOf" srcId="{0E95E1D3-C5CD-41DF-87E7-4B9475DCBDDD}" destId="{FA651852-A957-4280-8760-83594131EB9E}" srcOrd="1" destOrd="0" presId="urn:microsoft.com/office/officeart/2005/8/layout/arrow2"/>
    <dgm:cxn modelId="{EA507137-4069-484F-A831-C3BF47D9BB98}" type="presParOf" srcId="{FA651852-A957-4280-8760-83594131EB9E}" destId="{C3FF85D3-F183-40CB-9030-E01B359C44AE}" srcOrd="0" destOrd="0" presId="urn:microsoft.com/office/officeart/2005/8/layout/arrow2"/>
    <dgm:cxn modelId="{2A838FBD-54A6-46F3-87F1-E1FEC7AD0D72}" type="presParOf" srcId="{FA651852-A957-4280-8760-83594131EB9E}" destId="{208E0F78-DA1F-41C0-812C-99F2751D136F}" srcOrd="1" destOrd="0" presId="urn:microsoft.com/office/officeart/2005/8/layout/arrow2"/>
    <dgm:cxn modelId="{6BC0DB44-CACA-4F6E-BFF8-4F12B7DB77CA}" type="presParOf" srcId="{FA651852-A957-4280-8760-83594131EB9E}" destId="{8BD1CD18-58C4-40C7-8BA0-2C0EFE1B9573}" srcOrd="2" destOrd="0" presId="urn:microsoft.com/office/officeart/2005/8/layout/arrow2"/>
    <dgm:cxn modelId="{2D971A9E-FAB0-4517-B6BF-66B5F7E1AFCA}" type="presParOf" srcId="{FA651852-A957-4280-8760-83594131EB9E}" destId="{49A6CFB1-B881-431A-B5B0-0D3967EC9E43}" srcOrd="3" destOrd="0" presId="urn:microsoft.com/office/officeart/2005/8/layout/arrow2"/>
    <dgm:cxn modelId="{4567D2FC-0234-4090-A7FD-A596106D429F}" type="presParOf" srcId="{FA651852-A957-4280-8760-83594131EB9E}" destId="{7564DB5F-1476-408C-ACAE-5495A457DEE1}" srcOrd="4" destOrd="0" presId="urn:microsoft.com/office/officeart/2005/8/layout/arrow2"/>
    <dgm:cxn modelId="{789075C3-C0BA-406A-937B-B8DA2640E67C}" type="presParOf" srcId="{FA651852-A957-4280-8760-83594131EB9E}" destId="{0A2D2A98-CA43-425B-BC2C-06784790FF35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92FD3C1-261D-4F38-9B32-F03E54DAA446}" type="doc">
      <dgm:prSet loTypeId="urn:microsoft.com/office/officeart/2005/8/layout/h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BBEC4A78-FD73-4194-B476-50EF314A307C}">
      <dgm:prSet phldrT="[Text]" custT="1"/>
      <dgm:spPr/>
      <dgm:t>
        <a:bodyPr/>
        <a:lstStyle/>
        <a:p>
          <a:r>
            <a:rPr lang="en-US" sz="2400" b="1" dirty="0" smtClean="0"/>
            <a:t>Income Now </a:t>
          </a:r>
        </a:p>
        <a:p>
          <a:r>
            <a:rPr lang="en-US" sz="2400" b="1" dirty="0" smtClean="0"/>
            <a:t>Leadership Workgroup</a:t>
          </a:r>
          <a:endParaRPr lang="en-US" sz="2400" b="1" dirty="0"/>
        </a:p>
      </dgm:t>
    </dgm:pt>
    <dgm:pt modelId="{D146F067-7E03-41F4-90AE-7B8CBE1FD676}" type="parTrans" cxnId="{CE858E6C-5661-49A6-8A41-17ACE8714E4D}">
      <dgm:prSet/>
      <dgm:spPr/>
      <dgm:t>
        <a:bodyPr/>
        <a:lstStyle/>
        <a:p>
          <a:endParaRPr lang="en-US"/>
        </a:p>
      </dgm:t>
    </dgm:pt>
    <dgm:pt modelId="{6D39A4FF-F0AD-49A4-80E7-19AF629F1202}" type="sibTrans" cxnId="{CE858E6C-5661-49A6-8A41-17ACE8714E4D}">
      <dgm:prSet/>
      <dgm:spPr/>
      <dgm:t>
        <a:bodyPr/>
        <a:lstStyle/>
        <a:p>
          <a:endParaRPr lang="en-US"/>
        </a:p>
      </dgm:t>
    </dgm:pt>
    <dgm:pt modelId="{5326E595-69E9-4A01-B7F8-7697740E1790}">
      <dgm:prSet phldrT="[Text]"/>
      <dgm:spPr/>
      <dgm:t>
        <a:bodyPr/>
        <a:lstStyle/>
        <a:p>
          <a:r>
            <a:rPr lang="en-US" dirty="0" smtClean="0"/>
            <a:t>Align Resources</a:t>
          </a:r>
          <a:endParaRPr lang="en-US" dirty="0"/>
        </a:p>
      </dgm:t>
    </dgm:pt>
    <dgm:pt modelId="{875A0A09-9AB3-4CE4-A87E-AE5676CD1EED}" type="parTrans" cxnId="{CA240867-9F22-49B4-A062-F0ECE16257D3}">
      <dgm:prSet/>
      <dgm:spPr/>
      <dgm:t>
        <a:bodyPr/>
        <a:lstStyle/>
        <a:p>
          <a:endParaRPr lang="en-US"/>
        </a:p>
      </dgm:t>
    </dgm:pt>
    <dgm:pt modelId="{E59FE941-BF49-495D-A93B-DFA1E7826776}" type="sibTrans" cxnId="{CA240867-9F22-49B4-A062-F0ECE16257D3}">
      <dgm:prSet/>
      <dgm:spPr/>
      <dgm:t>
        <a:bodyPr/>
        <a:lstStyle/>
        <a:p>
          <a:endParaRPr lang="en-US"/>
        </a:p>
      </dgm:t>
    </dgm:pt>
    <dgm:pt modelId="{9843E521-615D-4664-A273-1D57092EDA1E}">
      <dgm:prSet phldrT="[Text]" custT="1"/>
      <dgm:spPr/>
      <dgm:t>
        <a:bodyPr/>
        <a:lstStyle/>
        <a:p>
          <a:r>
            <a:rPr lang="en-US" sz="2400" b="1" dirty="0" smtClean="0"/>
            <a:t>Income Now </a:t>
          </a:r>
        </a:p>
        <a:p>
          <a:r>
            <a:rPr lang="en-US" sz="2400" b="1" dirty="0" smtClean="0"/>
            <a:t>Implementation Workgroup</a:t>
          </a:r>
          <a:endParaRPr lang="en-US" sz="2400" b="1" dirty="0"/>
        </a:p>
      </dgm:t>
    </dgm:pt>
    <dgm:pt modelId="{87AFD54A-F193-4AA5-B6E4-5C7DEBDD2A39}" type="parTrans" cxnId="{FC061417-909F-4D75-876C-79589C084314}">
      <dgm:prSet/>
      <dgm:spPr/>
      <dgm:t>
        <a:bodyPr/>
        <a:lstStyle/>
        <a:p>
          <a:endParaRPr lang="en-US"/>
        </a:p>
      </dgm:t>
    </dgm:pt>
    <dgm:pt modelId="{ADFABCE9-E7C7-4D39-9109-42BEDD9B7CB7}" type="sibTrans" cxnId="{FC061417-909F-4D75-876C-79589C084314}">
      <dgm:prSet/>
      <dgm:spPr/>
      <dgm:t>
        <a:bodyPr/>
        <a:lstStyle/>
        <a:p>
          <a:endParaRPr lang="en-US"/>
        </a:p>
      </dgm:t>
    </dgm:pt>
    <dgm:pt modelId="{D414677F-A516-443A-987A-12EA02C81845}">
      <dgm:prSet phldrT="[Text]"/>
      <dgm:spPr/>
      <dgm:t>
        <a:bodyPr/>
        <a:lstStyle/>
        <a:p>
          <a:r>
            <a:rPr lang="en-US" dirty="0" smtClean="0"/>
            <a:t>Direct Service</a:t>
          </a:r>
          <a:endParaRPr lang="en-US" dirty="0"/>
        </a:p>
      </dgm:t>
    </dgm:pt>
    <dgm:pt modelId="{0E24D755-8914-44CE-A288-808936A8594E}" type="parTrans" cxnId="{6D2E8AE6-EDFA-4361-BF32-7A454DA28455}">
      <dgm:prSet/>
      <dgm:spPr/>
      <dgm:t>
        <a:bodyPr/>
        <a:lstStyle/>
        <a:p>
          <a:endParaRPr lang="en-US"/>
        </a:p>
      </dgm:t>
    </dgm:pt>
    <dgm:pt modelId="{4FA8A60C-3F8D-4BDF-98B0-C34E360573C4}" type="sibTrans" cxnId="{6D2E8AE6-EDFA-4361-BF32-7A454DA28455}">
      <dgm:prSet/>
      <dgm:spPr/>
      <dgm:t>
        <a:bodyPr/>
        <a:lstStyle/>
        <a:p>
          <a:endParaRPr lang="en-US"/>
        </a:p>
      </dgm:t>
    </dgm:pt>
    <dgm:pt modelId="{65B6D590-C511-49F4-882C-8929F16C3C54}">
      <dgm:prSet phldrT="[Text]"/>
      <dgm:spPr/>
      <dgm:t>
        <a:bodyPr/>
        <a:lstStyle/>
        <a:p>
          <a:r>
            <a:rPr lang="en-US" dirty="0" smtClean="0"/>
            <a:t>Influence</a:t>
          </a:r>
          <a:endParaRPr lang="en-US" dirty="0"/>
        </a:p>
      </dgm:t>
    </dgm:pt>
    <dgm:pt modelId="{1189B9BB-9E06-444E-96F1-A330BBE028E6}" type="parTrans" cxnId="{9059D830-53DD-4528-8472-F8E9D754E46B}">
      <dgm:prSet/>
      <dgm:spPr/>
      <dgm:t>
        <a:bodyPr/>
        <a:lstStyle/>
        <a:p>
          <a:endParaRPr lang="en-US"/>
        </a:p>
      </dgm:t>
    </dgm:pt>
    <dgm:pt modelId="{EF0F80F2-CBF7-4442-845E-833484F6D678}" type="sibTrans" cxnId="{9059D830-53DD-4528-8472-F8E9D754E46B}">
      <dgm:prSet/>
      <dgm:spPr/>
      <dgm:t>
        <a:bodyPr/>
        <a:lstStyle/>
        <a:p>
          <a:endParaRPr lang="en-US"/>
        </a:p>
      </dgm:t>
    </dgm:pt>
    <dgm:pt modelId="{98023801-AD1F-4780-9F58-DD9BEF4A4523}">
      <dgm:prSet phldrT="[Text]"/>
      <dgm:spPr/>
      <dgm:t>
        <a:bodyPr/>
        <a:lstStyle/>
        <a:p>
          <a:r>
            <a:rPr lang="en-US" dirty="0" smtClean="0"/>
            <a:t>Trouble Shooting</a:t>
          </a:r>
          <a:endParaRPr lang="en-US" dirty="0"/>
        </a:p>
      </dgm:t>
    </dgm:pt>
    <dgm:pt modelId="{F7AEEE1E-63A1-49CA-91F0-DD1A85C1A667}" type="parTrans" cxnId="{E840E4D6-E303-47D2-813E-F19203C894C7}">
      <dgm:prSet/>
      <dgm:spPr/>
      <dgm:t>
        <a:bodyPr/>
        <a:lstStyle/>
        <a:p>
          <a:endParaRPr lang="en-US"/>
        </a:p>
      </dgm:t>
    </dgm:pt>
    <dgm:pt modelId="{34260B18-A655-49AC-A3F7-D13433F4D0A3}" type="sibTrans" cxnId="{E840E4D6-E303-47D2-813E-F19203C894C7}">
      <dgm:prSet/>
      <dgm:spPr/>
      <dgm:t>
        <a:bodyPr/>
        <a:lstStyle/>
        <a:p>
          <a:endParaRPr lang="en-US"/>
        </a:p>
      </dgm:t>
    </dgm:pt>
    <dgm:pt modelId="{1EA485C7-38EE-4D7E-891E-50D1DB3BF6EF}">
      <dgm:prSet phldrT="[Text]"/>
      <dgm:spPr/>
      <dgm:t>
        <a:bodyPr/>
        <a:lstStyle/>
        <a:p>
          <a:endParaRPr lang="en-US" dirty="0"/>
        </a:p>
      </dgm:t>
    </dgm:pt>
    <dgm:pt modelId="{EC899FE3-8E02-4CC5-93FC-CDDAC91420A4}" type="parTrans" cxnId="{38CE704E-7BBD-46E7-9996-A9FE906C6930}">
      <dgm:prSet/>
      <dgm:spPr/>
      <dgm:t>
        <a:bodyPr/>
        <a:lstStyle/>
        <a:p>
          <a:endParaRPr lang="en-US"/>
        </a:p>
      </dgm:t>
    </dgm:pt>
    <dgm:pt modelId="{E7E61AB7-D16D-42DE-BCC0-0B5E524C26D4}" type="sibTrans" cxnId="{38CE704E-7BBD-46E7-9996-A9FE906C6930}">
      <dgm:prSet/>
      <dgm:spPr/>
      <dgm:t>
        <a:bodyPr/>
        <a:lstStyle/>
        <a:p>
          <a:endParaRPr lang="en-US"/>
        </a:p>
      </dgm:t>
    </dgm:pt>
    <dgm:pt modelId="{7D6D77E8-CAA8-40FE-B2F5-24F6541AFCD9}">
      <dgm:prSet phldrT="[Text]"/>
      <dgm:spPr/>
      <dgm:t>
        <a:bodyPr/>
        <a:lstStyle/>
        <a:p>
          <a:r>
            <a:rPr lang="en-US" dirty="0" smtClean="0"/>
            <a:t>Developing P&amp;P’s</a:t>
          </a:r>
          <a:endParaRPr lang="en-US" dirty="0"/>
        </a:p>
      </dgm:t>
    </dgm:pt>
    <dgm:pt modelId="{E80B0F08-FB9A-4B85-8CD5-69697AB6F89B}" type="parTrans" cxnId="{36487FD4-4390-4CAB-B58B-A6D6F3DB6F72}">
      <dgm:prSet/>
      <dgm:spPr/>
      <dgm:t>
        <a:bodyPr/>
        <a:lstStyle/>
        <a:p>
          <a:endParaRPr lang="en-US"/>
        </a:p>
      </dgm:t>
    </dgm:pt>
    <dgm:pt modelId="{4BF002D9-747A-47B4-A369-7D914B996F65}" type="sibTrans" cxnId="{36487FD4-4390-4CAB-B58B-A6D6F3DB6F72}">
      <dgm:prSet/>
      <dgm:spPr/>
      <dgm:t>
        <a:bodyPr/>
        <a:lstStyle/>
        <a:p>
          <a:endParaRPr lang="en-US"/>
        </a:p>
      </dgm:t>
    </dgm:pt>
    <dgm:pt modelId="{6EA8D48F-FC5B-4601-8B18-D55E2680F0A9}">
      <dgm:prSet phldrT="[Text]"/>
      <dgm:spPr/>
      <dgm:t>
        <a:bodyPr/>
        <a:lstStyle/>
        <a:p>
          <a:endParaRPr lang="en-US" dirty="0"/>
        </a:p>
      </dgm:t>
    </dgm:pt>
    <dgm:pt modelId="{0D6551F0-DDD4-4336-9817-ABFED030DF9F}" type="parTrans" cxnId="{F2B25472-0BB4-402E-9FA9-2AF70A918788}">
      <dgm:prSet/>
      <dgm:spPr/>
      <dgm:t>
        <a:bodyPr/>
        <a:lstStyle/>
        <a:p>
          <a:endParaRPr lang="en-US"/>
        </a:p>
      </dgm:t>
    </dgm:pt>
    <dgm:pt modelId="{A1784CE9-E6A6-4D18-89CE-C3869959BDFD}" type="sibTrans" cxnId="{F2B25472-0BB4-402E-9FA9-2AF70A918788}">
      <dgm:prSet/>
      <dgm:spPr/>
      <dgm:t>
        <a:bodyPr/>
        <a:lstStyle/>
        <a:p>
          <a:endParaRPr lang="en-US"/>
        </a:p>
      </dgm:t>
    </dgm:pt>
    <dgm:pt modelId="{EBA612A4-EEE9-4F3E-BBF2-2E265A5157AD}">
      <dgm:prSet phldrT="[Text]"/>
      <dgm:spPr/>
      <dgm:t>
        <a:bodyPr/>
        <a:lstStyle/>
        <a:p>
          <a:r>
            <a:rPr lang="en-US" dirty="0" smtClean="0"/>
            <a:t>Build Coalitions</a:t>
          </a:r>
          <a:endParaRPr lang="en-US" dirty="0"/>
        </a:p>
      </dgm:t>
    </dgm:pt>
    <dgm:pt modelId="{1E939978-800F-4B25-9B8C-3FF407681F79}" type="parTrans" cxnId="{2A69BD1D-4FD5-403E-BD54-89F905CC9567}">
      <dgm:prSet/>
      <dgm:spPr/>
      <dgm:t>
        <a:bodyPr/>
        <a:lstStyle/>
        <a:p>
          <a:endParaRPr lang="en-US"/>
        </a:p>
      </dgm:t>
    </dgm:pt>
    <dgm:pt modelId="{5729A7AC-9EA8-406D-989B-CD8ACB20DAFD}" type="sibTrans" cxnId="{2A69BD1D-4FD5-403E-BD54-89F905CC9567}">
      <dgm:prSet/>
      <dgm:spPr/>
      <dgm:t>
        <a:bodyPr/>
        <a:lstStyle/>
        <a:p>
          <a:endParaRPr lang="en-US"/>
        </a:p>
      </dgm:t>
    </dgm:pt>
    <dgm:pt modelId="{F04595DB-DB07-4344-B357-3F52646FDAF4}">
      <dgm:prSet phldrT="[Text]"/>
      <dgm:spPr/>
      <dgm:t>
        <a:bodyPr/>
        <a:lstStyle/>
        <a:p>
          <a:r>
            <a:rPr lang="en-US" dirty="0" smtClean="0"/>
            <a:t>Staffing </a:t>
          </a:r>
          <a:endParaRPr lang="en-US" dirty="0"/>
        </a:p>
      </dgm:t>
    </dgm:pt>
    <dgm:pt modelId="{F1002E99-DD1E-43B2-A3D9-323EA328D1EB}" type="parTrans" cxnId="{DF715919-6FFC-47E6-88F5-1794802D1B51}">
      <dgm:prSet/>
      <dgm:spPr/>
      <dgm:t>
        <a:bodyPr/>
        <a:lstStyle/>
        <a:p>
          <a:endParaRPr lang="en-US"/>
        </a:p>
      </dgm:t>
    </dgm:pt>
    <dgm:pt modelId="{19389542-9C48-4955-9205-9E16A6004EAE}" type="sibTrans" cxnId="{DF715919-6FFC-47E6-88F5-1794802D1B51}">
      <dgm:prSet/>
      <dgm:spPr/>
      <dgm:t>
        <a:bodyPr/>
        <a:lstStyle/>
        <a:p>
          <a:endParaRPr lang="en-US"/>
        </a:p>
      </dgm:t>
    </dgm:pt>
    <dgm:pt modelId="{8CB78F29-EA84-4E71-95A5-02F5E9447843}">
      <dgm:prSet phldrT="[Text]"/>
      <dgm:spPr/>
      <dgm:t>
        <a:bodyPr/>
        <a:lstStyle/>
        <a:p>
          <a:r>
            <a:rPr lang="en-US" dirty="0" smtClean="0"/>
            <a:t>Oversight</a:t>
          </a:r>
          <a:endParaRPr lang="en-US" dirty="0"/>
        </a:p>
      </dgm:t>
    </dgm:pt>
    <dgm:pt modelId="{41D1CE93-8C9C-4ADE-9928-52AA179A55DC}" type="parTrans" cxnId="{B0C57243-674B-4163-A429-28ACCDAB18BC}">
      <dgm:prSet/>
      <dgm:spPr/>
      <dgm:t>
        <a:bodyPr/>
        <a:lstStyle/>
        <a:p>
          <a:endParaRPr lang="en-US"/>
        </a:p>
      </dgm:t>
    </dgm:pt>
    <dgm:pt modelId="{94935683-99AB-4C5D-9931-3D9B8BC26DC3}" type="sibTrans" cxnId="{B0C57243-674B-4163-A429-28ACCDAB18BC}">
      <dgm:prSet/>
      <dgm:spPr/>
      <dgm:t>
        <a:bodyPr/>
        <a:lstStyle/>
        <a:p>
          <a:endParaRPr lang="en-US"/>
        </a:p>
      </dgm:t>
    </dgm:pt>
    <dgm:pt modelId="{823C526B-1E6D-456A-92F9-70E627C0816A}">
      <dgm:prSet phldrT="[Text]"/>
      <dgm:spPr/>
      <dgm:t>
        <a:bodyPr/>
        <a:lstStyle/>
        <a:p>
          <a:r>
            <a:rPr lang="en-US" dirty="0" smtClean="0"/>
            <a:t>System Accountability</a:t>
          </a:r>
          <a:endParaRPr lang="en-US" dirty="0"/>
        </a:p>
      </dgm:t>
    </dgm:pt>
    <dgm:pt modelId="{9C006498-7F47-4578-A65F-54FEDDD4DF07}" type="parTrans" cxnId="{0333204A-6369-46CF-B2C5-0A28E50FBAA1}">
      <dgm:prSet/>
      <dgm:spPr/>
      <dgm:t>
        <a:bodyPr/>
        <a:lstStyle/>
        <a:p>
          <a:endParaRPr lang="en-US"/>
        </a:p>
      </dgm:t>
    </dgm:pt>
    <dgm:pt modelId="{4930B9AE-4568-4BCD-B473-234F88AE5D02}" type="sibTrans" cxnId="{0333204A-6369-46CF-B2C5-0A28E50FBAA1}">
      <dgm:prSet/>
      <dgm:spPr/>
      <dgm:t>
        <a:bodyPr/>
        <a:lstStyle/>
        <a:p>
          <a:endParaRPr lang="en-US"/>
        </a:p>
      </dgm:t>
    </dgm:pt>
    <dgm:pt modelId="{770F4C2F-FAAF-4E3D-BAC1-B3390948BFE4}">
      <dgm:prSet phldrT="[Text]"/>
      <dgm:spPr/>
      <dgm:t>
        <a:bodyPr/>
        <a:lstStyle/>
        <a:p>
          <a:r>
            <a:rPr lang="en-US" dirty="0" smtClean="0"/>
            <a:t>System Refinement</a:t>
          </a:r>
          <a:endParaRPr lang="en-US" dirty="0"/>
        </a:p>
      </dgm:t>
    </dgm:pt>
    <dgm:pt modelId="{FFEEE165-8139-49C0-816D-F77D9E432929}" type="parTrans" cxnId="{10D70EC4-E225-46B9-BAFB-B9A6E72C7D02}">
      <dgm:prSet/>
      <dgm:spPr/>
      <dgm:t>
        <a:bodyPr/>
        <a:lstStyle/>
        <a:p>
          <a:endParaRPr lang="en-US"/>
        </a:p>
      </dgm:t>
    </dgm:pt>
    <dgm:pt modelId="{504FE5C4-2E9F-4A66-9805-6E616E9D8DF3}" type="sibTrans" cxnId="{10D70EC4-E225-46B9-BAFB-B9A6E72C7D02}">
      <dgm:prSet/>
      <dgm:spPr/>
      <dgm:t>
        <a:bodyPr/>
        <a:lstStyle/>
        <a:p>
          <a:endParaRPr lang="en-US"/>
        </a:p>
      </dgm:t>
    </dgm:pt>
    <dgm:pt modelId="{19155A89-4282-47BA-AA83-E8F11971DA7D}">
      <dgm:prSet phldrT="[Text]"/>
      <dgm:spPr/>
      <dgm:t>
        <a:bodyPr/>
        <a:lstStyle/>
        <a:p>
          <a:r>
            <a:rPr lang="en-US" dirty="0" smtClean="0"/>
            <a:t>Troubleshooting</a:t>
          </a:r>
          <a:endParaRPr lang="en-US" dirty="0"/>
        </a:p>
      </dgm:t>
    </dgm:pt>
    <dgm:pt modelId="{8C5AC175-AF69-42C0-92B5-34343CD9B479}" type="parTrans" cxnId="{732983DA-B0C6-4261-9B32-E8CA66BCC590}">
      <dgm:prSet/>
      <dgm:spPr/>
      <dgm:t>
        <a:bodyPr/>
        <a:lstStyle/>
        <a:p>
          <a:endParaRPr lang="en-US"/>
        </a:p>
      </dgm:t>
    </dgm:pt>
    <dgm:pt modelId="{0C2F99DB-14DE-44D7-8083-4BE2F373A491}" type="sibTrans" cxnId="{732983DA-B0C6-4261-9B32-E8CA66BCC590}">
      <dgm:prSet/>
      <dgm:spPr/>
      <dgm:t>
        <a:bodyPr/>
        <a:lstStyle/>
        <a:p>
          <a:endParaRPr lang="en-US"/>
        </a:p>
      </dgm:t>
    </dgm:pt>
    <dgm:pt modelId="{C366E022-D79B-48A6-8E75-ED09C8869C77}">
      <dgm:prSet phldrT="[Text]"/>
      <dgm:spPr/>
      <dgm:t>
        <a:bodyPr/>
        <a:lstStyle/>
        <a:p>
          <a:r>
            <a:rPr lang="en-US" dirty="0" smtClean="0"/>
            <a:t>Data Quality</a:t>
          </a:r>
          <a:endParaRPr lang="en-US" dirty="0"/>
        </a:p>
      </dgm:t>
    </dgm:pt>
    <dgm:pt modelId="{B7A7CDCE-29CD-4959-81EA-6D44C24ECE76}" type="parTrans" cxnId="{5F6AF6B5-DFBB-4CA3-AA76-7A1496FE6440}">
      <dgm:prSet/>
      <dgm:spPr/>
      <dgm:t>
        <a:bodyPr/>
        <a:lstStyle/>
        <a:p>
          <a:endParaRPr lang="en-US"/>
        </a:p>
      </dgm:t>
    </dgm:pt>
    <dgm:pt modelId="{7B2AA852-BE75-4B3D-919A-457BE9399C79}" type="sibTrans" cxnId="{5F6AF6B5-DFBB-4CA3-AA76-7A1496FE6440}">
      <dgm:prSet/>
      <dgm:spPr/>
      <dgm:t>
        <a:bodyPr/>
        <a:lstStyle/>
        <a:p>
          <a:endParaRPr lang="en-US"/>
        </a:p>
      </dgm:t>
    </dgm:pt>
    <dgm:pt modelId="{08226CB5-7C95-4043-B98D-8C3B7C4D47EC}">
      <dgm:prSet phldrT="[Text]"/>
      <dgm:spPr/>
      <dgm:t>
        <a:bodyPr/>
        <a:lstStyle/>
        <a:p>
          <a:r>
            <a:rPr lang="en-US" dirty="0" smtClean="0"/>
            <a:t>Sustainability</a:t>
          </a:r>
          <a:endParaRPr lang="en-US" dirty="0"/>
        </a:p>
      </dgm:t>
    </dgm:pt>
    <dgm:pt modelId="{57AF431D-439D-443F-8745-8C8BFD3E152E}" type="parTrans" cxnId="{06DD7605-25C5-46AD-B13F-0EBAC99E0BA1}">
      <dgm:prSet/>
      <dgm:spPr/>
      <dgm:t>
        <a:bodyPr/>
        <a:lstStyle/>
        <a:p>
          <a:endParaRPr lang="en-US"/>
        </a:p>
      </dgm:t>
    </dgm:pt>
    <dgm:pt modelId="{7E5CAB17-7F73-44C1-836E-7E0097027E01}" type="sibTrans" cxnId="{06DD7605-25C5-46AD-B13F-0EBAC99E0BA1}">
      <dgm:prSet/>
      <dgm:spPr/>
      <dgm:t>
        <a:bodyPr/>
        <a:lstStyle/>
        <a:p>
          <a:endParaRPr lang="en-US"/>
        </a:p>
      </dgm:t>
    </dgm:pt>
    <dgm:pt modelId="{7FE604EE-8911-43CA-BDD0-00D796BC3283}">
      <dgm:prSet phldrT="[Text]"/>
      <dgm:spPr/>
      <dgm:t>
        <a:bodyPr/>
        <a:lstStyle/>
        <a:p>
          <a:r>
            <a:rPr lang="en-US" dirty="0" smtClean="0"/>
            <a:t>Elevating Needs and Issues</a:t>
          </a:r>
          <a:endParaRPr lang="en-US" dirty="0"/>
        </a:p>
      </dgm:t>
    </dgm:pt>
    <dgm:pt modelId="{12C7E645-E046-4F99-8394-0266D5B7B9EE}" type="parTrans" cxnId="{111B7335-C851-47FB-BC0F-C0A3199BFCBD}">
      <dgm:prSet/>
      <dgm:spPr/>
      <dgm:t>
        <a:bodyPr/>
        <a:lstStyle/>
        <a:p>
          <a:endParaRPr lang="en-US"/>
        </a:p>
      </dgm:t>
    </dgm:pt>
    <dgm:pt modelId="{2C5FB5B6-26F2-45AD-99CB-C4D9EC1DE32C}" type="sibTrans" cxnId="{111B7335-C851-47FB-BC0F-C0A3199BFCBD}">
      <dgm:prSet/>
      <dgm:spPr/>
      <dgm:t>
        <a:bodyPr/>
        <a:lstStyle/>
        <a:p>
          <a:endParaRPr lang="en-US"/>
        </a:p>
      </dgm:t>
    </dgm:pt>
    <dgm:pt modelId="{8C67EA3B-035D-4EA3-AF98-2D7B8E40165C}">
      <dgm:prSet phldrT="[Text]"/>
      <dgm:spPr/>
      <dgm:t>
        <a:bodyPr/>
        <a:lstStyle/>
        <a:p>
          <a:r>
            <a:rPr lang="en-US" dirty="0" smtClean="0"/>
            <a:t>Rubber-Stamp for System Work</a:t>
          </a:r>
          <a:endParaRPr lang="en-US" dirty="0"/>
        </a:p>
      </dgm:t>
    </dgm:pt>
    <dgm:pt modelId="{AB76B41C-F340-4721-B944-1FB01E132E1B}" type="parTrans" cxnId="{F19CF3EE-94D7-4344-AB30-79EAC64EF55C}">
      <dgm:prSet/>
      <dgm:spPr/>
      <dgm:t>
        <a:bodyPr/>
        <a:lstStyle/>
        <a:p>
          <a:endParaRPr lang="en-US"/>
        </a:p>
      </dgm:t>
    </dgm:pt>
    <dgm:pt modelId="{FDF64D00-3F7D-4CCC-8021-EBFDC59ADB62}" type="sibTrans" cxnId="{F19CF3EE-94D7-4344-AB30-79EAC64EF55C}">
      <dgm:prSet/>
      <dgm:spPr/>
      <dgm:t>
        <a:bodyPr/>
        <a:lstStyle/>
        <a:p>
          <a:endParaRPr lang="en-US"/>
        </a:p>
      </dgm:t>
    </dgm:pt>
    <dgm:pt modelId="{181AB7CB-4FF0-46D3-BBC0-589046B8D09E}">
      <dgm:prSet phldrT="[Text]"/>
      <dgm:spPr/>
      <dgm:t>
        <a:bodyPr/>
        <a:lstStyle/>
        <a:p>
          <a:r>
            <a:rPr lang="en-US" dirty="0" smtClean="0"/>
            <a:t>Provide Cover for the Work to Get Done</a:t>
          </a:r>
          <a:endParaRPr lang="en-US" dirty="0"/>
        </a:p>
      </dgm:t>
    </dgm:pt>
    <dgm:pt modelId="{AAC93B0B-A3C8-4DB2-AD20-CF45ED2F40C3}" type="parTrans" cxnId="{63C66C71-B9F9-4C1E-8AE5-410E4431D103}">
      <dgm:prSet/>
      <dgm:spPr/>
      <dgm:t>
        <a:bodyPr/>
        <a:lstStyle/>
        <a:p>
          <a:endParaRPr lang="en-US"/>
        </a:p>
      </dgm:t>
    </dgm:pt>
    <dgm:pt modelId="{252AF774-DEA4-4396-9F8C-3B5CBB123106}" type="sibTrans" cxnId="{63C66C71-B9F9-4C1E-8AE5-410E4431D103}">
      <dgm:prSet/>
      <dgm:spPr/>
      <dgm:t>
        <a:bodyPr/>
        <a:lstStyle/>
        <a:p>
          <a:endParaRPr lang="en-US"/>
        </a:p>
      </dgm:t>
    </dgm:pt>
    <dgm:pt modelId="{08B178BB-BFFB-49FD-BCA9-E81F59475158}" type="pres">
      <dgm:prSet presAssocID="{192FD3C1-261D-4F38-9B32-F03E54DAA4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55C7767-39BB-4A5D-AC13-A60D32666B03}" type="pres">
      <dgm:prSet presAssocID="{BBEC4A78-FD73-4194-B476-50EF314A307C}" presName="composite" presStyleCnt="0"/>
      <dgm:spPr/>
      <dgm:t>
        <a:bodyPr/>
        <a:lstStyle/>
        <a:p>
          <a:endParaRPr lang="en-US"/>
        </a:p>
      </dgm:t>
    </dgm:pt>
    <dgm:pt modelId="{E6CA3565-F144-4732-8936-46B158F588DF}" type="pres">
      <dgm:prSet presAssocID="{BBEC4A78-FD73-4194-B476-50EF314A307C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F48FA1-6D4D-4120-BBF3-733D95FFD14C}" type="pres">
      <dgm:prSet presAssocID="{BBEC4A78-FD73-4194-B476-50EF314A307C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C4569-0DCD-4A3B-96CD-B618E8E8CB28}" type="pres">
      <dgm:prSet presAssocID="{6D39A4FF-F0AD-49A4-80E7-19AF629F1202}" presName="space" presStyleCnt="0"/>
      <dgm:spPr/>
      <dgm:t>
        <a:bodyPr/>
        <a:lstStyle/>
        <a:p>
          <a:endParaRPr lang="en-US"/>
        </a:p>
      </dgm:t>
    </dgm:pt>
    <dgm:pt modelId="{706C03E7-EC4D-4943-BACE-E64C30F31078}" type="pres">
      <dgm:prSet presAssocID="{9843E521-615D-4664-A273-1D57092EDA1E}" presName="composite" presStyleCnt="0"/>
      <dgm:spPr/>
      <dgm:t>
        <a:bodyPr/>
        <a:lstStyle/>
        <a:p>
          <a:endParaRPr lang="en-US"/>
        </a:p>
      </dgm:t>
    </dgm:pt>
    <dgm:pt modelId="{D4B32D59-98B0-45AF-BE90-3FFA297C5DFA}" type="pres">
      <dgm:prSet presAssocID="{9843E521-615D-4664-A273-1D57092EDA1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D9ADA9-3A3A-4CC9-9EE0-CC525428CC16}" type="pres">
      <dgm:prSet presAssocID="{9843E521-615D-4664-A273-1D57092EDA1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40738F-AC0A-4D31-92E6-D83106084917}" type="presOf" srcId="{7FE604EE-8911-43CA-BDD0-00D796BC3283}" destId="{37D9ADA9-3A3A-4CC9-9EE0-CC525428CC16}" srcOrd="0" destOrd="7" presId="urn:microsoft.com/office/officeart/2005/8/layout/hList1"/>
    <dgm:cxn modelId="{0333204A-6369-46CF-B2C5-0A28E50FBAA1}" srcId="{BBEC4A78-FD73-4194-B476-50EF314A307C}" destId="{823C526B-1E6D-456A-92F9-70E627C0816A}" srcOrd="3" destOrd="0" parTransId="{9C006498-7F47-4578-A65F-54FEDDD4DF07}" sibTransId="{4930B9AE-4568-4BCD-B473-234F88AE5D02}"/>
    <dgm:cxn modelId="{52288083-616B-46EB-8A1E-3C39D75E2BBA}" type="presOf" srcId="{7D6D77E8-CAA8-40FE-B2F5-24F6541AFCD9}" destId="{37D9ADA9-3A3A-4CC9-9EE0-CC525428CC16}" srcOrd="0" destOrd="1" presId="urn:microsoft.com/office/officeart/2005/8/layout/hList1"/>
    <dgm:cxn modelId="{36487FD4-4390-4CAB-B58B-A6D6F3DB6F72}" srcId="{9843E521-615D-4664-A273-1D57092EDA1E}" destId="{7D6D77E8-CAA8-40FE-B2F5-24F6541AFCD9}" srcOrd="1" destOrd="0" parTransId="{E80B0F08-FB9A-4B85-8CD5-69697AB6F89B}" sibTransId="{4BF002D9-747A-47B4-A369-7D914B996F65}"/>
    <dgm:cxn modelId="{732983DA-B0C6-4261-9B32-E8CA66BCC590}" srcId="{9843E521-615D-4664-A273-1D57092EDA1E}" destId="{19155A89-4282-47BA-AA83-E8F11971DA7D}" srcOrd="8" destOrd="0" parTransId="{8C5AC175-AF69-42C0-92B5-34343CD9B479}" sibTransId="{0C2F99DB-14DE-44D7-8083-4BE2F373A491}"/>
    <dgm:cxn modelId="{B0C57243-674B-4163-A429-28ACCDAB18BC}" srcId="{9843E521-615D-4664-A273-1D57092EDA1E}" destId="{8CB78F29-EA84-4E71-95A5-02F5E9447843}" srcOrd="4" destOrd="0" parTransId="{41D1CE93-8C9C-4ADE-9928-52AA179A55DC}" sibTransId="{94935683-99AB-4C5D-9931-3D9B8BC26DC3}"/>
    <dgm:cxn modelId="{DF715919-6FFC-47E6-88F5-1794802D1B51}" srcId="{9843E521-615D-4664-A273-1D57092EDA1E}" destId="{F04595DB-DB07-4344-B357-3F52646FDAF4}" srcOrd="2" destOrd="0" parTransId="{F1002E99-DD1E-43B2-A3D9-323EA328D1EB}" sibTransId="{19389542-9C48-4955-9205-9E16A6004EAE}"/>
    <dgm:cxn modelId="{3F5B1936-47A6-49B4-86DE-278B74DCB579}" type="presOf" srcId="{65B6D590-C511-49F4-882C-8929F16C3C54}" destId="{CBF48FA1-6D4D-4120-BBF3-733D95FFD14C}" srcOrd="0" destOrd="1" presId="urn:microsoft.com/office/officeart/2005/8/layout/hList1"/>
    <dgm:cxn modelId="{63C66C71-B9F9-4C1E-8AE5-410E4431D103}" srcId="{BBEC4A78-FD73-4194-B476-50EF314A307C}" destId="{181AB7CB-4FF0-46D3-BBC0-589046B8D09E}" srcOrd="5" destOrd="0" parTransId="{AAC93B0B-A3C8-4DB2-AD20-CF45ED2F40C3}" sibTransId="{252AF774-DEA4-4396-9F8C-3B5CBB123106}"/>
    <dgm:cxn modelId="{2C03DBFB-5667-4357-8474-D05729117285}" type="presOf" srcId="{C366E022-D79B-48A6-8E75-ED09C8869C77}" destId="{37D9ADA9-3A3A-4CC9-9EE0-CC525428CC16}" srcOrd="0" destOrd="5" presId="urn:microsoft.com/office/officeart/2005/8/layout/hList1"/>
    <dgm:cxn modelId="{53F024B6-17BA-4E79-A916-42D3E8F98D32}" type="presOf" srcId="{192FD3C1-261D-4F38-9B32-F03E54DAA446}" destId="{08B178BB-BFFB-49FD-BCA9-E81F59475158}" srcOrd="0" destOrd="0" presId="urn:microsoft.com/office/officeart/2005/8/layout/hList1"/>
    <dgm:cxn modelId="{E5DD159B-2703-4152-8D49-0165423C4C1D}" type="presOf" srcId="{770F4C2F-FAAF-4E3D-BAC1-B3390948BFE4}" destId="{37D9ADA9-3A3A-4CC9-9EE0-CC525428CC16}" srcOrd="0" destOrd="3" presId="urn:microsoft.com/office/officeart/2005/8/layout/hList1"/>
    <dgm:cxn modelId="{E840E4D6-E303-47D2-813E-F19203C894C7}" srcId="{BBEC4A78-FD73-4194-B476-50EF314A307C}" destId="{98023801-AD1F-4780-9F58-DD9BEF4A4523}" srcOrd="6" destOrd="0" parTransId="{F7AEEE1E-63A1-49CA-91F0-DD1A85C1A667}" sibTransId="{34260B18-A655-49AC-A3F7-D13433F4D0A3}"/>
    <dgm:cxn modelId="{F8D220B1-8988-4C38-BC62-D0EA6032BD85}" type="presOf" srcId="{181AB7CB-4FF0-46D3-BBC0-589046B8D09E}" destId="{CBF48FA1-6D4D-4120-BBF3-733D95FFD14C}" srcOrd="0" destOrd="5" presId="urn:microsoft.com/office/officeart/2005/8/layout/hList1"/>
    <dgm:cxn modelId="{38CE704E-7BBD-46E7-9996-A9FE906C6930}" srcId="{BBEC4A78-FD73-4194-B476-50EF314A307C}" destId="{1EA485C7-38EE-4D7E-891E-50D1DB3BF6EF}" srcOrd="7" destOrd="0" parTransId="{EC899FE3-8E02-4CC5-93FC-CDDAC91420A4}" sibTransId="{E7E61AB7-D16D-42DE-BCC0-0B5E524C26D4}"/>
    <dgm:cxn modelId="{10D70EC4-E225-46B9-BAFB-B9A6E72C7D02}" srcId="{9843E521-615D-4664-A273-1D57092EDA1E}" destId="{770F4C2F-FAAF-4E3D-BAC1-B3390948BFE4}" srcOrd="3" destOrd="0" parTransId="{FFEEE165-8139-49C0-816D-F77D9E432929}" sibTransId="{504FE5C4-2E9F-4A66-9805-6E616E9D8DF3}"/>
    <dgm:cxn modelId="{111B7335-C851-47FB-BC0F-C0A3199BFCBD}" srcId="{9843E521-615D-4664-A273-1D57092EDA1E}" destId="{7FE604EE-8911-43CA-BDD0-00D796BC3283}" srcOrd="7" destOrd="0" parTransId="{12C7E645-E046-4F99-8394-0266D5B7B9EE}" sibTransId="{2C5FB5B6-26F2-45AD-99CB-C4D9EC1DE32C}"/>
    <dgm:cxn modelId="{CE858E6C-5661-49A6-8A41-17ACE8714E4D}" srcId="{192FD3C1-261D-4F38-9B32-F03E54DAA446}" destId="{BBEC4A78-FD73-4194-B476-50EF314A307C}" srcOrd="0" destOrd="0" parTransId="{D146F067-7E03-41F4-90AE-7B8CBE1FD676}" sibTransId="{6D39A4FF-F0AD-49A4-80E7-19AF629F1202}"/>
    <dgm:cxn modelId="{2F502CD6-0936-4115-9A2F-8F1605A710D2}" type="presOf" srcId="{9843E521-615D-4664-A273-1D57092EDA1E}" destId="{D4B32D59-98B0-45AF-BE90-3FFA297C5DFA}" srcOrd="0" destOrd="0" presId="urn:microsoft.com/office/officeart/2005/8/layout/hList1"/>
    <dgm:cxn modelId="{60DE6ED7-0DCC-45D9-A72A-09B55BBF5CCF}" type="presOf" srcId="{19155A89-4282-47BA-AA83-E8F11971DA7D}" destId="{37D9ADA9-3A3A-4CC9-9EE0-CC525428CC16}" srcOrd="0" destOrd="8" presId="urn:microsoft.com/office/officeart/2005/8/layout/hList1"/>
    <dgm:cxn modelId="{AB84C84E-2B5B-4EDA-9051-E953DBA1FDA9}" type="presOf" srcId="{D414677F-A516-443A-987A-12EA02C81845}" destId="{37D9ADA9-3A3A-4CC9-9EE0-CC525428CC16}" srcOrd="0" destOrd="0" presId="urn:microsoft.com/office/officeart/2005/8/layout/hList1"/>
    <dgm:cxn modelId="{58DF5F78-38AD-4149-A3CD-B8C388D0B7E2}" type="presOf" srcId="{98023801-AD1F-4780-9F58-DD9BEF4A4523}" destId="{CBF48FA1-6D4D-4120-BBF3-733D95FFD14C}" srcOrd="0" destOrd="6" presId="urn:microsoft.com/office/officeart/2005/8/layout/hList1"/>
    <dgm:cxn modelId="{FC061417-909F-4D75-876C-79589C084314}" srcId="{192FD3C1-261D-4F38-9B32-F03E54DAA446}" destId="{9843E521-615D-4664-A273-1D57092EDA1E}" srcOrd="1" destOrd="0" parTransId="{87AFD54A-F193-4AA5-B6E4-5C7DEBDD2A39}" sibTransId="{ADFABCE9-E7C7-4D39-9109-42BEDD9B7CB7}"/>
    <dgm:cxn modelId="{0427EEB2-EB5D-4F3C-8199-17FDD15BE5BE}" type="presOf" srcId="{BBEC4A78-FD73-4194-B476-50EF314A307C}" destId="{E6CA3565-F144-4732-8936-46B158F588DF}" srcOrd="0" destOrd="0" presId="urn:microsoft.com/office/officeart/2005/8/layout/hList1"/>
    <dgm:cxn modelId="{09032F74-CE20-48A5-A35A-215738D695F2}" type="presOf" srcId="{F04595DB-DB07-4344-B357-3F52646FDAF4}" destId="{37D9ADA9-3A3A-4CC9-9EE0-CC525428CC16}" srcOrd="0" destOrd="2" presId="urn:microsoft.com/office/officeart/2005/8/layout/hList1"/>
    <dgm:cxn modelId="{2A69BD1D-4FD5-403E-BD54-89F905CC9567}" srcId="{BBEC4A78-FD73-4194-B476-50EF314A307C}" destId="{EBA612A4-EEE9-4F3E-BBF2-2E265A5157AD}" srcOrd="2" destOrd="0" parTransId="{1E939978-800F-4B25-9B8C-3FF407681F79}" sibTransId="{5729A7AC-9EA8-406D-989B-CD8ACB20DAFD}"/>
    <dgm:cxn modelId="{5F6AF6B5-DFBB-4CA3-AA76-7A1496FE6440}" srcId="{9843E521-615D-4664-A273-1D57092EDA1E}" destId="{C366E022-D79B-48A6-8E75-ED09C8869C77}" srcOrd="5" destOrd="0" parTransId="{B7A7CDCE-29CD-4959-81EA-6D44C24ECE76}" sibTransId="{7B2AA852-BE75-4B3D-919A-457BE9399C79}"/>
    <dgm:cxn modelId="{CD4C0470-7847-4D6B-8838-928334B8C708}" type="presOf" srcId="{EBA612A4-EEE9-4F3E-BBF2-2E265A5157AD}" destId="{CBF48FA1-6D4D-4120-BBF3-733D95FFD14C}" srcOrd="0" destOrd="2" presId="urn:microsoft.com/office/officeart/2005/8/layout/hList1"/>
    <dgm:cxn modelId="{09B835AF-6D04-4B4B-B0A1-C1E2F3ED20EF}" type="presOf" srcId="{5326E595-69E9-4A01-B7F8-7697740E1790}" destId="{CBF48FA1-6D4D-4120-BBF3-733D95FFD14C}" srcOrd="0" destOrd="0" presId="urn:microsoft.com/office/officeart/2005/8/layout/hList1"/>
    <dgm:cxn modelId="{F2B25472-0BB4-402E-9FA9-2AF70A918788}" srcId="{9843E521-615D-4664-A273-1D57092EDA1E}" destId="{6EA8D48F-FC5B-4601-8B18-D55E2680F0A9}" srcOrd="9" destOrd="0" parTransId="{0D6551F0-DDD4-4336-9817-ABFED030DF9F}" sibTransId="{A1784CE9-E6A6-4D18-89CE-C3869959BDFD}"/>
    <dgm:cxn modelId="{A046E8B4-59C7-462B-9A85-B4F4EBE0537E}" type="presOf" srcId="{08226CB5-7C95-4043-B98D-8C3B7C4D47EC}" destId="{37D9ADA9-3A3A-4CC9-9EE0-CC525428CC16}" srcOrd="0" destOrd="6" presId="urn:microsoft.com/office/officeart/2005/8/layout/hList1"/>
    <dgm:cxn modelId="{E1166420-FF33-4880-8A55-24F18E38E2F3}" type="presOf" srcId="{8CB78F29-EA84-4E71-95A5-02F5E9447843}" destId="{37D9ADA9-3A3A-4CC9-9EE0-CC525428CC16}" srcOrd="0" destOrd="4" presId="urn:microsoft.com/office/officeart/2005/8/layout/hList1"/>
    <dgm:cxn modelId="{06DD7605-25C5-46AD-B13F-0EBAC99E0BA1}" srcId="{9843E521-615D-4664-A273-1D57092EDA1E}" destId="{08226CB5-7C95-4043-B98D-8C3B7C4D47EC}" srcOrd="6" destOrd="0" parTransId="{57AF431D-439D-443F-8745-8C8BFD3E152E}" sibTransId="{7E5CAB17-7F73-44C1-836E-7E0097027E01}"/>
    <dgm:cxn modelId="{E96BB632-D4A5-49AA-B7DC-DDBE7E17C54D}" type="presOf" srcId="{823C526B-1E6D-456A-92F9-70E627C0816A}" destId="{CBF48FA1-6D4D-4120-BBF3-733D95FFD14C}" srcOrd="0" destOrd="3" presId="urn:microsoft.com/office/officeart/2005/8/layout/hList1"/>
    <dgm:cxn modelId="{6D2E8AE6-EDFA-4361-BF32-7A454DA28455}" srcId="{9843E521-615D-4664-A273-1D57092EDA1E}" destId="{D414677F-A516-443A-987A-12EA02C81845}" srcOrd="0" destOrd="0" parTransId="{0E24D755-8914-44CE-A288-808936A8594E}" sibTransId="{4FA8A60C-3F8D-4BDF-98B0-C34E360573C4}"/>
    <dgm:cxn modelId="{CA240867-9F22-49B4-A062-F0ECE16257D3}" srcId="{BBEC4A78-FD73-4194-B476-50EF314A307C}" destId="{5326E595-69E9-4A01-B7F8-7697740E1790}" srcOrd="0" destOrd="0" parTransId="{875A0A09-9AB3-4CE4-A87E-AE5676CD1EED}" sibTransId="{E59FE941-BF49-495D-A93B-DFA1E7826776}"/>
    <dgm:cxn modelId="{9059D830-53DD-4528-8472-F8E9D754E46B}" srcId="{BBEC4A78-FD73-4194-B476-50EF314A307C}" destId="{65B6D590-C511-49F4-882C-8929F16C3C54}" srcOrd="1" destOrd="0" parTransId="{1189B9BB-9E06-444E-96F1-A330BBE028E6}" sibTransId="{EF0F80F2-CBF7-4442-845E-833484F6D678}"/>
    <dgm:cxn modelId="{D3868DAF-FCDC-43AF-B3AE-9CDC7A6CCD71}" type="presOf" srcId="{6EA8D48F-FC5B-4601-8B18-D55E2680F0A9}" destId="{37D9ADA9-3A3A-4CC9-9EE0-CC525428CC16}" srcOrd="0" destOrd="9" presId="urn:microsoft.com/office/officeart/2005/8/layout/hList1"/>
    <dgm:cxn modelId="{ABAB7598-4F08-48F3-9640-F3CCA26A9ACE}" type="presOf" srcId="{1EA485C7-38EE-4D7E-891E-50D1DB3BF6EF}" destId="{CBF48FA1-6D4D-4120-BBF3-733D95FFD14C}" srcOrd="0" destOrd="7" presId="urn:microsoft.com/office/officeart/2005/8/layout/hList1"/>
    <dgm:cxn modelId="{88FF186D-1532-4A29-8AE9-3E1134DA0AAE}" type="presOf" srcId="{8C67EA3B-035D-4EA3-AF98-2D7B8E40165C}" destId="{CBF48FA1-6D4D-4120-BBF3-733D95FFD14C}" srcOrd="0" destOrd="4" presId="urn:microsoft.com/office/officeart/2005/8/layout/hList1"/>
    <dgm:cxn modelId="{F19CF3EE-94D7-4344-AB30-79EAC64EF55C}" srcId="{BBEC4A78-FD73-4194-B476-50EF314A307C}" destId="{8C67EA3B-035D-4EA3-AF98-2D7B8E40165C}" srcOrd="4" destOrd="0" parTransId="{AB76B41C-F340-4721-B944-1FB01E132E1B}" sibTransId="{FDF64D00-3F7D-4CCC-8021-EBFDC59ADB62}"/>
    <dgm:cxn modelId="{085FFFC4-13C5-413F-B211-E0C386DC1FF0}" type="presParOf" srcId="{08B178BB-BFFB-49FD-BCA9-E81F59475158}" destId="{355C7767-39BB-4A5D-AC13-A60D32666B03}" srcOrd="0" destOrd="0" presId="urn:microsoft.com/office/officeart/2005/8/layout/hList1"/>
    <dgm:cxn modelId="{06417603-EF56-4A8C-A41F-7D86797EBF1E}" type="presParOf" srcId="{355C7767-39BB-4A5D-AC13-A60D32666B03}" destId="{E6CA3565-F144-4732-8936-46B158F588DF}" srcOrd="0" destOrd="0" presId="urn:microsoft.com/office/officeart/2005/8/layout/hList1"/>
    <dgm:cxn modelId="{0605E886-0A39-4DEF-B2B6-FCD52C80E1E2}" type="presParOf" srcId="{355C7767-39BB-4A5D-AC13-A60D32666B03}" destId="{CBF48FA1-6D4D-4120-BBF3-733D95FFD14C}" srcOrd="1" destOrd="0" presId="urn:microsoft.com/office/officeart/2005/8/layout/hList1"/>
    <dgm:cxn modelId="{3C1FB074-2777-47FA-9C3C-F016EAA656A5}" type="presParOf" srcId="{08B178BB-BFFB-49FD-BCA9-E81F59475158}" destId="{6E8C4569-0DCD-4A3B-96CD-B618E8E8CB28}" srcOrd="1" destOrd="0" presId="urn:microsoft.com/office/officeart/2005/8/layout/hList1"/>
    <dgm:cxn modelId="{58C0BFCA-D10A-4B99-A2A1-AFB94299689A}" type="presParOf" srcId="{08B178BB-BFFB-49FD-BCA9-E81F59475158}" destId="{706C03E7-EC4D-4943-BACE-E64C30F31078}" srcOrd="2" destOrd="0" presId="urn:microsoft.com/office/officeart/2005/8/layout/hList1"/>
    <dgm:cxn modelId="{DDDC4119-B714-4C29-B228-1FC7EC3F2613}" type="presParOf" srcId="{706C03E7-EC4D-4943-BACE-E64C30F31078}" destId="{D4B32D59-98B0-45AF-BE90-3FFA297C5DFA}" srcOrd="0" destOrd="0" presId="urn:microsoft.com/office/officeart/2005/8/layout/hList1"/>
    <dgm:cxn modelId="{18121D87-5868-454C-BFB3-F9F9640F60D8}" type="presParOf" srcId="{706C03E7-EC4D-4943-BACE-E64C30F31078}" destId="{37D9ADA9-3A3A-4CC9-9EE0-CC525428CC16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4EDDA696-A2E5-4088-B2A7-395A9430351D}" type="doc">
      <dgm:prSet loTypeId="urn:microsoft.com/office/officeart/2005/8/layout/hList1" loCatId="list" qsTypeId="urn:microsoft.com/office/officeart/2005/8/quickstyle/3d1" qsCatId="3D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3C46937C-FC2B-489F-9F8A-75147A3CFF3B}">
      <dgm:prSet phldrT="[Text]" custT="1"/>
      <dgm:spPr/>
      <dgm:t>
        <a:bodyPr/>
        <a:lstStyle/>
        <a:p>
          <a:r>
            <a:rPr lang="en-US" sz="2400" b="1" dirty="0" smtClean="0"/>
            <a:t>Income Now Design Team</a:t>
          </a:r>
          <a:endParaRPr lang="en-US" sz="2400" b="1" dirty="0"/>
        </a:p>
      </dgm:t>
    </dgm:pt>
    <dgm:pt modelId="{5B6C6AB6-18A7-4094-8ED6-AEB2B53BE80A}" type="parTrans" cxnId="{61419126-C075-490D-B881-F1044A054BBD}">
      <dgm:prSet/>
      <dgm:spPr/>
      <dgm:t>
        <a:bodyPr/>
        <a:lstStyle/>
        <a:p>
          <a:endParaRPr lang="en-US"/>
        </a:p>
      </dgm:t>
    </dgm:pt>
    <dgm:pt modelId="{1964F33C-D959-4FCD-8620-3D84A1749280}" type="sibTrans" cxnId="{61419126-C075-490D-B881-F1044A054BBD}">
      <dgm:prSet/>
      <dgm:spPr/>
      <dgm:t>
        <a:bodyPr/>
        <a:lstStyle/>
        <a:p>
          <a:endParaRPr lang="en-US"/>
        </a:p>
      </dgm:t>
    </dgm:pt>
    <dgm:pt modelId="{B35615E4-7E23-41C0-94B9-E71095737FF4}">
      <dgm:prSet phldrT="[Text]" custT="1"/>
      <dgm:spPr/>
      <dgm:t>
        <a:bodyPr/>
        <a:lstStyle/>
        <a:p>
          <a:r>
            <a:rPr lang="en-US" sz="1700" dirty="0" smtClean="0"/>
            <a:t>This workgroup is called upon when system design is necessary.  Depending on the design necessary, participating agencies can include; income service providers, homeless service providers, social security, DARS, employers and other appropriate agencies.</a:t>
          </a:r>
          <a:endParaRPr lang="en-US" sz="1700" dirty="0"/>
        </a:p>
      </dgm:t>
    </dgm:pt>
    <dgm:pt modelId="{EE51D275-D4B0-4590-9C4E-67CD6DF40C9C}" type="sibTrans" cxnId="{E6017309-3F3D-4ECE-A003-833856D13BFD}">
      <dgm:prSet/>
      <dgm:spPr/>
      <dgm:t>
        <a:bodyPr/>
        <a:lstStyle/>
        <a:p>
          <a:endParaRPr lang="en-US"/>
        </a:p>
      </dgm:t>
    </dgm:pt>
    <dgm:pt modelId="{8E0FC3DF-B043-499A-B510-14CCA66DC45C}" type="parTrans" cxnId="{E6017309-3F3D-4ECE-A003-833856D13BFD}">
      <dgm:prSet/>
      <dgm:spPr/>
      <dgm:t>
        <a:bodyPr/>
        <a:lstStyle/>
        <a:p>
          <a:endParaRPr lang="en-US"/>
        </a:p>
      </dgm:t>
    </dgm:pt>
    <dgm:pt modelId="{D5336374-ED4A-4AB3-9938-79E8CA6A0051}" type="pres">
      <dgm:prSet presAssocID="{4EDDA696-A2E5-4088-B2A7-395A9430351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AA1DD5-DBE0-4A79-BDC5-55A56D8A5FA5}" type="pres">
      <dgm:prSet presAssocID="{3C46937C-FC2B-489F-9F8A-75147A3CFF3B}" presName="composite" presStyleCnt="0"/>
      <dgm:spPr/>
      <dgm:t>
        <a:bodyPr/>
        <a:lstStyle/>
        <a:p>
          <a:endParaRPr lang="en-US"/>
        </a:p>
      </dgm:t>
    </dgm:pt>
    <dgm:pt modelId="{A1CE94B9-9188-4209-8F25-1B04CA3296FA}" type="pres">
      <dgm:prSet presAssocID="{3C46937C-FC2B-489F-9F8A-75147A3CFF3B}" presName="parTx" presStyleLbl="align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A0811-A2F3-4F73-B8A5-A55B416BA192}" type="pres">
      <dgm:prSet presAssocID="{3C46937C-FC2B-489F-9F8A-75147A3CFF3B}" presName="desTx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6017309-3F3D-4ECE-A003-833856D13BFD}" srcId="{3C46937C-FC2B-489F-9F8A-75147A3CFF3B}" destId="{B35615E4-7E23-41C0-94B9-E71095737FF4}" srcOrd="0" destOrd="0" parTransId="{8E0FC3DF-B043-499A-B510-14CCA66DC45C}" sibTransId="{EE51D275-D4B0-4590-9C4E-67CD6DF40C9C}"/>
    <dgm:cxn modelId="{41ACAB38-EC58-405B-BB4C-C59DDA9BFAE1}" type="presOf" srcId="{B35615E4-7E23-41C0-94B9-E71095737FF4}" destId="{EF6A0811-A2F3-4F73-B8A5-A55B416BA192}" srcOrd="0" destOrd="0" presId="urn:microsoft.com/office/officeart/2005/8/layout/hList1"/>
    <dgm:cxn modelId="{A6E52396-7B34-40AB-89C2-E1DD4C13F57D}" type="presOf" srcId="{3C46937C-FC2B-489F-9F8A-75147A3CFF3B}" destId="{A1CE94B9-9188-4209-8F25-1B04CA3296FA}" srcOrd="0" destOrd="0" presId="urn:microsoft.com/office/officeart/2005/8/layout/hList1"/>
    <dgm:cxn modelId="{173E18F5-4F71-4A94-83C8-6BA54DC77F58}" type="presOf" srcId="{4EDDA696-A2E5-4088-B2A7-395A9430351D}" destId="{D5336374-ED4A-4AB3-9938-79E8CA6A0051}" srcOrd="0" destOrd="0" presId="urn:microsoft.com/office/officeart/2005/8/layout/hList1"/>
    <dgm:cxn modelId="{61419126-C075-490D-B881-F1044A054BBD}" srcId="{4EDDA696-A2E5-4088-B2A7-395A9430351D}" destId="{3C46937C-FC2B-489F-9F8A-75147A3CFF3B}" srcOrd="0" destOrd="0" parTransId="{5B6C6AB6-18A7-4094-8ED6-AEB2B53BE80A}" sibTransId="{1964F33C-D959-4FCD-8620-3D84A1749280}"/>
    <dgm:cxn modelId="{FB548C46-4169-4FE4-A3F5-1CB7C699A709}" type="presParOf" srcId="{D5336374-ED4A-4AB3-9938-79E8CA6A0051}" destId="{4BAA1DD5-DBE0-4A79-BDC5-55A56D8A5FA5}" srcOrd="0" destOrd="0" presId="urn:microsoft.com/office/officeart/2005/8/layout/hList1"/>
    <dgm:cxn modelId="{0F564F1F-BE25-4B46-8D0B-808F845D17C3}" type="presParOf" srcId="{4BAA1DD5-DBE0-4A79-BDC5-55A56D8A5FA5}" destId="{A1CE94B9-9188-4209-8F25-1B04CA3296FA}" srcOrd="0" destOrd="0" presId="urn:microsoft.com/office/officeart/2005/8/layout/hList1"/>
    <dgm:cxn modelId="{C9CC22C9-3CE7-46A0-89C3-BC4C626AF7D8}" type="presParOf" srcId="{4BAA1DD5-DBE0-4A79-BDC5-55A56D8A5FA5}" destId="{EF6A0811-A2F3-4F73-B8A5-A55B416BA19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EB0A2-8F00-4DDC-BF39-00AC61D1CA0B}" type="doc">
      <dgm:prSet loTypeId="urn:microsoft.com/office/officeart/2005/8/layout/radial3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DF87E68-36C6-4483-B444-DF67B2D8BBAA}">
      <dgm:prSet phldrT="[Text]" custT="1"/>
      <dgm:spPr/>
      <dgm:t>
        <a:bodyPr/>
        <a:lstStyle/>
        <a:p>
          <a:r>
            <a:rPr lang="en-US" sz="1400" b="1" dirty="0"/>
            <a:t>RRH Expansion</a:t>
          </a:r>
        </a:p>
      </dgm:t>
    </dgm:pt>
    <dgm:pt modelId="{B5E12A07-3F5F-47C0-A90D-69A6E25CCEC8}" type="parTrans" cxnId="{C83CB9AF-5ECE-412D-9387-97ED4F0E4C73}">
      <dgm:prSet/>
      <dgm:spPr/>
      <dgm:t>
        <a:bodyPr/>
        <a:lstStyle/>
        <a:p>
          <a:endParaRPr lang="en-US"/>
        </a:p>
      </dgm:t>
    </dgm:pt>
    <dgm:pt modelId="{175D90A3-FD98-4F03-A4CC-59D43685D01F}" type="sibTrans" cxnId="{C83CB9AF-5ECE-412D-9387-97ED4F0E4C73}">
      <dgm:prSet/>
      <dgm:spPr/>
      <dgm:t>
        <a:bodyPr/>
        <a:lstStyle/>
        <a:p>
          <a:endParaRPr lang="en-US"/>
        </a:p>
      </dgm:t>
    </dgm:pt>
    <dgm:pt modelId="{5517FF86-2F17-4BE2-A349-570E3BB149AA}">
      <dgm:prSet phldrT="[Text]" custT="1"/>
      <dgm:spPr/>
      <dgm:t>
        <a:bodyPr/>
        <a:lstStyle/>
        <a:p>
          <a:r>
            <a:rPr lang="en-US" sz="1400" b="1" dirty="0"/>
            <a:t>PSH Pipeline</a:t>
          </a:r>
        </a:p>
      </dgm:t>
    </dgm:pt>
    <dgm:pt modelId="{BE455D4E-D3A4-487A-AD67-14B237AC2614}" type="parTrans" cxnId="{E3E4D2B5-3FBA-44D5-9646-FA8FEFE56CA8}">
      <dgm:prSet/>
      <dgm:spPr/>
      <dgm:t>
        <a:bodyPr/>
        <a:lstStyle/>
        <a:p>
          <a:endParaRPr lang="en-US"/>
        </a:p>
      </dgm:t>
    </dgm:pt>
    <dgm:pt modelId="{D3FB4518-6DA7-42B0-873A-1EE7FE4EA407}" type="sibTrans" cxnId="{E3E4D2B5-3FBA-44D5-9646-FA8FEFE56CA8}">
      <dgm:prSet/>
      <dgm:spPr/>
      <dgm:t>
        <a:bodyPr/>
        <a:lstStyle/>
        <a:p>
          <a:endParaRPr lang="en-US"/>
        </a:p>
      </dgm:t>
    </dgm:pt>
    <dgm:pt modelId="{CBB63380-DC40-44B9-BB55-5B4E5DD70D8A}">
      <dgm:prSet phldrT="[Text]" custT="1"/>
      <dgm:spPr/>
      <dgm:t>
        <a:bodyPr/>
        <a:lstStyle/>
        <a:p>
          <a:r>
            <a:rPr lang="en-US" sz="1400" b="1" dirty="0"/>
            <a:t>PSH Service Model</a:t>
          </a:r>
        </a:p>
      </dgm:t>
    </dgm:pt>
    <dgm:pt modelId="{6A36F5DB-8DFB-4918-A27C-E94DF95F98B0}" type="parTrans" cxnId="{8808DA88-3B41-4329-885C-2982AFEE35B5}">
      <dgm:prSet/>
      <dgm:spPr/>
      <dgm:t>
        <a:bodyPr/>
        <a:lstStyle/>
        <a:p>
          <a:endParaRPr lang="en-US"/>
        </a:p>
      </dgm:t>
    </dgm:pt>
    <dgm:pt modelId="{58229557-84A2-4A8F-83FC-0481A9B200D5}" type="sibTrans" cxnId="{8808DA88-3B41-4329-885C-2982AFEE35B5}">
      <dgm:prSet/>
      <dgm:spPr/>
      <dgm:t>
        <a:bodyPr/>
        <a:lstStyle/>
        <a:p>
          <a:endParaRPr lang="en-US"/>
        </a:p>
      </dgm:t>
    </dgm:pt>
    <dgm:pt modelId="{34CCBA46-0585-4ED0-854B-5AE9422807C7}">
      <dgm:prSet phldrT="[Text]" custT="1"/>
      <dgm:spPr/>
      <dgm:t>
        <a:bodyPr/>
        <a:lstStyle/>
        <a:p>
          <a:r>
            <a:rPr lang="en-US" sz="1400" b="1" dirty="0"/>
            <a:t>Downtown System Redesign</a:t>
          </a:r>
        </a:p>
      </dgm:t>
    </dgm:pt>
    <dgm:pt modelId="{3ADB1261-7108-4EE7-AD3A-F4015476A809}" type="parTrans" cxnId="{5810DF07-AB58-4DC6-B9F4-925E9144ACAC}">
      <dgm:prSet/>
      <dgm:spPr/>
      <dgm:t>
        <a:bodyPr/>
        <a:lstStyle/>
        <a:p>
          <a:endParaRPr lang="en-US"/>
        </a:p>
      </dgm:t>
    </dgm:pt>
    <dgm:pt modelId="{DF326852-C560-4821-9E71-59018D4E6BBC}" type="sibTrans" cxnId="{5810DF07-AB58-4DC6-B9F4-925E9144ACAC}">
      <dgm:prSet/>
      <dgm:spPr/>
      <dgm:t>
        <a:bodyPr/>
        <a:lstStyle/>
        <a:p>
          <a:endParaRPr lang="en-US"/>
        </a:p>
      </dgm:t>
    </dgm:pt>
    <dgm:pt modelId="{DD76F1E1-4038-4C9B-ABF6-4E289E6BA91D}">
      <dgm:prSet phldrT="[Text]" custT="1"/>
      <dgm:spPr/>
      <dgm:t>
        <a:bodyPr/>
        <a:lstStyle/>
        <a:p>
          <a:r>
            <a:rPr lang="en-US" sz="1350" b="1" dirty="0"/>
            <a:t>Coordinated Access</a:t>
          </a:r>
        </a:p>
      </dgm:t>
    </dgm:pt>
    <dgm:pt modelId="{89417157-3704-4B1F-BF8A-1DFF15E564BA}" type="parTrans" cxnId="{C6972192-17D5-494F-91E1-EBFB028D448E}">
      <dgm:prSet/>
      <dgm:spPr/>
      <dgm:t>
        <a:bodyPr/>
        <a:lstStyle/>
        <a:p>
          <a:endParaRPr lang="en-US"/>
        </a:p>
      </dgm:t>
    </dgm:pt>
    <dgm:pt modelId="{5FFA79EA-0076-45B9-8377-7D32F7EDF122}" type="sibTrans" cxnId="{C6972192-17D5-494F-91E1-EBFB028D448E}">
      <dgm:prSet/>
      <dgm:spPr/>
      <dgm:t>
        <a:bodyPr/>
        <a:lstStyle/>
        <a:p>
          <a:endParaRPr lang="en-US"/>
        </a:p>
      </dgm:t>
    </dgm:pt>
    <dgm:pt modelId="{01D33229-3A85-4451-A2B1-CEBE12B25606}">
      <dgm:prSet phldrT="[Text]" custT="1"/>
      <dgm:spPr/>
      <dgm:t>
        <a:bodyPr/>
        <a:lstStyle/>
        <a:p>
          <a:r>
            <a:rPr lang="en-US" sz="1300" b="1" dirty="0"/>
            <a:t>System Performance</a:t>
          </a:r>
        </a:p>
      </dgm:t>
    </dgm:pt>
    <dgm:pt modelId="{48D67B8D-06C4-4ED4-9F49-674FBF2D510B}" type="parTrans" cxnId="{D8B0EDAA-ED15-4A30-A270-CF77D71E2512}">
      <dgm:prSet/>
      <dgm:spPr/>
      <dgm:t>
        <a:bodyPr/>
        <a:lstStyle/>
        <a:p>
          <a:endParaRPr lang="en-US"/>
        </a:p>
      </dgm:t>
    </dgm:pt>
    <dgm:pt modelId="{2E227792-F078-44A6-89EE-E947281DEE4F}" type="sibTrans" cxnId="{D8B0EDAA-ED15-4A30-A270-CF77D71E2512}">
      <dgm:prSet/>
      <dgm:spPr/>
      <dgm:t>
        <a:bodyPr/>
        <a:lstStyle/>
        <a:p>
          <a:endParaRPr lang="en-US"/>
        </a:p>
      </dgm:t>
    </dgm:pt>
    <dgm:pt modelId="{20E5C659-2E88-462B-863F-E4C1BE8ACBF5}">
      <dgm:prSet phldrT="[Text]" custT="1"/>
      <dgm:spPr/>
      <dgm:t>
        <a:bodyPr/>
        <a:lstStyle/>
        <a:p>
          <a:r>
            <a:rPr lang="en-US" sz="1400" b="1" dirty="0"/>
            <a:t>HMIS</a:t>
          </a:r>
          <a:endParaRPr lang="en-US" sz="1100" b="1" dirty="0"/>
        </a:p>
      </dgm:t>
    </dgm:pt>
    <dgm:pt modelId="{6DD1CBB3-97C3-4D55-B0A2-3D2F36423DCC}" type="parTrans" cxnId="{51F3D645-D5C9-4CBE-ACA3-24CBBC45A00F}">
      <dgm:prSet/>
      <dgm:spPr/>
      <dgm:t>
        <a:bodyPr/>
        <a:lstStyle/>
        <a:p>
          <a:endParaRPr lang="en-US"/>
        </a:p>
      </dgm:t>
    </dgm:pt>
    <dgm:pt modelId="{064B6C2F-AC43-4F26-8001-FF7B4921BECA}" type="sibTrans" cxnId="{51F3D645-D5C9-4CBE-ACA3-24CBBC45A00F}">
      <dgm:prSet/>
      <dgm:spPr/>
      <dgm:t>
        <a:bodyPr/>
        <a:lstStyle/>
        <a:p>
          <a:endParaRPr lang="en-US"/>
        </a:p>
      </dgm:t>
    </dgm:pt>
    <dgm:pt modelId="{3B44248B-A970-40B5-AC8F-A80DB3DF6E68}">
      <dgm:prSet phldrT="[Text]" custT="1"/>
      <dgm:spPr/>
      <dgm:t>
        <a:bodyPr lIns="0" rIns="0"/>
        <a:lstStyle/>
        <a:p>
          <a:r>
            <a:rPr lang="en-US" sz="1400" b="1" dirty="0"/>
            <a:t>CoC </a:t>
          </a:r>
          <a:r>
            <a:rPr lang="en-US" sz="1300" b="1" dirty="0"/>
            <a:t>Coordination</a:t>
          </a:r>
        </a:p>
      </dgm:t>
    </dgm:pt>
    <dgm:pt modelId="{FC6FC8FC-8258-4C50-84E7-D8F546140354}" type="parTrans" cxnId="{0247D1C7-44AE-4826-B139-C3D144B60F92}">
      <dgm:prSet/>
      <dgm:spPr/>
      <dgm:t>
        <a:bodyPr/>
        <a:lstStyle/>
        <a:p>
          <a:endParaRPr lang="en-US"/>
        </a:p>
      </dgm:t>
    </dgm:pt>
    <dgm:pt modelId="{52BFAED7-1D6B-4BAB-B0F1-A2866112CB72}" type="sibTrans" cxnId="{0247D1C7-44AE-4826-B139-C3D144B60F92}">
      <dgm:prSet/>
      <dgm:spPr/>
      <dgm:t>
        <a:bodyPr/>
        <a:lstStyle/>
        <a:p>
          <a:endParaRPr lang="en-US"/>
        </a:p>
      </dgm:t>
    </dgm:pt>
    <dgm:pt modelId="{5C5F9A84-8FEF-4913-911C-D2FAEAE6C7E1}">
      <dgm:prSet phldrT="[Text]" custT="1"/>
      <dgm:spPr/>
      <dgm:t>
        <a:bodyPr lIns="0" tIns="0" rIns="0" bIns="0"/>
        <a:lstStyle/>
        <a:p>
          <a:r>
            <a:rPr lang="en-US" sz="1400" b="1" dirty="0"/>
            <a:t>Media/PR</a:t>
          </a:r>
          <a:endParaRPr lang="en-US" sz="1100" b="1" dirty="0"/>
        </a:p>
      </dgm:t>
    </dgm:pt>
    <dgm:pt modelId="{960C7F60-B049-4400-9C19-DDCEFF574D44}" type="parTrans" cxnId="{48D9F181-1E89-4933-8E02-D3F0E580F2C9}">
      <dgm:prSet/>
      <dgm:spPr/>
      <dgm:t>
        <a:bodyPr/>
        <a:lstStyle/>
        <a:p>
          <a:endParaRPr lang="en-US"/>
        </a:p>
      </dgm:t>
    </dgm:pt>
    <dgm:pt modelId="{1BA14FD8-DCF3-47BF-B621-A3E5EDCB993B}" type="sibTrans" cxnId="{48D9F181-1E89-4933-8E02-D3F0E580F2C9}">
      <dgm:prSet/>
      <dgm:spPr/>
      <dgm:t>
        <a:bodyPr/>
        <a:lstStyle/>
        <a:p>
          <a:endParaRPr lang="en-US"/>
        </a:p>
      </dgm:t>
    </dgm:pt>
    <dgm:pt modelId="{9455EA5D-5996-4C16-B2D3-41544D7F4BE9}">
      <dgm:prSet phldrT="[Text]" custT="1"/>
      <dgm:spPr/>
      <dgm:t>
        <a:bodyPr/>
        <a:lstStyle/>
        <a:p>
          <a:r>
            <a:rPr lang="en-US" sz="1400" b="1" dirty="0"/>
            <a:t>Change Manage-ment</a:t>
          </a:r>
        </a:p>
      </dgm:t>
    </dgm:pt>
    <dgm:pt modelId="{2C692630-6C05-465C-A7AD-4D2B0A77EF0B}" type="parTrans" cxnId="{CBCA284B-AE60-44D9-9ED4-885F517F3825}">
      <dgm:prSet/>
      <dgm:spPr/>
      <dgm:t>
        <a:bodyPr/>
        <a:lstStyle/>
        <a:p>
          <a:endParaRPr lang="en-US"/>
        </a:p>
      </dgm:t>
    </dgm:pt>
    <dgm:pt modelId="{CAD620D1-1512-4CBB-85F9-D215D7225EC7}" type="sibTrans" cxnId="{CBCA284B-AE60-44D9-9ED4-885F517F3825}">
      <dgm:prSet/>
      <dgm:spPr/>
      <dgm:t>
        <a:bodyPr/>
        <a:lstStyle/>
        <a:p>
          <a:endParaRPr lang="en-US"/>
        </a:p>
      </dgm:t>
    </dgm:pt>
    <dgm:pt modelId="{CEE7C85C-379A-4736-A9B7-212DE5FFC33D}">
      <dgm:prSet phldrT="[Text]"/>
      <dgm:spPr/>
      <dgm:t>
        <a:bodyPr/>
        <a:lstStyle/>
        <a:p>
          <a:r>
            <a:rPr lang="en-US" dirty="0"/>
            <a:t>System Coordination</a:t>
          </a:r>
        </a:p>
      </dgm:t>
    </dgm:pt>
    <dgm:pt modelId="{4B4BDBC5-82AA-439C-B095-B0AEC172C06F}" type="parTrans" cxnId="{2901C027-1381-49C8-9B3F-D5D519653D71}">
      <dgm:prSet/>
      <dgm:spPr/>
      <dgm:t>
        <a:bodyPr/>
        <a:lstStyle/>
        <a:p>
          <a:endParaRPr lang="en-US"/>
        </a:p>
      </dgm:t>
    </dgm:pt>
    <dgm:pt modelId="{E3A8A1D6-ED6A-488D-97B8-9EAD86927098}" type="sibTrans" cxnId="{2901C027-1381-49C8-9B3F-D5D519653D71}">
      <dgm:prSet/>
      <dgm:spPr/>
      <dgm:t>
        <a:bodyPr/>
        <a:lstStyle/>
        <a:p>
          <a:endParaRPr lang="en-US"/>
        </a:p>
      </dgm:t>
    </dgm:pt>
    <dgm:pt modelId="{C21E40D7-251C-4EFC-AD16-AB557CCB1B4C}">
      <dgm:prSet phldrT="[Text]" custT="1"/>
      <dgm:spPr/>
      <dgm:t>
        <a:bodyPr/>
        <a:lstStyle/>
        <a:p>
          <a:r>
            <a:rPr lang="en-US" sz="1400" b="1" dirty="0"/>
            <a:t>Barrier </a:t>
          </a:r>
        </a:p>
        <a:p>
          <a:r>
            <a:rPr lang="en-US" sz="1400" b="1" dirty="0"/>
            <a:t>Buster </a:t>
          </a:r>
        </a:p>
        <a:p>
          <a:r>
            <a:rPr lang="en-US" sz="1400" b="1" dirty="0"/>
            <a:t>Fund</a:t>
          </a:r>
        </a:p>
      </dgm:t>
    </dgm:pt>
    <dgm:pt modelId="{8D1C3CE4-7EBB-43BF-A6CF-30D343503D72}" type="parTrans" cxnId="{15F6EA33-AF51-4878-A8A5-9826844FD0CD}">
      <dgm:prSet/>
      <dgm:spPr/>
      <dgm:t>
        <a:bodyPr/>
        <a:lstStyle/>
        <a:p>
          <a:endParaRPr lang="en-US"/>
        </a:p>
      </dgm:t>
    </dgm:pt>
    <dgm:pt modelId="{C119D2D7-58A7-465E-A722-DD24E82165CD}" type="sibTrans" cxnId="{15F6EA33-AF51-4878-A8A5-9826844FD0CD}">
      <dgm:prSet/>
      <dgm:spPr/>
      <dgm:t>
        <a:bodyPr/>
        <a:lstStyle/>
        <a:p>
          <a:endParaRPr lang="en-US"/>
        </a:p>
      </dgm:t>
    </dgm:pt>
    <dgm:pt modelId="{CF0589B0-B772-4420-83F1-C786DC044DB8}">
      <dgm:prSet phldrT="[Text]" custT="1"/>
      <dgm:spPr/>
      <dgm:t>
        <a:bodyPr/>
        <a:lstStyle/>
        <a:p>
          <a:r>
            <a:rPr lang="en-US" sz="1400" b="1" dirty="0"/>
            <a:t>Income Now</a:t>
          </a:r>
        </a:p>
      </dgm:t>
    </dgm:pt>
    <dgm:pt modelId="{475B2214-60A4-40E5-9514-48B65197164C}" type="parTrans" cxnId="{39A0E93C-79C6-44C3-8D70-8EAE779DEEFD}">
      <dgm:prSet/>
      <dgm:spPr/>
      <dgm:t>
        <a:bodyPr/>
        <a:lstStyle/>
        <a:p>
          <a:endParaRPr lang="en-US"/>
        </a:p>
      </dgm:t>
    </dgm:pt>
    <dgm:pt modelId="{6C749560-DA68-47F3-BE82-3C1FAA86810F}" type="sibTrans" cxnId="{39A0E93C-79C6-44C3-8D70-8EAE779DEEFD}">
      <dgm:prSet/>
      <dgm:spPr/>
      <dgm:t>
        <a:bodyPr/>
        <a:lstStyle/>
        <a:p>
          <a:endParaRPr lang="en-US"/>
        </a:p>
      </dgm:t>
    </dgm:pt>
    <dgm:pt modelId="{1061828C-2F60-46AF-A4E6-C89704D1AA54}">
      <dgm:prSet phldrT="[Text]" custT="1"/>
      <dgm:spPr/>
      <dgm:t>
        <a:bodyPr/>
        <a:lstStyle/>
        <a:p>
          <a:r>
            <a:rPr lang="en-US" sz="1400" b="1" dirty="0"/>
            <a:t>Youth/ Young Adults LGBTQ and all</a:t>
          </a:r>
        </a:p>
      </dgm:t>
    </dgm:pt>
    <dgm:pt modelId="{85C3CE3B-7384-4811-88B3-54E826FCDA8A}" type="parTrans" cxnId="{C4946F8D-501A-4573-B1F7-82B53F4F6C8B}">
      <dgm:prSet/>
      <dgm:spPr/>
      <dgm:t>
        <a:bodyPr/>
        <a:lstStyle/>
        <a:p>
          <a:endParaRPr lang="en-US"/>
        </a:p>
      </dgm:t>
    </dgm:pt>
    <dgm:pt modelId="{88C2506A-56A6-47BD-9241-82F5FAD5F470}" type="sibTrans" cxnId="{C4946F8D-501A-4573-B1F7-82B53F4F6C8B}">
      <dgm:prSet/>
      <dgm:spPr/>
      <dgm:t>
        <a:bodyPr/>
        <a:lstStyle/>
        <a:p>
          <a:endParaRPr lang="en-US"/>
        </a:p>
      </dgm:t>
    </dgm:pt>
    <dgm:pt modelId="{6DB6A393-6C89-48C6-8DED-6BBC9794463A}" type="pres">
      <dgm:prSet presAssocID="{E83EB0A2-8F00-4DDC-BF39-00AC61D1CA0B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66A91A5-608D-4119-9D1D-97A04BA39361}" type="pres">
      <dgm:prSet presAssocID="{E83EB0A2-8F00-4DDC-BF39-00AC61D1CA0B}" presName="radial" presStyleCnt="0">
        <dgm:presLayoutVars>
          <dgm:animLvl val="ctr"/>
        </dgm:presLayoutVars>
      </dgm:prSet>
      <dgm:spPr/>
    </dgm:pt>
    <dgm:pt modelId="{A7FAD641-5D98-4FFC-985E-D0220CC2FB97}" type="pres">
      <dgm:prSet presAssocID="{CEE7C85C-379A-4736-A9B7-212DE5FFC33D}" presName="centerShape" presStyleLbl="vennNode1" presStyleIdx="0" presStyleCnt="14"/>
      <dgm:spPr/>
      <dgm:t>
        <a:bodyPr/>
        <a:lstStyle/>
        <a:p>
          <a:endParaRPr lang="en-US"/>
        </a:p>
      </dgm:t>
    </dgm:pt>
    <dgm:pt modelId="{2A415A22-68F8-4EAE-8F4D-80F6A3AF9650}" type="pres">
      <dgm:prSet presAssocID="{1DF87E68-36C6-4483-B444-DF67B2D8BBAA}" presName="node" presStyleLbl="vennNode1" presStyleIdx="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6EECBE-9B8D-4B8B-8C92-0624CDAA0F8C}" type="pres">
      <dgm:prSet presAssocID="{1061828C-2F60-46AF-A4E6-C89704D1AA54}" presName="node" presStyleLbl="vennNode1" presStyleIdx="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3BC35F-B019-4F4C-9D8F-E05BE0DA77A1}" type="pres">
      <dgm:prSet presAssocID="{5517FF86-2F17-4BE2-A349-570E3BB149AA}" presName="node" presStyleLbl="vennNode1" presStyleIdx="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B27B63-3F5A-4EE3-98B8-042D32CD61B4}" type="pres">
      <dgm:prSet presAssocID="{CBB63380-DC40-44B9-BB55-5B4E5DD70D8A}" presName="node" presStyleLbl="vennNode1" presStyleIdx="4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F612C0-874C-48D7-B6B6-B43BB09BD880}" type="pres">
      <dgm:prSet presAssocID="{34CCBA46-0585-4ED0-854B-5AE9422807C7}" presName="node" presStyleLbl="vennNode1" presStyleIdx="5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20EEF2-1D27-42F5-8E9B-E2CC2BE84050}" type="pres">
      <dgm:prSet presAssocID="{DD76F1E1-4038-4C9B-ABF6-4E289E6BA91D}" presName="node" presStyleLbl="vennNode1" presStyleIdx="6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1682C9-F2B1-4317-89D5-B9C2D34F4264}" type="pres">
      <dgm:prSet presAssocID="{C21E40D7-251C-4EFC-AD16-AB557CCB1B4C}" presName="node" presStyleLbl="vennNode1" presStyleIdx="7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E32FC-EA0F-43ED-A376-5A5DD3B2AC1D}" type="pres">
      <dgm:prSet presAssocID="{01D33229-3A85-4451-A2B1-CEBE12B25606}" presName="node" presStyleLbl="vennNode1" presStyleIdx="8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89EFD4-377A-4341-B1EA-4572CA03A46D}" type="pres">
      <dgm:prSet presAssocID="{20E5C659-2E88-462B-863F-E4C1BE8ACBF5}" presName="node" presStyleLbl="vennNode1" presStyleIdx="9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2F1867-3544-473A-B42F-5B49567364DC}" type="pres">
      <dgm:prSet presAssocID="{3B44248B-A970-40B5-AC8F-A80DB3DF6E68}" presName="node" presStyleLbl="vennNode1" presStyleIdx="10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FEFA68-0897-4A94-A72E-2DF3991EE98A}" type="pres">
      <dgm:prSet presAssocID="{5C5F9A84-8FEF-4913-911C-D2FAEAE6C7E1}" presName="node" presStyleLbl="vennNode1" presStyleIdx="11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9A5F89-693C-4748-AD02-BD9654CB0269}" type="pres">
      <dgm:prSet presAssocID="{9455EA5D-5996-4C16-B2D3-41544D7F4BE9}" presName="node" presStyleLbl="vennNode1" presStyleIdx="12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7582E4-8675-40A7-97A6-B93ADBDFFF88}" type="pres">
      <dgm:prSet presAssocID="{CF0589B0-B772-4420-83F1-C786DC044DB8}" presName="node" presStyleLbl="vennNode1" presStyleIdx="13" presStyleCnt="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946F8D-501A-4573-B1F7-82B53F4F6C8B}" srcId="{CEE7C85C-379A-4736-A9B7-212DE5FFC33D}" destId="{1061828C-2F60-46AF-A4E6-C89704D1AA54}" srcOrd="1" destOrd="0" parTransId="{85C3CE3B-7384-4811-88B3-54E826FCDA8A}" sibTransId="{88C2506A-56A6-47BD-9241-82F5FAD5F470}"/>
    <dgm:cxn modelId="{74BBB3A4-5DB8-4FEF-AF74-AD5C028E7573}" type="presOf" srcId="{3B44248B-A970-40B5-AC8F-A80DB3DF6E68}" destId="{1D2F1867-3544-473A-B42F-5B49567364DC}" srcOrd="0" destOrd="0" presId="urn:microsoft.com/office/officeart/2005/8/layout/radial3"/>
    <dgm:cxn modelId="{D8B0EDAA-ED15-4A30-A270-CF77D71E2512}" srcId="{CEE7C85C-379A-4736-A9B7-212DE5FFC33D}" destId="{01D33229-3A85-4451-A2B1-CEBE12B25606}" srcOrd="7" destOrd="0" parTransId="{48D67B8D-06C4-4ED4-9F49-674FBF2D510B}" sibTransId="{2E227792-F078-44A6-89EE-E947281DEE4F}"/>
    <dgm:cxn modelId="{0DFF58F0-87FD-49C4-B74A-912603EBC5DF}" type="presOf" srcId="{20E5C659-2E88-462B-863F-E4C1BE8ACBF5}" destId="{DE89EFD4-377A-4341-B1EA-4572CA03A46D}" srcOrd="0" destOrd="0" presId="urn:microsoft.com/office/officeart/2005/8/layout/radial3"/>
    <dgm:cxn modelId="{5810DF07-AB58-4DC6-B9F4-925E9144ACAC}" srcId="{CEE7C85C-379A-4736-A9B7-212DE5FFC33D}" destId="{34CCBA46-0585-4ED0-854B-5AE9422807C7}" srcOrd="4" destOrd="0" parTransId="{3ADB1261-7108-4EE7-AD3A-F4015476A809}" sibTransId="{DF326852-C560-4821-9E71-59018D4E6BBC}"/>
    <dgm:cxn modelId="{7A779B41-D17F-4E83-90A9-EC8C0D64BFF1}" type="presOf" srcId="{CBB63380-DC40-44B9-BB55-5B4E5DD70D8A}" destId="{B9B27B63-3F5A-4EE3-98B8-042D32CD61B4}" srcOrd="0" destOrd="0" presId="urn:microsoft.com/office/officeart/2005/8/layout/radial3"/>
    <dgm:cxn modelId="{DDE1A1CD-C593-4DE3-9B05-21FD92310625}" type="presOf" srcId="{C21E40D7-251C-4EFC-AD16-AB557CCB1B4C}" destId="{251682C9-F2B1-4317-89D5-B9C2D34F4264}" srcOrd="0" destOrd="0" presId="urn:microsoft.com/office/officeart/2005/8/layout/radial3"/>
    <dgm:cxn modelId="{7B32A5E9-BF1C-457C-BDAD-0213CF51AADE}" type="presOf" srcId="{DD76F1E1-4038-4C9B-ABF6-4E289E6BA91D}" destId="{AD20EEF2-1D27-42F5-8E9B-E2CC2BE84050}" srcOrd="0" destOrd="0" presId="urn:microsoft.com/office/officeart/2005/8/layout/radial3"/>
    <dgm:cxn modelId="{15F6EA33-AF51-4878-A8A5-9826844FD0CD}" srcId="{CEE7C85C-379A-4736-A9B7-212DE5FFC33D}" destId="{C21E40D7-251C-4EFC-AD16-AB557CCB1B4C}" srcOrd="6" destOrd="0" parTransId="{8D1C3CE4-7EBB-43BF-A6CF-30D343503D72}" sibTransId="{C119D2D7-58A7-465E-A722-DD24E82165CD}"/>
    <dgm:cxn modelId="{51F3D645-D5C9-4CBE-ACA3-24CBBC45A00F}" srcId="{CEE7C85C-379A-4736-A9B7-212DE5FFC33D}" destId="{20E5C659-2E88-462B-863F-E4C1BE8ACBF5}" srcOrd="8" destOrd="0" parTransId="{6DD1CBB3-97C3-4D55-B0A2-3D2F36423DCC}" sibTransId="{064B6C2F-AC43-4F26-8001-FF7B4921BECA}"/>
    <dgm:cxn modelId="{C83CB9AF-5ECE-412D-9387-97ED4F0E4C73}" srcId="{CEE7C85C-379A-4736-A9B7-212DE5FFC33D}" destId="{1DF87E68-36C6-4483-B444-DF67B2D8BBAA}" srcOrd="0" destOrd="0" parTransId="{B5E12A07-3F5F-47C0-A90D-69A6E25CCEC8}" sibTransId="{175D90A3-FD98-4F03-A4CC-59D43685D01F}"/>
    <dgm:cxn modelId="{E3E4D2B5-3FBA-44D5-9646-FA8FEFE56CA8}" srcId="{CEE7C85C-379A-4736-A9B7-212DE5FFC33D}" destId="{5517FF86-2F17-4BE2-A349-570E3BB149AA}" srcOrd="2" destOrd="0" parTransId="{BE455D4E-D3A4-487A-AD67-14B237AC2614}" sibTransId="{D3FB4518-6DA7-42B0-873A-1EE7FE4EA407}"/>
    <dgm:cxn modelId="{48D9F181-1E89-4933-8E02-D3F0E580F2C9}" srcId="{CEE7C85C-379A-4736-A9B7-212DE5FFC33D}" destId="{5C5F9A84-8FEF-4913-911C-D2FAEAE6C7E1}" srcOrd="10" destOrd="0" parTransId="{960C7F60-B049-4400-9C19-DDCEFF574D44}" sibTransId="{1BA14FD8-DCF3-47BF-B621-A3E5EDCB993B}"/>
    <dgm:cxn modelId="{D14AE2A7-6BBD-4E4D-92E7-2BB3D159CE69}" type="presOf" srcId="{1DF87E68-36C6-4483-B444-DF67B2D8BBAA}" destId="{2A415A22-68F8-4EAE-8F4D-80F6A3AF9650}" srcOrd="0" destOrd="0" presId="urn:microsoft.com/office/officeart/2005/8/layout/radial3"/>
    <dgm:cxn modelId="{8808DA88-3B41-4329-885C-2982AFEE35B5}" srcId="{CEE7C85C-379A-4736-A9B7-212DE5FFC33D}" destId="{CBB63380-DC40-44B9-BB55-5B4E5DD70D8A}" srcOrd="3" destOrd="0" parTransId="{6A36F5DB-8DFB-4918-A27C-E94DF95F98B0}" sibTransId="{58229557-84A2-4A8F-83FC-0481A9B200D5}"/>
    <dgm:cxn modelId="{93238CA2-7BA6-4122-8093-8849C91FD153}" type="presOf" srcId="{9455EA5D-5996-4C16-B2D3-41544D7F4BE9}" destId="{A09A5F89-693C-4748-AD02-BD9654CB0269}" srcOrd="0" destOrd="0" presId="urn:microsoft.com/office/officeart/2005/8/layout/radial3"/>
    <dgm:cxn modelId="{65D95FA5-D168-49A0-9390-AB39615FB2BC}" type="presOf" srcId="{CEE7C85C-379A-4736-A9B7-212DE5FFC33D}" destId="{A7FAD641-5D98-4FFC-985E-D0220CC2FB97}" srcOrd="0" destOrd="0" presId="urn:microsoft.com/office/officeart/2005/8/layout/radial3"/>
    <dgm:cxn modelId="{CBCA284B-AE60-44D9-9ED4-885F517F3825}" srcId="{CEE7C85C-379A-4736-A9B7-212DE5FFC33D}" destId="{9455EA5D-5996-4C16-B2D3-41544D7F4BE9}" srcOrd="11" destOrd="0" parTransId="{2C692630-6C05-465C-A7AD-4D2B0A77EF0B}" sibTransId="{CAD620D1-1512-4CBB-85F9-D215D7225EC7}"/>
    <dgm:cxn modelId="{D35A7446-A541-45B9-8906-B73B832006F7}" type="presOf" srcId="{5C5F9A84-8FEF-4913-911C-D2FAEAE6C7E1}" destId="{64FEFA68-0897-4A94-A72E-2DF3991EE98A}" srcOrd="0" destOrd="0" presId="urn:microsoft.com/office/officeart/2005/8/layout/radial3"/>
    <dgm:cxn modelId="{C6972192-17D5-494F-91E1-EBFB028D448E}" srcId="{CEE7C85C-379A-4736-A9B7-212DE5FFC33D}" destId="{DD76F1E1-4038-4C9B-ABF6-4E289E6BA91D}" srcOrd="5" destOrd="0" parTransId="{89417157-3704-4B1F-BF8A-1DFF15E564BA}" sibTransId="{5FFA79EA-0076-45B9-8377-7D32F7EDF122}"/>
    <dgm:cxn modelId="{7BB135EC-1B8B-423C-9E58-660EEA81CD3C}" type="presOf" srcId="{5517FF86-2F17-4BE2-A349-570E3BB149AA}" destId="{B33BC35F-B019-4F4C-9D8F-E05BE0DA77A1}" srcOrd="0" destOrd="0" presId="urn:microsoft.com/office/officeart/2005/8/layout/radial3"/>
    <dgm:cxn modelId="{8EC4DFD2-E152-4256-A45A-9C4E7F1AA88F}" type="presOf" srcId="{E83EB0A2-8F00-4DDC-BF39-00AC61D1CA0B}" destId="{6DB6A393-6C89-48C6-8DED-6BBC9794463A}" srcOrd="0" destOrd="0" presId="urn:microsoft.com/office/officeart/2005/8/layout/radial3"/>
    <dgm:cxn modelId="{7BC4675E-93D2-4CD8-9BBD-867C9D3C78E7}" type="presOf" srcId="{1061828C-2F60-46AF-A4E6-C89704D1AA54}" destId="{BD6EECBE-9B8D-4B8B-8C92-0624CDAA0F8C}" srcOrd="0" destOrd="0" presId="urn:microsoft.com/office/officeart/2005/8/layout/radial3"/>
    <dgm:cxn modelId="{39A0E93C-79C6-44C3-8D70-8EAE779DEEFD}" srcId="{CEE7C85C-379A-4736-A9B7-212DE5FFC33D}" destId="{CF0589B0-B772-4420-83F1-C786DC044DB8}" srcOrd="12" destOrd="0" parTransId="{475B2214-60A4-40E5-9514-48B65197164C}" sibTransId="{6C749560-DA68-47F3-BE82-3C1FAA86810F}"/>
    <dgm:cxn modelId="{0247D1C7-44AE-4826-B139-C3D144B60F92}" srcId="{CEE7C85C-379A-4736-A9B7-212DE5FFC33D}" destId="{3B44248B-A970-40B5-AC8F-A80DB3DF6E68}" srcOrd="9" destOrd="0" parTransId="{FC6FC8FC-8258-4C50-84E7-D8F546140354}" sibTransId="{52BFAED7-1D6B-4BAB-B0F1-A2866112CB72}"/>
    <dgm:cxn modelId="{F23736C2-BDEE-449E-AC99-B1851AC96D2F}" type="presOf" srcId="{34CCBA46-0585-4ED0-854B-5AE9422807C7}" destId="{12F612C0-874C-48D7-B6B6-B43BB09BD880}" srcOrd="0" destOrd="0" presId="urn:microsoft.com/office/officeart/2005/8/layout/radial3"/>
    <dgm:cxn modelId="{CA13F2D4-C3F2-4095-BDAD-954C378A09DE}" type="presOf" srcId="{01D33229-3A85-4451-A2B1-CEBE12B25606}" destId="{410E32FC-EA0F-43ED-A376-5A5DD3B2AC1D}" srcOrd="0" destOrd="0" presId="urn:microsoft.com/office/officeart/2005/8/layout/radial3"/>
    <dgm:cxn modelId="{6B8DB81D-8C27-43DF-BEC2-DE441380B5D7}" type="presOf" srcId="{CF0589B0-B772-4420-83F1-C786DC044DB8}" destId="{ED7582E4-8675-40A7-97A6-B93ADBDFFF88}" srcOrd="0" destOrd="0" presId="urn:microsoft.com/office/officeart/2005/8/layout/radial3"/>
    <dgm:cxn modelId="{2901C027-1381-49C8-9B3F-D5D519653D71}" srcId="{E83EB0A2-8F00-4DDC-BF39-00AC61D1CA0B}" destId="{CEE7C85C-379A-4736-A9B7-212DE5FFC33D}" srcOrd="0" destOrd="0" parTransId="{4B4BDBC5-82AA-439C-B095-B0AEC172C06F}" sibTransId="{E3A8A1D6-ED6A-488D-97B8-9EAD86927098}"/>
    <dgm:cxn modelId="{1417C918-B8B8-47C1-95D6-C4EF2A2BAD94}" type="presParOf" srcId="{6DB6A393-6C89-48C6-8DED-6BBC9794463A}" destId="{466A91A5-608D-4119-9D1D-97A04BA39361}" srcOrd="0" destOrd="0" presId="urn:microsoft.com/office/officeart/2005/8/layout/radial3"/>
    <dgm:cxn modelId="{CA7AF1EC-98F0-4972-A756-6597933CB964}" type="presParOf" srcId="{466A91A5-608D-4119-9D1D-97A04BA39361}" destId="{A7FAD641-5D98-4FFC-985E-D0220CC2FB97}" srcOrd="0" destOrd="0" presId="urn:microsoft.com/office/officeart/2005/8/layout/radial3"/>
    <dgm:cxn modelId="{96DBAFEB-BDC6-42E6-BDDD-156E525D886C}" type="presParOf" srcId="{466A91A5-608D-4119-9D1D-97A04BA39361}" destId="{2A415A22-68F8-4EAE-8F4D-80F6A3AF9650}" srcOrd="1" destOrd="0" presId="urn:microsoft.com/office/officeart/2005/8/layout/radial3"/>
    <dgm:cxn modelId="{F6644A90-DAE8-4F4A-8D96-2057CA28451F}" type="presParOf" srcId="{466A91A5-608D-4119-9D1D-97A04BA39361}" destId="{BD6EECBE-9B8D-4B8B-8C92-0624CDAA0F8C}" srcOrd="2" destOrd="0" presId="urn:microsoft.com/office/officeart/2005/8/layout/radial3"/>
    <dgm:cxn modelId="{C951C0EA-205E-44EC-83F0-B212EDA318E8}" type="presParOf" srcId="{466A91A5-608D-4119-9D1D-97A04BA39361}" destId="{B33BC35F-B019-4F4C-9D8F-E05BE0DA77A1}" srcOrd="3" destOrd="0" presId="urn:microsoft.com/office/officeart/2005/8/layout/radial3"/>
    <dgm:cxn modelId="{2A292C6A-B527-415E-B085-DAF469B591CD}" type="presParOf" srcId="{466A91A5-608D-4119-9D1D-97A04BA39361}" destId="{B9B27B63-3F5A-4EE3-98B8-042D32CD61B4}" srcOrd="4" destOrd="0" presId="urn:microsoft.com/office/officeart/2005/8/layout/radial3"/>
    <dgm:cxn modelId="{090B6C9A-55C4-42C8-B657-9BFFDC03FC60}" type="presParOf" srcId="{466A91A5-608D-4119-9D1D-97A04BA39361}" destId="{12F612C0-874C-48D7-B6B6-B43BB09BD880}" srcOrd="5" destOrd="0" presId="urn:microsoft.com/office/officeart/2005/8/layout/radial3"/>
    <dgm:cxn modelId="{13FC9D85-B289-4844-A34B-517865592B63}" type="presParOf" srcId="{466A91A5-608D-4119-9D1D-97A04BA39361}" destId="{AD20EEF2-1D27-42F5-8E9B-E2CC2BE84050}" srcOrd="6" destOrd="0" presId="urn:microsoft.com/office/officeart/2005/8/layout/radial3"/>
    <dgm:cxn modelId="{97913B1A-4F3A-49A7-9778-15E5EE01CBDE}" type="presParOf" srcId="{466A91A5-608D-4119-9D1D-97A04BA39361}" destId="{251682C9-F2B1-4317-89D5-B9C2D34F4264}" srcOrd="7" destOrd="0" presId="urn:microsoft.com/office/officeart/2005/8/layout/radial3"/>
    <dgm:cxn modelId="{DD678B16-EFB0-4348-BC80-D91DD1CAD684}" type="presParOf" srcId="{466A91A5-608D-4119-9D1D-97A04BA39361}" destId="{410E32FC-EA0F-43ED-A376-5A5DD3B2AC1D}" srcOrd="8" destOrd="0" presId="urn:microsoft.com/office/officeart/2005/8/layout/radial3"/>
    <dgm:cxn modelId="{6F50FC69-3AC5-4B12-A712-8745B581CF58}" type="presParOf" srcId="{466A91A5-608D-4119-9D1D-97A04BA39361}" destId="{DE89EFD4-377A-4341-B1EA-4572CA03A46D}" srcOrd="9" destOrd="0" presId="urn:microsoft.com/office/officeart/2005/8/layout/radial3"/>
    <dgm:cxn modelId="{463338E1-A430-476E-99EA-D7A63EC3D2EA}" type="presParOf" srcId="{466A91A5-608D-4119-9D1D-97A04BA39361}" destId="{1D2F1867-3544-473A-B42F-5B49567364DC}" srcOrd="10" destOrd="0" presId="urn:microsoft.com/office/officeart/2005/8/layout/radial3"/>
    <dgm:cxn modelId="{1F1D4FE9-E27F-41B8-A544-2BA00BEAD833}" type="presParOf" srcId="{466A91A5-608D-4119-9D1D-97A04BA39361}" destId="{64FEFA68-0897-4A94-A72E-2DF3991EE98A}" srcOrd="11" destOrd="0" presId="urn:microsoft.com/office/officeart/2005/8/layout/radial3"/>
    <dgm:cxn modelId="{4C074892-8CAC-4BF8-81A9-9288A912D941}" type="presParOf" srcId="{466A91A5-608D-4119-9D1D-97A04BA39361}" destId="{A09A5F89-693C-4748-AD02-BD9654CB0269}" srcOrd="12" destOrd="0" presId="urn:microsoft.com/office/officeart/2005/8/layout/radial3"/>
    <dgm:cxn modelId="{87081C76-9378-4BE1-98A0-9F4338B3CB9A}" type="presParOf" srcId="{466A91A5-608D-4119-9D1D-97A04BA39361}" destId="{ED7582E4-8675-40A7-97A6-B93ADBDFFF88}" srcOrd="1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9CE726-534C-415A-9B35-9FF35C2A09B2}" type="doc">
      <dgm:prSet loTypeId="urn:microsoft.com/office/officeart/2005/8/layout/radial4" loCatId="relationship" qsTypeId="urn:microsoft.com/office/officeart/2005/8/quickstyle/3d1" qsCatId="3D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956C28B4-F0F8-4E1F-BDC0-33195C7584E4}">
      <dgm:prSet phldrT="[Text]"/>
      <dgm:spPr/>
      <dgm:t>
        <a:bodyPr/>
        <a:lstStyle/>
        <a:p>
          <a:r>
            <a:rPr lang="en-US" dirty="0" smtClean="0"/>
            <a:t>System to End Homelessness</a:t>
          </a:r>
          <a:endParaRPr lang="en-US" dirty="0"/>
        </a:p>
      </dgm:t>
    </dgm:pt>
    <dgm:pt modelId="{6046C689-64EA-4FC3-AA93-265254752F48}" type="parTrans" cxnId="{280372F1-7897-4114-BDE0-B41F111E12FD}">
      <dgm:prSet/>
      <dgm:spPr/>
      <dgm:t>
        <a:bodyPr/>
        <a:lstStyle/>
        <a:p>
          <a:endParaRPr lang="en-US"/>
        </a:p>
      </dgm:t>
    </dgm:pt>
    <dgm:pt modelId="{4B7F2AC1-ABFB-45CE-91B7-9ECB7B3C8629}" type="sibTrans" cxnId="{280372F1-7897-4114-BDE0-B41F111E12FD}">
      <dgm:prSet/>
      <dgm:spPr/>
      <dgm:t>
        <a:bodyPr/>
        <a:lstStyle/>
        <a:p>
          <a:endParaRPr lang="en-US"/>
        </a:p>
      </dgm:t>
    </dgm:pt>
    <dgm:pt modelId="{189BB08E-2F53-4F5A-A7A5-441A80544426}">
      <dgm:prSet phldrT="[Text]"/>
      <dgm:spPr/>
      <dgm:t>
        <a:bodyPr/>
        <a:lstStyle/>
        <a:p>
          <a:r>
            <a:rPr lang="en-US" dirty="0" smtClean="0"/>
            <a:t>Coordinated Access</a:t>
          </a:r>
          <a:endParaRPr lang="en-US" dirty="0"/>
        </a:p>
      </dgm:t>
    </dgm:pt>
    <dgm:pt modelId="{BF839704-BE3E-446F-877E-D5AC97643BB8}" type="parTrans" cxnId="{F7732DDD-5D67-49C4-A691-C4BB0C983289}">
      <dgm:prSet/>
      <dgm:spPr/>
      <dgm:t>
        <a:bodyPr/>
        <a:lstStyle/>
        <a:p>
          <a:endParaRPr lang="en-US"/>
        </a:p>
      </dgm:t>
    </dgm:pt>
    <dgm:pt modelId="{60E019F9-5BAE-47E4-9663-54704EA12763}" type="sibTrans" cxnId="{F7732DDD-5D67-49C4-A691-C4BB0C983289}">
      <dgm:prSet/>
      <dgm:spPr/>
      <dgm:t>
        <a:bodyPr/>
        <a:lstStyle/>
        <a:p>
          <a:endParaRPr lang="en-US"/>
        </a:p>
      </dgm:t>
    </dgm:pt>
    <dgm:pt modelId="{72E7AFE3-A1C7-41AB-B7B8-D80F38EA36AC}">
      <dgm:prSet phldrT="[Text]"/>
      <dgm:spPr/>
      <dgm:t>
        <a:bodyPr/>
        <a:lstStyle/>
        <a:p>
          <a:r>
            <a:rPr lang="en-US" dirty="0" smtClean="0"/>
            <a:t>Income Now</a:t>
          </a:r>
          <a:endParaRPr lang="en-US" dirty="0"/>
        </a:p>
      </dgm:t>
    </dgm:pt>
    <dgm:pt modelId="{C2F3FE19-AF11-4C2A-9BC3-6A2D30936BAD}" type="parTrans" cxnId="{EC4B1CF8-0C72-46B4-99CA-946FF0D62046}">
      <dgm:prSet/>
      <dgm:spPr/>
      <dgm:t>
        <a:bodyPr/>
        <a:lstStyle/>
        <a:p>
          <a:endParaRPr lang="en-US"/>
        </a:p>
      </dgm:t>
    </dgm:pt>
    <dgm:pt modelId="{EE503C0F-5ABE-4392-8156-1724DE8971B8}" type="sibTrans" cxnId="{EC4B1CF8-0C72-46B4-99CA-946FF0D62046}">
      <dgm:prSet/>
      <dgm:spPr/>
      <dgm:t>
        <a:bodyPr/>
        <a:lstStyle/>
        <a:p>
          <a:endParaRPr lang="en-US"/>
        </a:p>
      </dgm:t>
    </dgm:pt>
    <dgm:pt modelId="{8C28CF85-F3B9-4EA1-AA1A-82D1BC869D64}">
      <dgm:prSet phldrT="[Text]"/>
      <dgm:spPr/>
      <dgm:t>
        <a:bodyPr/>
        <a:lstStyle/>
        <a:p>
          <a:r>
            <a:rPr lang="en-US" dirty="0" smtClean="0"/>
            <a:t>New Service Delivery Model</a:t>
          </a:r>
          <a:endParaRPr lang="en-US" dirty="0"/>
        </a:p>
      </dgm:t>
    </dgm:pt>
    <dgm:pt modelId="{BD7008C1-1C84-4C9B-B6CA-DC53ED19EC15}" type="parTrans" cxnId="{F0883F62-EA1E-4810-A225-4341700A7C64}">
      <dgm:prSet/>
      <dgm:spPr/>
      <dgm:t>
        <a:bodyPr/>
        <a:lstStyle/>
        <a:p>
          <a:endParaRPr lang="en-US"/>
        </a:p>
      </dgm:t>
    </dgm:pt>
    <dgm:pt modelId="{8D4B4A0C-0946-4380-AFBB-B41B6E208AC0}" type="sibTrans" cxnId="{F0883F62-EA1E-4810-A225-4341700A7C64}">
      <dgm:prSet/>
      <dgm:spPr/>
      <dgm:t>
        <a:bodyPr/>
        <a:lstStyle/>
        <a:p>
          <a:endParaRPr lang="en-US"/>
        </a:p>
      </dgm:t>
    </dgm:pt>
    <dgm:pt modelId="{46E9E971-23E3-427C-964B-783020FF1EDA}">
      <dgm:prSet phldrT="[Text]"/>
      <dgm:spPr/>
      <dgm:t>
        <a:bodyPr/>
        <a:lstStyle/>
        <a:p>
          <a:r>
            <a:rPr lang="en-US" dirty="0" smtClean="0"/>
            <a:t>RRH Expansion</a:t>
          </a:r>
          <a:endParaRPr lang="en-US" dirty="0"/>
        </a:p>
      </dgm:t>
    </dgm:pt>
    <dgm:pt modelId="{74DE4CFA-FE3B-490C-86FB-13941699EAFF}" type="parTrans" cxnId="{F0F438AC-ACBE-4D82-9620-55051D2248AF}">
      <dgm:prSet/>
      <dgm:spPr/>
      <dgm:t>
        <a:bodyPr/>
        <a:lstStyle/>
        <a:p>
          <a:endParaRPr lang="en-US"/>
        </a:p>
      </dgm:t>
    </dgm:pt>
    <dgm:pt modelId="{C8E591E5-D1B9-40A6-ACD4-02813647CA0A}" type="sibTrans" cxnId="{F0F438AC-ACBE-4D82-9620-55051D2248AF}">
      <dgm:prSet/>
      <dgm:spPr/>
      <dgm:t>
        <a:bodyPr/>
        <a:lstStyle/>
        <a:p>
          <a:endParaRPr lang="en-US"/>
        </a:p>
      </dgm:t>
    </dgm:pt>
    <dgm:pt modelId="{9EA0AE67-F2CD-49EF-8502-5B88CE3C9B2D}">
      <dgm:prSet phldrT="[Text]"/>
      <dgm:spPr/>
      <dgm:t>
        <a:bodyPr/>
        <a:lstStyle/>
        <a:p>
          <a:r>
            <a:rPr lang="en-US" dirty="0" smtClean="0"/>
            <a:t>2500 Additional PSH Units</a:t>
          </a:r>
          <a:endParaRPr lang="en-US" dirty="0"/>
        </a:p>
      </dgm:t>
    </dgm:pt>
    <dgm:pt modelId="{705E8F74-2D71-41C7-9B74-A83AB2B96B29}" type="parTrans" cxnId="{A0F8409F-1214-4918-8E5E-34D6F1DB95D1}">
      <dgm:prSet/>
      <dgm:spPr/>
      <dgm:t>
        <a:bodyPr/>
        <a:lstStyle/>
        <a:p>
          <a:endParaRPr lang="en-US"/>
        </a:p>
      </dgm:t>
    </dgm:pt>
    <dgm:pt modelId="{43017D96-5005-49D0-971F-06DA63DEA54C}" type="sibTrans" cxnId="{A0F8409F-1214-4918-8E5E-34D6F1DB95D1}">
      <dgm:prSet/>
      <dgm:spPr/>
      <dgm:t>
        <a:bodyPr/>
        <a:lstStyle/>
        <a:p>
          <a:endParaRPr lang="en-US"/>
        </a:p>
      </dgm:t>
    </dgm:pt>
    <dgm:pt modelId="{4DB8A80F-1F4C-4E88-A5BF-313C8358CAB9}" type="pres">
      <dgm:prSet presAssocID="{689CE726-534C-415A-9B35-9FF35C2A09B2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4EB3EB-AA90-43DB-8C2F-4EFEC649A758}" type="pres">
      <dgm:prSet presAssocID="{956C28B4-F0F8-4E1F-BDC0-33195C7584E4}" presName="centerShape" presStyleLbl="node0" presStyleIdx="0" presStyleCnt="1"/>
      <dgm:spPr/>
      <dgm:t>
        <a:bodyPr/>
        <a:lstStyle/>
        <a:p>
          <a:endParaRPr lang="en-US"/>
        </a:p>
      </dgm:t>
    </dgm:pt>
    <dgm:pt modelId="{BB85C755-0ED4-4A40-B9F4-1BD6A60B13DA}" type="pres">
      <dgm:prSet presAssocID="{BF839704-BE3E-446F-877E-D5AC97643BB8}" presName="parTrans" presStyleLbl="bgSibTrans2D1" presStyleIdx="0" presStyleCnt="5"/>
      <dgm:spPr/>
      <dgm:t>
        <a:bodyPr/>
        <a:lstStyle/>
        <a:p>
          <a:endParaRPr lang="en-US"/>
        </a:p>
      </dgm:t>
    </dgm:pt>
    <dgm:pt modelId="{26BE930E-6619-420E-BDB4-A3CB89BC21B2}" type="pres">
      <dgm:prSet presAssocID="{189BB08E-2F53-4F5A-A7A5-441A80544426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B86FE5-1FF7-4C16-9FCA-AA76935DF553}" type="pres">
      <dgm:prSet presAssocID="{C2F3FE19-AF11-4C2A-9BC3-6A2D30936BAD}" presName="parTrans" presStyleLbl="bgSibTrans2D1" presStyleIdx="1" presStyleCnt="5"/>
      <dgm:spPr/>
      <dgm:t>
        <a:bodyPr/>
        <a:lstStyle/>
        <a:p>
          <a:endParaRPr lang="en-US"/>
        </a:p>
      </dgm:t>
    </dgm:pt>
    <dgm:pt modelId="{516F06D5-5DDE-4CB8-93E2-F54FD2721D9B}" type="pres">
      <dgm:prSet presAssocID="{72E7AFE3-A1C7-41AB-B7B8-D80F38EA36AC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162F1E-428E-4F22-9B97-8AA445EC7D2E}" type="pres">
      <dgm:prSet presAssocID="{BD7008C1-1C84-4C9B-B6CA-DC53ED19EC15}" presName="parTrans" presStyleLbl="bgSibTrans2D1" presStyleIdx="2" presStyleCnt="5"/>
      <dgm:spPr/>
      <dgm:t>
        <a:bodyPr/>
        <a:lstStyle/>
        <a:p>
          <a:endParaRPr lang="en-US"/>
        </a:p>
      </dgm:t>
    </dgm:pt>
    <dgm:pt modelId="{204F389C-1951-4B9F-9424-9F7E12A6E4F2}" type="pres">
      <dgm:prSet presAssocID="{8C28CF85-F3B9-4EA1-AA1A-82D1BC869D6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4EE12-6ABC-4B59-9516-3DBB03B42007}" type="pres">
      <dgm:prSet presAssocID="{74DE4CFA-FE3B-490C-86FB-13941699EAFF}" presName="parTrans" presStyleLbl="bgSibTrans2D1" presStyleIdx="3" presStyleCnt="5"/>
      <dgm:spPr/>
      <dgm:t>
        <a:bodyPr/>
        <a:lstStyle/>
        <a:p>
          <a:endParaRPr lang="en-US"/>
        </a:p>
      </dgm:t>
    </dgm:pt>
    <dgm:pt modelId="{65471494-B812-4274-9D66-978D4482C0E2}" type="pres">
      <dgm:prSet presAssocID="{46E9E971-23E3-427C-964B-783020FF1ED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8BA2BB-5FE0-4587-A896-347294B2D2F6}" type="pres">
      <dgm:prSet presAssocID="{705E8F74-2D71-41C7-9B74-A83AB2B96B29}" presName="parTrans" presStyleLbl="bgSibTrans2D1" presStyleIdx="4" presStyleCnt="5"/>
      <dgm:spPr/>
      <dgm:t>
        <a:bodyPr/>
        <a:lstStyle/>
        <a:p>
          <a:endParaRPr lang="en-US"/>
        </a:p>
      </dgm:t>
    </dgm:pt>
    <dgm:pt modelId="{D5830997-9121-4B47-BCA7-4CC8FE76C36E}" type="pres">
      <dgm:prSet presAssocID="{9EA0AE67-F2CD-49EF-8502-5B88CE3C9B2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C48CF30-A69F-4278-BBD2-19C936020BB9}" type="presOf" srcId="{46E9E971-23E3-427C-964B-783020FF1EDA}" destId="{65471494-B812-4274-9D66-978D4482C0E2}" srcOrd="0" destOrd="0" presId="urn:microsoft.com/office/officeart/2005/8/layout/radial4"/>
    <dgm:cxn modelId="{0C47E940-5AB6-4487-9F2A-0DDB250FBC5E}" type="presOf" srcId="{8C28CF85-F3B9-4EA1-AA1A-82D1BC869D64}" destId="{204F389C-1951-4B9F-9424-9F7E12A6E4F2}" srcOrd="0" destOrd="0" presId="urn:microsoft.com/office/officeart/2005/8/layout/radial4"/>
    <dgm:cxn modelId="{A0F8409F-1214-4918-8E5E-34D6F1DB95D1}" srcId="{956C28B4-F0F8-4E1F-BDC0-33195C7584E4}" destId="{9EA0AE67-F2CD-49EF-8502-5B88CE3C9B2D}" srcOrd="4" destOrd="0" parTransId="{705E8F74-2D71-41C7-9B74-A83AB2B96B29}" sibTransId="{43017D96-5005-49D0-971F-06DA63DEA54C}"/>
    <dgm:cxn modelId="{85C89F18-45B5-4D86-B930-D0BF78D91B2F}" type="presOf" srcId="{BF839704-BE3E-446F-877E-D5AC97643BB8}" destId="{BB85C755-0ED4-4A40-B9F4-1BD6A60B13DA}" srcOrd="0" destOrd="0" presId="urn:microsoft.com/office/officeart/2005/8/layout/radial4"/>
    <dgm:cxn modelId="{0E6B4759-CC21-4E21-B404-44723EA7B929}" type="presOf" srcId="{689CE726-534C-415A-9B35-9FF35C2A09B2}" destId="{4DB8A80F-1F4C-4E88-A5BF-313C8358CAB9}" srcOrd="0" destOrd="0" presId="urn:microsoft.com/office/officeart/2005/8/layout/radial4"/>
    <dgm:cxn modelId="{280372F1-7897-4114-BDE0-B41F111E12FD}" srcId="{689CE726-534C-415A-9B35-9FF35C2A09B2}" destId="{956C28B4-F0F8-4E1F-BDC0-33195C7584E4}" srcOrd="0" destOrd="0" parTransId="{6046C689-64EA-4FC3-AA93-265254752F48}" sibTransId="{4B7F2AC1-ABFB-45CE-91B7-9ECB7B3C8629}"/>
    <dgm:cxn modelId="{C86BAC95-F317-42E7-A7FB-8AE502F4568C}" type="presOf" srcId="{74DE4CFA-FE3B-490C-86FB-13941699EAFF}" destId="{A5D4EE12-6ABC-4B59-9516-3DBB03B42007}" srcOrd="0" destOrd="0" presId="urn:microsoft.com/office/officeart/2005/8/layout/radial4"/>
    <dgm:cxn modelId="{08C307A9-C486-454C-8590-E42B2838A1E7}" type="presOf" srcId="{705E8F74-2D71-41C7-9B74-A83AB2B96B29}" destId="{718BA2BB-5FE0-4587-A896-347294B2D2F6}" srcOrd="0" destOrd="0" presId="urn:microsoft.com/office/officeart/2005/8/layout/radial4"/>
    <dgm:cxn modelId="{C325EF8C-A97C-4D92-BE71-AACECA488F03}" type="presOf" srcId="{956C28B4-F0F8-4E1F-BDC0-33195C7584E4}" destId="{624EB3EB-AA90-43DB-8C2F-4EFEC649A758}" srcOrd="0" destOrd="0" presId="urn:microsoft.com/office/officeart/2005/8/layout/radial4"/>
    <dgm:cxn modelId="{F0883F62-EA1E-4810-A225-4341700A7C64}" srcId="{956C28B4-F0F8-4E1F-BDC0-33195C7584E4}" destId="{8C28CF85-F3B9-4EA1-AA1A-82D1BC869D64}" srcOrd="2" destOrd="0" parTransId="{BD7008C1-1C84-4C9B-B6CA-DC53ED19EC15}" sibTransId="{8D4B4A0C-0946-4380-AFBB-B41B6E208AC0}"/>
    <dgm:cxn modelId="{4D9653F0-DC95-44CF-8EEF-6210A00ACB0B}" type="presOf" srcId="{C2F3FE19-AF11-4C2A-9BC3-6A2D30936BAD}" destId="{02B86FE5-1FF7-4C16-9FCA-AA76935DF553}" srcOrd="0" destOrd="0" presId="urn:microsoft.com/office/officeart/2005/8/layout/radial4"/>
    <dgm:cxn modelId="{F0F438AC-ACBE-4D82-9620-55051D2248AF}" srcId="{956C28B4-F0F8-4E1F-BDC0-33195C7584E4}" destId="{46E9E971-23E3-427C-964B-783020FF1EDA}" srcOrd="3" destOrd="0" parTransId="{74DE4CFA-FE3B-490C-86FB-13941699EAFF}" sibTransId="{C8E591E5-D1B9-40A6-ACD4-02813647CA0A}"/>
    <dgm:cxn modelId="{387E0C4A-B140-4221-878E-5244201F8A5A}" type="presOf" srcId="{9EA0AE67-F2CD-49EF-8502-5B88CE3C9B2D}" destId="{D5830997-9121-4B47-BCA7-4CC8FE76C36E}" srcOrd="0" destOrd="0" presId="urn:microsoft.com/office/officeart/2005/8/layout/radial4"/>
    <dgm:cxn modelId="{EC4B1CF8-0C72-46B4-99CA-946FF0D62046}" srcId="{956C28B4-F0F8-4E1F-BDC0-33195C7584E4}" destId="{72E7AFE3-A1C7-41AB-B7B8-D80F38EA36AC}" srcOrd="1" destOrd="0" parTransId="{C2F3FE19-AF11-4C2A-9BC3-6A2D30936BAD}" sibTransId="{EE503C0F-5ABE-4392-8156-1724DE8971B8}"/>
    <dgm:cxn modelId="{F7732DDD-5D67-49C4-A691-C4BB0C983289}" srcId="{956C28B4-F0F8-4E1F-BDC0-33195C7584E4}" destId="{189BB08E-2F53-4F5A-A7A5-441A80544426}" srcOrd="0" destOrd="0" parTransId="{BF839704-BE3E-446F-877E-D5AC97643BB8}" sibTransId="{60E019F9-5BAE-47E4-9663-54704EA12763}"/>
    <dgm:cxn modelId="{0D6F567E-89D2-424E-BFC2-E4029FFAE0FE}" type="presOf" srcId="{BD7008C1-1C84-4C9B-B6CA-DC53ED19EC15}" destId="{BD162F1E-428E-4F22-9B97-8AA445EC7D2E}" srcOrd="0" destOrd="0" presId="urn:microsoft.com/office/officeart/2005/8/layout/radial4"/>
    <dgm:cxn modelId="{9F318ABB-38BF-44C1-8C39-F8E1C7DE8966}" type="presOf" srcId="{189BB08E-2F53-4F5A-A7A5-441A80544426}" destId="{26BE930E-6619-420E-BDB4-A3CB89BC21B2}" srcOrd="0" destOrd="0" presId="urn:microsoft.com/office/officeart/2005/8/layout/radial4"/>
    <dgm:cxn modelId="{9CD418E7-D490-4725-A35B-A3DB219D63E1}" type="presOf" srcId="{72E7AFE3-A1C7-41AB-B7B8-D80F38EA36AC}" destId="{516F06D5-5DDE-4CB8-93E2-F54FD2721D9B}" srcOrd="0" destOrd="0" presId="urn:microsoft.com/office/officeart/2005/8/layout/radial4"/>
    <dgm:cxn modelId="{D7F427CD-5A03-4A90-8BAF-D8425BB50C6A}" type="presParOf" srcId="{4DB8A80F-1F4C-4E88-A5BF-313C8358CAB9}" destId="{624EB3EB-AA90-43DB-8C2F-4EFEC649A758}" srcOrd="0" destOrd="0" presId="urn:microsoft.com/office/officeart/2005/8/layout/radial4"/>
    <dgm:cxn modelId="{7E99277A-8279-4F3F-A6FB-76BF22619BF5}" type="presParOf" srcId="{4DB8A80F-1F4C-4E88-A5BF-313C8358CAB9}" destId="{BB85C755-0ED4-4A40-B9F4-1BD6A60B13DA}" srcOrd="1" destOrd="0" presId="urn:microsoft.com/office/officeart/2005/8/layout/radial4"/>
    <dgm:cxn modelId="{D8885DCA-22EF-4DEB-8B42-ADEF603980A6}" type="presParOf" srcId="{4DB8A80F-1F4C-4E88-A5BF-313C8358CAB9}" destId="{26BE930E-6619-420E-BDB4-A3CB89BC21B2}" srcOrd="2" destOrd="0" presId="urn:microsoft.com/office/officeart/2005/8/layout/radial4"/>
    <dgm:cxn modelId="{273B5070-2D42-420E-87DC-3FD1C239775D}" type="presParOf" srcId="{4DB8A80F-1F4C-4E88-A5BF-313C8358CAB9}" destId="{02B86FE5-1FF7-4C16-9FCA-AA76935DF553}" srcOrd="3" destOrd="0" presId="urn:microsoft.com/office/officeart/2005/8/layout/radial4"/>
    <dgm:cxn modelId="{063067D7-0125-437A-AD80-343BBCE77910}" type="presParOf" srcId="{4DB8A80F-1F4C-4E88-A5BF-313C8358CAB9}" destId="{516F06D5-5DDE-4CB8-93E2-F54FD2721D9B}" srcOrd="4" destOrd="0" presId="urn:microsoft.com/office/officeart/2005/8/layout/radial4"/>
    <dgm:cxn modelId="{39A4C2AD-A170-45F8-BDAC-94656878E70C}" type="presParOf" srcId="{4DB8A80F-1F4C-4E88-A5BF-313C8358CAB9}" destId="{BD162F1E-428E-4F22-9B97-8AA445EC7D2E}" srcOrd="5" destOrd="0" presId="urn:microsoft.com/office/officeart/2005/8/layout/radial4"/>
    <dgm:cxn modelId="{99B2F8F9-3171-40C3-BAED-8AD7E8CD5B5C}" type="presParOf" srcId="{4DB8A80F-1F4C-4E88-A5BF-313C8358CAB9}" destId="{204F389C-1951-4B9F-9424-9F7E12A6E4F2}" srcOrd="6" destOrd="0" presId="urn:microsoft.com/office/officeart/2005/8/layout/radial4"/>
    <dgm:cxn modelId="{62151653-411C-48BD-819D-FA70280ADEA1}" type="presParOf" srcId="{4DB8A80F-1F4C-4E88-A5BF-313C8358CAB9}" destId="{A5D4EE12-6ABC-4B59-9516-3DBB03B42007}" srcOrd="7" destOrd="0" presId="urn:microsoft.com/office/officeart/2005/8/layout/radial4"/>
    <dgm:cxn modelId="{E3D6A8B8-C5E5-43FF-B94D-6847B6F051FF}" type="presParOf" srcId="{4DB8A80F-1F4C-4E88-A5BF-313C8358CAB9}" destId="{65471494-B812-4274-9D66-978D4482C0E2}" srcOrd="8" destOrd="0" presId="urn:microsoft.com/office/officeart/2005/8/layout/radial4"/>
    <dgm:cxn modelId="{F5CC18E8-AD9E-4DEA-82F0-B2328B90825D}" type="presParOf" srcId="{4DB8A80F-1F4C-4E88-A5BF-313C8358CAB9}" destId="{718BA2BB-5FE0-4587-A896-347294B2D2F6}" srcOrd="9" destOrd="0" presId="urn:microsoft.com/office/officeart/2005/8/layout/radial4"/>
    <dgm:cxn modelId="{8209EB84-4F80-4F60-8ADC-04980C6925C9}" type="presParOf" srcId="{4DB8A80F-1F4C-4E88-A5BF-313C8358CAB9}" destId="{D5830997-9121-4B47-BCA7-4CC8FE76C36E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810F555-2449-412C-8D87-A1ABC97B84E7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C971E62B-B323-4F69-8354-EDD1B5D6C324}">
      <dgm:prSet phldrT="[Text]"/>
      <dgm:spPr/>
      <dgm:t>
        <a:bodyPr/>
        <a:lstStyle/>
        <a:p>
          <a:r>
            <a:rPr lang="en-US" dirty="0"/>
            <a:t>System</a:t>
          </a:r>
        </a:p>
      </dgm:t>
    </dgm:pt>
    <dgm:pt modelId="{F7F63FD5-6474-4F0F-8AAB-8D7A0F44F4DC}" type="parTrans" cxnId="{BC09B901-EF74-4730-AD97-50A9658A508C}">
      <dgm:prSet/>
      <dgm:spPr/>
      <dgm:t>
        <a:bodyPr/>
        <a:lstStyle/>
        <a:p>
          <a:endParaRPr lang="en-US"/>
        </a:p>
      </dgm:t>
    </dgm:pt>
    <dgm:pt modelId="{648C4AB3-47D6-41FE-B04B-763B5467ED3D}" type="sibTrans" cxnId="{BC09B901-EF74-4730-AD97-50A9658A508C}">
      <dgm:prSet/>
      <dgm:spPr/>
      <dgm:t>
        <a:bodyPr/>
        <a:lstStyle/>
        <a:p>
          <a:endParaRPr lang="en-US"/>
        </a:p>
      </dgm:t>
    </dgm:pt>
    <dgm:pt modelId="{A418940D-34A1-457D-A3B4-3A803CB55058}">
      <dgm:prSet phldrT="[Text]"/>
      <dgm:spPr/>
      <dgm:t>
        <a:bodyPr/>
        <a:lstStyle/>
        <a:p>
          <a:r>
            <a:rPr lang="en-US" b="1" dirty="0"/>
            <a:t>Director of Workforce Board added to CoC Steering Committee Governance</a:t>
          </a:r>
        </a:p>
      </dgm:t>
    </dgm:pt>
    <dgm:pt modelId="{DD24E214-3EBF-4FCF-B8D4-292822C9B280}" type="parTrans" cxnId="{C1F96486-FD89-4D34-8C45-6F066CE9BE0D}">
      <dgm:prSet/>
      <dgm:spPr/>
      <dgm:t>
        <a:bodyPr/>
        <a:lstStyle/>
        <a:p>
          <a:endParaRPr lang="en-US"/>
        </a:p>
      </dgm:t>
    </dgm:pt>
    <dgm:pt modelId="{DB3BDBD1-BCDB-40CB-9A44-34F93323D4F0}" type="sibTrans" cxnId="{C1F96486-FD89-4D34-8C45-6F066CE9BE0D}">
      <dgm:prSet/>
      <dgm:spPr/>
      <dgm:t>
        <a:bodyPr/>
        <a:lstStyle/>
        <a:p>
          <a:endParaRPr lang="en-US"/>
        </a:p>
      </dgm:t>
    </dgm:pt>
    <dgm:pt modelId="{2FD05231-9901-4EB7-8BFB-588984EE6211}">
      <dgm:prSet phldrT="[Text]"/>
      <dgm:spPr/>
      <dgm:t>
        <a:bodyPr/>
        <a:lstStyle/>
        <a:p>
          <a:r>
            <a:rPr lang="en-US" dirty="0"/>
            <a:t>Design</a:t>
          </a:r>
        </a:p>
      </dgm:t>
    </dgm:pt>
    <dgm:pt modelId="{AED3060B-F269-4F4A-9EB1-580B0FF98BC1}" type="parTrans" cxnId="{934DCC69-FD33-4A42-BC3B-CCDE9E7FEF3D}">
      <dgm:prSet/>
      <dgm:spPr/>
      <dgm:t>
        <a:bodyPr/>
        <a:lstStyle/>
        <a:p>
          <a:endParaRPr lang="en-US"/>
        </a:p>
      </dgm:t>
    </dgm:pt>
    <dgm:pt modelId="{8E979D01-DA63-4383-9DED-93CEB9A2D2B4}" type="sibTrans" cxnId="{934DCC69-FD33-4A42-BC3B-CCDE9E7FEF3D}">
      <dgm:prSet/>
      <dgm:spPr/>
      <dgm:t>
        <a:bodyPr/>
        <a:lstStyle/>
        <a:p>
          <a:endParaRPr lang="en-US"/>
        </a:p>
      </dgm:t>
    </dgm:pt>
    <dgm:pt modelId="{C95E64C7-9BD5-482C-B0BA-97A240B7856D}">
      <dgm:prSet phldrT="[Text]"/>
      <dgm:spPr/>
      <dgm:t>
        <a:bodyPr/>
        <a:lstStyle/>
        <a:p>
          <a:r>
            <a:rPr lang="en-US" b="1" dirty="0"/>
            <a:t>Shared vision in Employment Summit with collaboration across agencies and systems</a:t>
          </a:r>
          <a:endParaRPr lang="en-US" dirty="0"/>
        </a:p>
      </dgm:t>
    </dgm:pt>
    <dgm:pt modelId="{047632CB-C93C-4461-B2C0-40CA97360D03}" type="parTrans" cxnId="{E9C7D01D-CB3E-4532-865C-A5863F5A92ED}">
      <dgm:prSet/>
      <dgm:spPr/>
      <dgm:t>
        <a:bodyPr/>
        <a:lstStyle/>
        <a:p>
          <a:endParaRPr lang="en-US"/>
        </a:p>
      </dgm:t>
    </dgm:pt>
    <dgm:pt modelId="{F76EA80E-A1E6-4375-AD28-1507493D7CFB}" type="sibTrans" cxnId="{E9C7D01D-CB3E-4532-865C-A5863F5A92ED}">
      <dgm:prSet/>
      <dgm:spPr/>
      <dgm:t>
        <a:bodyPr/>
        <a:lstStyle/>
        <a:p>
          <a:endParaRPr lang="en-US"/>
        </a:p>
      </dgm:t>
    </dgm:pt>
    <dgm:pt modelId="{11994C42-0C69-4DDB-8ED6-BA6C417D8D38}">
      <dgm:prSet phldrT="[Text]"/>
      <dgm:spPr/>
      <dgm:t>
        <a:bodyPr/>
        <a:lstStyle/>
        <a:p>
          <a:r>
            <a:rPr lang="en-US" dirty="0"/>
            <a:t>Implementation</a:t>
          </a:r>
        </a:p>
      </dgm:t>
    </dgm:pt>
    <dgm:pt modelId="{580284F2-2A28-4785-8AD4-A844DF049486}" type="parTrans" cxnId="{7557A2BE-011B-443B-A0A8-1C302AAA52C4}">
      <dgm:prSet/>
      <dgm:spPr/>
      <dgm:t>
        <a:bodyPr/>
        <a:lstStyle/>
        <a:p>
          <a:endParaRPr lang="en-US"/>
        </a:p>
      </dgm:t>
    </dgm:pt>
    <dgm:pt modelId="{A384BC1A-750A-4880-9E74-618E2F5D02A1}" type="sibTrans" cxnId="{7557A2BE-011B-443B-A0A8-1C302AAA52C4}">
      <dgm:prSet/>
      <dgm:spPr/>
      <dgm:t>
        <a:bodyPr/>
        <a:lstStyle/>
        <a:p>
          <a:endParaRPr lang="en-US"/>
        </a:p>
      </dgm:t>
    </dgm:pt>
    <dgm:pt modelId="{A0F66CDD-AEFF-4EAC-A912-CD988C66D524}">
      <dgm:prSet phldrT="[Text]"/>
      <dgm:spPr/>
      <dgm:t>
        <a:bodyPr/>
        <a:lstStyle/>
        <a:p>
          <a:r>
            <a:rPr lang="en-US" b="1" dirty="0"/>
            <a:t>Leadership team</a:t>
          </a:r>
        </a:p>
      </dgm:t>
    </dgm:pt>
    <dgm:pt modelId="{F7692841-EBF5-4A98-8E12-5703C5BBF4E8}" type="parTrans" cxnId="{BC3E083B-EA7C-450A-8B0F-7FFBFFC97347}">
      <dgm:prSet/>
      <dgm:spPr/>
      <dgm:t>
        <a:bodyPr/>
        <a:lstStyle/>
        <a:p>
          <a:endParaRPr lang="en-US"/>
        </a:p>
      </dgm:t>
    </dgm:pt>
    <dgm:pt modelId="{B3089D8E-33B2-4CF8-ADBB-B35678A57019}" type="sibTrans" cxnId="{BC3E083B-EA7C-450A-8B0F-7FFBFFC97347}">
      <dgm:prSet/>
      <dgm:spPr/>
      <dgm:t>
        <a:bodyPr/>
        <a:lstStyle/>
        <a:p>
          <a:endParaRPr lang="en-US"/>
        </a:p>
      </dgm:t>
    </dgm:pt>
    <dgm:pt modelId="{29B8E391-CE0C-4404-8DDE-56865B1F6224}">
      <dgm:prSet phldrT="[Text]"/>
      <dgm:spPr/>
      <dgm:t>
        <a:bodyPr/>
        <a:lstStyle/>
        <a:p>
          <a:r>
            <a:rPr lang="en-US" dirty="0"/>
            <a:t>Training</a:t>
          </a:r>
        </a:p>
      </dgm:t>
    </dgm:pt>
    <dgm:pt modelId="{BDE9AC3A-A556-44D9-83EB-03E742384456}" type="parTrans" cxnId="{6E38B169-8030-468B-A5B6-1CAB1F921ECE}">
      <dgm:prSet/>
      <dgm:spPr/>
      <dgm:t>
        <a:bodyPr/>
        <a:lstStyle/>
        <a:p>
          <a:endParaRPr lang="en-US"/>
        </a:p>
      </dgm:t>
    </dgm:pt>
    <dgm:pt modelId="{2BF97E52-8839-4AB8-8A59-5CABE00245E2}" type="sibTrans" cxnId="{6E38B169-8030-468B-A5B6-1CAB1F921ECE}">
      <dgm:prSet/>
      <dgm:spPr/>
      <dgm:t>
        <a:bodyPr/>
        <a:lstStyle/>
        <a:p>
          <a:endParaRPr lang="en-US"/>
        </a:p>
      </dgm:t>
    </dgm:pt>
    <dgm:pt modelId="{D8255048-A7C9-40A2-8838-6D50295BB7EB}">
      <dgm:prSet phldrT="[Text]"/>
      <dgm:spPr/>
      <dgm:t>
        <a:bodyPr/>
        <a:lstStyle/>
        <a:p>
          <a:r>
            <a:rPr lang="en-US" b="1" dirty="0"/>
            <a:t>System Navigators</a:t>
          </a:r>
        </a:p>
      </dgm:t>
    </dgm:pt>
    <dgm:pt modelId="{52CECB62-EFC1-4DBB-A6AB-3D42B820150C}" type="parTrans" cxnId="{1464CA09-6A9B-4FD3-8743-FF8F439DBB16}">
      <dgm:prSet/>
      <dgm:spPr/>
      <dgm:t>
        <a:bodyPr/>
        <a:lstStyle/>
        <a:p>
          <a:endParaRPr lang="en-US"/>
        </a:p>
      </dgm:t>
    </dgm:pt>
    <dgm:pt modelId="{9CE3B302-8B4B-4825-A4DA-6D59E196D04F}" type="sibTrans" cxnId="{1464CA09-6A9B-4FD3-8743-FF8F439DBB16}">
      <dgm:prSet/>
      <dgm:spPr/>
      <dgm:t>
        <a:bodyPr/>
        <a:lstStyle/>
        <a:p>
          <a:endParaRPr lang="en-US"/>
        </a:p>
      </dgm:t>
    </dgm:pt>
    <dgm:pt modelId="{917E28D6-3F9A-47F7-9B63-AA8A357D6361}">
      <dgm:prSet phldrT="[Text]"/>
      <dgm:spPr/>
      <dgm:t>
        <a:bodyPr/>
        <a:lstStyle/>
        <a:p>
          <a:r>
            <a:rPr lang="en-US" b="1" dirty="0"/>
            <a:t>Implementation team</a:t>
          </a:r>
        </a:p>
      </dgm:t>
    </dgm:pt>
    <dgm:pt modelId="{BB548A9B-D8DE-40A9-BD06-BCCFA61E03EE}" type="parTrans" cxnId="{90D140A7-8A50-40AC-AD59-3974ADAAF444}">
      <dgm:prSet/>
      <dgm:spPr/>
      <dgm:t>
        <a:bodyPr/>
        <a:lstStyle/>
        <a:p>
          <a:endParaRPr lang="en-US"/>
        </a:p>
      </dgm:t>
    </dgm:pt>
    <dgm:pt modelId="{4CCDCE7C-34E0-494F-A593-7152B685D070}" type="sibTrans" cxnId="{90D140A7-8A50-40AC-AD59-3974ADAAF444}">
      <dgm:prSet/>
      <dgm:spPr/>
      <dgm:t>
        <a:bodyPr/>
        <a:lstStyle/>
        <a:p>
          <a:endParaRPr lang="en-US"/>
        </a:p>
      </dgm:t>
    </dgm:pt>
    <dgm:pt modelId="{437BEBD0-6C91-484A-86D6-F6B4BC507BD3}">
      <dgm:prSet phldrT="[Text]"/>
      <dgm:spPr/>
      <dgm:t>
        <a:bodyPr/>
        <a:lstStyle/>
        <a:p>
          <a:r>
            <a:rPr lang="en-US" b="1" dirty="0"/>
            <a:t>Project Management </a:t>
          </a:r>
        </a:p>
      </dgm:t>
    </dgm:pt>
    <dgm:pt modelId="{24882456-71EE-4802-9787-BF0692DE04E6}" type="parTrans" cxnId="{39E551F1-47A2-4009-B64B-55A1AEC26994}">
      <dgm:prSet/>
      <dgm:spPr/>
      <dgm:t>
        <a:bodyPr/>
        <a:lstStyle/>
        <a:p>
          <a:endParaRPr lang="en-US"/>
        </a:p>
      </dgm:t>
    </dgm:pt>
    <dgm:pt modelId="{07D1CE63-8683-4EC3-8401-C9AF24B830F6}" type="sibTrans" cxnId="{39E551F1-47A2-4009-B64B-55A1AEC26994}">
      <dgm:prSet/>
      <dgm:spPr/>
      <dgm:t>
        <a:bodyPr/>
        <a:lstStyle/>
        <a:p>
          <a:endParaRPr lang="en-US"/>
        </a:p>
      </dgm:t>
    </dgm:pt>
    <dgm:pt modelId="{4E5AA4C0-8CEB-4855-B34A-3635DD9B7849}">
      <dgm:prSet phldrT="[Text]"/>
      <dgm:spPr/>
      <dgm:t>
        <a:bodyPr/>
        <a:lstStyle/>
        <a:p>
          <a:r>
            <a:rPr lang="en-US" b="1" dirty="0"/>
            <a:t>Culture shift training</a:t>
          </a:r>
        </a:p>
      </dgm:t>
    </dgm:pt>
    <dgm:pt modelId="{08D05162-03FC-4DBA-BC9E-AA270DA39EF4}" type="parTrans" cxnId="{1D7B8782-146A-4F47-94A3-B424CD1E17BB}">
      <dgm:prSet/>
      <dgm:spPr/>
      <dgm:t>
        <a:bodyPr/>
        <a:lstStyle/>
        <a:p>
          <a:endParaRPr lang="en-US"/>
        </a:p>
      </dgm:t>
    </dgm:pt>
    <dgm:pt modelId="{8D6951D4-AB01-4FF1-86AE-348BA1EF832C}" type="sibTrans" cxnId="{1D7B8782-146A-4F47-94A3-B424CD1E17BB}">
      <dgm:prSet/>
      <dgm:spPr/>
      <dgm:t>
        <a:bodyPr/>
        <a:lstStyle/>
        <a:p>
          <a:endParaRPr lang="en-US"/>
        </a:p>
      </dgm:t>
    </dgm:pt>
    <dgm:pt modelId="{AB65EADF-6B1D-4D52-9222-4A844CAF8E8F}" type="pres">
      <dgm:prSet presAssocID="{9810F555-2449-412C-8D87-A1ABC97B84E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0325765-E846-444B-B41F-ACDFDA98A8B7}" type="pres">
      <dgm:prSet presAssocID="{C971E62B-B323-4F69-8354-EDD1B5D6C324}" presName="linNode" presStyleCnt="0"/>
      <dgm:spPr/>
    </dgm:pt>
    <dgm:pt modelId="{D25F9136-0196-4295-A344-D1880A56301E}" type="pres">
      <dgm:prSet presAssocID="{C971E62B-B323-4F69-8354-EDD1B5D6C324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0C5864-80B5-4443-96B2-51B5B861F525}" type="pres">
      <dgm:prSet presAssocID="{C971E62B-B323-4F69-8354-EDD1B5D6C324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C1AE1D-44C5-4E61-B1FF-42FC09BF6FBF}" type="pres">
      <dgm:prSet presAssocID="{648C4AB3-47D6-41FE-B04B-763B5467ED3D}" presName="sp" presStyleCnt="0"/>
      <dgm:spPr/>
    </dgm:pt>
    <dgm:pt modelId="{4AF441AB-FF3C-4A0C-9A82-43EF1336A887}" type="pres">
      <dgm:prSet presAssocID="{2FD05231-9901-4EB7-8BFB-588984EE6211}" presName="linNode" presStyleCnt="0"/>
      <dgm:spPr/>
    </dgm:pt>
    <dgm:pt modelId="{181F331B-0EDF-4E94-B604-B14AEE75B4CA}" type="pres">
      <dgm:prSet presAssocID="{2FD05231-9901-4EB7-8BFB-588984EE6211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FF6722-CD8C-43BA-A492-36B4FD3D786F}" type="pres">
      <dgm:prSet presAssocID="{2FD05231-9901-4EB7-8BFB-588984EE6211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EEA143-BB17-4E21-9CAF-B38819023A33}" type="pres">
      <dgm:prSet presAssocID="{8E979D01-DA63-4383-9DED-93CEB9A2D2B4}" presName="sp" presStyleCnt="0"/>
      <dgm:spPr/>
    </dgm:pt>
    <dgm:pt modelId="{D9D94651-B47E-444B-A546-8CA3F5C15455}" type="pres">
      <dgm:prSet presAssocID="{11994C42-0C69-4DDB-8ED6-BA6C417D8D38}" presName="linNode" presStyleCnt="0"/>
      <dgm:spPr/>
    </dgm:pt>
    <dgm:pt modelId="{B4BD6AC8-F83E-4B11-99DC-E54962F1E47B}" type="pres">
      <dgm:prSet presAssocID="{11994C42-0C69-4DDB-8ED6-BA6C417D8D38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E0153-0418-4CF5-B69C-16E639585AD0}" type="pres">
      <dgm:prSet presAssocID="{11994C42-0C69-4DDB-8ED6-BA6C417D8D38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0D3386-86F5-4081-AEC3-F37CF1810E93}" type="pres">
      <dgm:prSet presAssocID="{A384BC1A-750A-4880-9E74-618E2F5D02A1}" presName="sp" presStyleCnt="0"/>
      <dgm:spPr/>
    </dgm:pt>
    <dgm:pt modelId="{B91398F6-1A00-45E5-A02A-A9C7C92C4E53}" type="pres">
      <dgm:prSet presAssocID="{29B8E391-CE0C-4404-8DDE-56865B1F6224}" presName="linNode" presStyleCnt="0"/>
      <dgm:spPr/>
    </dgm:pt>
    <dgm:pt modelId="{484CB69B-6647-4F38-813E-C9F4897D47AC}" type="pres">
      <dgm:prSet presAssocID="{29B8E391-CE0C-4404-8DDE-56865B1F6224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CA3A18-C6A0-4516-BB05-59732001B122}" type="pres">
      <dgm:prSet presAssocID="{29B8E391-CE0C-4404-8DDE-56865B1F6224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09B901-EF74-4730-AD97-50A9658A508C}" srcId="{9810F555-2449-412C-8D87-A1ABC97B84E7}" destId="{C971E62B-B323-4F69-8354-EDD1B5D6C324}" srcOrd="0" destOrd="0" parTransId="{F7F63FD5-6474-4F0F-8AAB-8D7A0F44F4DC}" sibTransId="{648C4AB3-47D6-41FE-B04B-763B5467ED3D}"/>
    <dgm:cxn modelId="{00C424D1-11B9-48F8-8695-9E40CD18D190}" type="presOf" srcId="{A0F66CDD-AEFF-4EAC-A912-CD988C66D524}" destId="{9C4E0153-0418-4CF5-B69C-16E639585AD0}" srcOrd="0" destOrd="0" presId="urn:microsoft.com/office/officeart/2005/8/layout/vList5"/>
    <dgm:cxn modelId="{1464CA09-6A9B-4FD3-8743-FF8F439DBB16}" srcId="{29B8E391-CE0C-4404-8DDE-56865B1F6224}" destId="{D8255048-A7C9-40A2-8838-6D50295BB7EB}" srcOrd="0" destOrd="0" parTransId="{52CECB62-EFC1-4DBB-A6AB-3D42B820150C}" sibTransId="{9CE3B302-8B4B-4825-A4DA-6D59E196D04F}"/>
    <dgm:cxn modelId="{7557A2BE-011B-443B-A0A8-1C302AAA52C4}" srcId="{9810F555-2449-412C-8D87-A1ABC97B84E7}" destId="{11994C42-0C69-4DDB-8ED6-BA6C417D8D38}" srcOrd="2" destOrd="0" parTransId="{580284F2-2A28-4785-8AD4-A844DF049486}" sibTransId="{A384BC1A-750A-4880-9E74-618E2F5D02A1}"/>
    <dgm:cxn modelId="{4D4038FF-892D-4B42-807A-633BA7CDA949}" type="presOf" srcId="{4E5AA4C0-8CEB-4855-B34A-3635DD9B7849}" destId="{3ECA3A18-C6A0-4516-BB05-59732001B122}" srcOrd="0" destOrd="1" presId="urn:microsoft.com/office/officeart/2005/8/layout/vList5"/>
    <dgm:cxn modelId="{E9C7D01D-CB3E-4532-865C-A5863F5A92ED}" srcId="{2FD05231-9901-4EB7-8BFB-588984EE6211}" destId="{C95E64C7-9BD5-482C-B0BA-97A240B7856D}" srcOrd="0" destOrd="0" parTransId="{047632CB-C93C-4461-B2C0-40CA97360D03}" sibTransId="{F76EA80E-A1E6-4375-AD28-1507493D7CFB}"/>
    <dgm:cxn modelId="{D01E3587-F505-4597-B9D1-19590CACCAAE}" type="presOf" srcId="{9810F555-2449-412C-8D87-A1ABC97B84E7}" destId="{AB65EADF-6B1D-4D52-9222-4A844CAF8E8F}" srcOrd="0" destOrd="0" presId="urn:microsoft.com/office/officeart/2005/8/layout/vList5"/>
    <dgm:cxn modelId="{499027CC-E725-4AB6-BC5A-4BB0756BD925}" type="presOf" srcId="{29B8E391-CE0C-4404-8DDE-56865B1F6224}" destId="{484CB69B-6647-4F38-813E-C9F4897D47AC}" srcOrd="0" destOrd="0" presId="urn:microsoft.com/office/officeart/2005/8/layout/vList5"/>
    <dgm:cxn modelId="{CB0A10A9-CF08-42EE-873F-35F75907FEA0}" type="presOf" srcId="{437BEBD0-6C91-484A-86D6-F6B4BC507BD3}" destId="{9C4E0153-0418-4CF5-B69C-16E639585AD0}" srcOrd="0" destOrd="2" presId="urn:microsoft.com/office/officeart/2005/8/layout/vList5"/>
    <dgm:cxn modelId="{934DCC69-FD33-4A42-BC3B-CCDE9E7FEF3D}" srcId="{9810F555-2449-412C-8D87-A1ABC97B84E7}" destId="{2FD05231-9901-4EB7-8BFB-588984EE6211}" srcOrd="1" destOrd="0" parTransId="{AED3060B-F269-4F4A-9EB1-580B0FF98BC1}" sibTransId="{8E979D01-DA63-4383-9DED-93CEB9A2D2B4}"/>
    <dgm:cxn modelId="{765DC72A-364F-4DCE-AE4D-6F85B103792C}" type="presOf" srcId="{A418940D-34A1-457D-A3B4-3A803CB55058}" destId="{840C5864-80B5-4443-96B2-51B5B861F525}" srcOrd="0" destOrd="0" presId="urn:microsoft.com/office/officeart/2005/8/layout/vList5"/>
    <dgm:cxn modelId="{8D52B8AA-7861-4083-91F0-FBD15E9E7BAE}" type="presOf" srcId="{C971E62B-B323-4F69-8354-EDD1B5D6C324}" destId="{D25F9136-0196-4295-A344-D1880A56301E}" srcOrd="0" destOrd="0" presId="urn:microsoft.com/office/officeart/2005/8/layout/vList5"/>
    <dgm:cxn modelId="{1D7B8782-146A-4F47-94A3-B424CD1E17BB}" srcId="{29B8E391-CE0C-4404-8DDE-56865B1F6224}" destId="{4E5AA4C0-8CEB-4855-B34A-3635DD9B7849}" srcOrd="1" destOrd="0" parTransId="{08D05162-03FC-4DBA-BC9E-AA270DA39EF4}" sibTransId="{8D6951D4-AB01-4FF1-86AE-348BA1EF832C}"/>
    <dgm:cxn modelId="{69D2D043-CF3F-4AB6-B951-3674FF3D167D}" type="presOf" srcId="{917E28D6-3F9A-47F7-9B63-AA8A357D6361}" destId="{9C4E0153-0418-4CF5-B69C-16E639585AD0}" srcOrd="0" destOrd="1" presId="urn:microsoft.com/office/officeart/2005/8/layout/vList5"/>
    <dgm:cxn modelId="{90D140A7-8A50-40AC-AD59-3974ADAAF444}" srcId="{11994C42-0C69-4DDB-8ED6-BA6C417D8D38}" destId="{917E28D6-3F9A-47F7-9B63-AA8A357D6361}" srcOrd="1" destOrd="0" parTransId="{BB548A9B-D8DE-40A9-BD06-BCCFA61E03EE}" sibTransId="{4CCDCE7C-34E0-494F-A593-7152B685D070}"/>
    <dgm:cxn modelId="{3B4ACC36-B686-4EBF-8CC0-EF7DA8C8C980}" type="presOf" srcId="{D8255048-A7C9-40A2-8838-6D50295BB7EB}" destId="{3ECA3A18-C6A0-4516-BB05-59732001B122}" srcOrd="0" destOrd="0" presId="urn:microsoft.com/office/officeart/2005/8/layout/vList5"/>
    <dgm:cxn modelId="{C1F96486-FD89-4D34-8C45-6F066CE9BE0D}" srcId="{C971E62B-B323-4F69-8354-EDD1B5D6C324}" destId="{A418940D-34A1-457D-A3B4-3A803CB55058}" srcOrd="0" destOrd="0" parTransId="{DD24E214-3EBF-4FCF-B8D4-292822C9B280}" sibTransId="{DB3BDBD1-BCDB-40CB-9A44-34F93323D4F0}"/>
    <dgm:cxn modelId="{39E551F1-47A2-4009-B64B-55A1AEC26994}" srcId="{11994C42-0C69-4DDB-8ED6-BA6C417D8D38}" destId="{437BEBD0-6C91-484A-86D6-F6B4BC507BD3}" srcOrd="2" destOrd="0" parTransId="{24882456-71EE-4802-9787-BF0692DE04E6}" sibTransId="{07D1CE63-8683-4EC3-8401-C9AF24B830F6}"/>
    <dgm:cxn modelId="{789DF150-4545-48E6-A507-368CFE0348B9}" type="presOf" srcId="{11994C42-0C69-4DDB-8ED6-BA6C417D8D38}" destId="{B4BD6AC8-F83E-4B11-99DC-E54962F1E47B}" srcOrd="0" destOrd="0" presId="urn:microsoft.com/office/officeart/2005/8/layout/vList5"/>
    <dgm:cxn modelId="{D88C0F60-6FCF-47A0-9BDD-79B591AD0890}" type="presOf" srcId="{C95E64C7-9BD5-482C-B0BA-97A240B7856D}" destId="{32FF6722-CD8C-43BA-A492-36B4FD3D786F}" srcOrd="0" destOrd="0" presId="urn:microsoft.com/office/officeart/2005/8/layout/vList5"/>
    <dgm:cxn modelId="{0B9A0517-4D66-40F8-B0EB-F4B588F39D6C}" type="presOf" srcId="{2FD05231-9901-4EB7-8BFB-588984EE6211}" destId="{181F331B-0EDF-4E94-B604-B14AEE75B4CA}" srcOrd="0" destOrd="0" presId="urn:microsoft.com/office/officeart/2005/8/layout/vList5"/>
    <dgm:cxn modelId="{BC3E083B-EA7C-450A-8B0F-7FFBFFC97347}" srcId="{11994C42-0C69-4DDB-8ED6-BA6C417D8D38}" destId="{A0F66CDD-AEFF-4EAC-A912-CD988C66D524}" srcOrd="0" destOrd="0" parTransId="{F7692841-EBF5-4A98-8E12-5703C5BBF4E8}" sibTransId="{B3089D8E-33B2-4CF8-ADBB-B35678A57019}"/>
    <dgm:cxn modelId="{6E38B169-8030-468B-A5B6-1CAB1F921ECE}" srcId="{9810F555-2449-412C-8D87-A1ABC97B84E7}" destId="{29B8E391-CE0C-4404-8DDE-56865B1F6224}" srcOrd="3" destOrd="0" parTransId="{BDE9AC3A-A556-44D9-83EB-03E742384456}" sibTransId="{2BF97E52-8839-4AB8-8A59-5CABE00245E2}"/>
    <dgm:cxn modelId="{41524A2E-53E1-409C-9B5C-D350CB754AF3}" type="presParOf" srcId="{AB65EADF-6B1D-4D52-9222-4A844CAF8E8F}" destId="{00325765-E846-444B-B41F-ACDFDA98A8B7}" srcOrd="0" destOrd="0" presId="urn:microsoft.com/office/officeart/2005/8/layout/vList5"/>
    <dgm:cxn modelId="{55771669-A313-4229-82A6-33FB8FEA697D}" type="presParOf" srcId="{00325765-E846-444B-B41F-ACDFDA98A8B7}" destId="{D25F9136-0196-4295-A344-D1880A56301E}" srcOrd="0" destOrd="0" presId="urn:microsoft.com/office/officeart/2005/8/layout/vList5"/>
    <dgm:cxn modelId="{C09E14F7-8498-4D14-BA14-841291900583}" type="presParOf" srcId="{00325765-E846-444B-B41F-ACDFDA98A8B7}" destId="{840C5864-80B5-4443-96B2-51B5B861F525}" srcOrd="1" destOrd="0" presId="urn:microsoft.com/office/officeart/2005/8/layout/vList5"/>
    <dgm:cxn modelId="{0225F385-333C-43C1-9E28-FA1F01015523}" type="presParOf" srcId="{AB65EADF-6B1D-4D52-9222-4A844CAF8E8F}" destId="{91C1AE1D-44C5-4E61-B1FF-42FC09BF6FBF}" srcOrd="1" destOrd="0" presId="urn:microsoft.com/office/officeart/2005/8/layout/vList5"/>
    <dgm:cxn modelId="{5D916109-7264-4792-A0B4-B98A077B5A1E}" type="presParOf" srcId="{AB65EADF-6B1D-4D52-9222-4A844CAF8E8F}" destId="{4AF441AB-FF3C-4A0C-9A82-43EF1336A887}" srcOrd="2" destOrd="0" presId="urn:microsoft.com/office/officeart/2005/8/layout/vList5"/>
    <dgm:cxn modelId="{DC5B1D6B-D62D-465C-B9DF-60EB363641B3}" type="presParOf" srcId="{4AF441AB-FF3C-4A0C-9A82-43EF1336A887}" destId="{181F331B-0EDF-4E94-B604-B14AEE75B4CA}" srcOrd="0" destOrd="0" presId="urn:microsoft.com/office/officeart/2005/8/layout/vList5"/>
    <dgm:cxn modelId="{8AA914AC-2B93-4A2F-9180-FA036E5789A2}" type="presParOf" srcId="{4AF441AB-FF3C-4A0C-9A82-43EF1336A887}" destId="{32FF6722-CD8C-43BA-A492-36B4FD3D786F}" srcOrd="1" destOrd="0" presId="urn:microsoft.com/office/officeart/2005/8/layout/vList5"/>
    <dgm:cxn modelId="{4D28E10A-BB63-4506-8B3A-95F13515A34F}" type="presParOf" srcId="{AB65EADF-6B1D-4D52-9222-4A844CAF8E8F}" destId="{B3EEA143-BB17-4E21-9CAF-B38819023A33}" srcOrd="3" destOrd="0" presId="urn:microsoft.com/office/officeart/2005/8/layout/vList5"/>
    <dgm:cxn modelId="{2873D4BA-FF6C-4B8D-B5AE-5FCE179F74BD}" type="presParOf" srcId="{AB65EADF-6B1D-4D52-9222-4A844CAF8E8F}" destId="{D9D94651-B47E-444B-A546-8CA3F5C15455}" srcOrd="4" destOrd="0" presId="urn:microsoft.com/office/officeart/2005/8/layout/vList5"/>
    <dgm:cxn modelId="{1C393C4A-496F-4D81-8D1E-52BF9F449732}" type="presParOf" srcId="{D9D94651-B47E-444B-A546-8CA3F5C15455}" destId="{B4BD6AC8-F83E-4B11-99DC-E54962F1E47B}" srcOrd="0" destOrd="0" presId="urn:microsoft.com/office/officeart/2005/8/layout/vList5"/>
    <dgm:cxn modelId="{9252AAB3-0FD2-414E-BBEC-B17232502459}" type="presParOf" srcId="{D9D94651-B47E-444B-A546-8CA3F5C15455}" destId="{9C4E0153-0418-4CF5-B69C-16E639585AD0}" srcOrd="1" destOrd="0" presId="urn:microsoft.com/office/officeart/2005/8/layout/vList5"/>
    <dgm:cxn modelId="{329F7AD3-727C-48A5-B10A-67EC340D1950}" type="presParOf" srcId="{AB65EADF-6B1D-4D52-9222-4A844CAF8E8F}" destId="{4C0D3386-86F5-4081-AEC3-F37CF1810E93}" srcOrd="5" destOrd="0" presId="urn:microsoft.com/office/officeart/2005/8/layout/vList5"/>
    <dgm:cxn modelId="{7197C265-338E-43C5-9A41-B7F69896D01E}" type="presParOf" srcId="{AB65EADF-6B1D-4D52-9222-4A844CAF8E8F}" destId="{B91398F6-1A00-45E5-A02A-A9C7C92C4E53}" srcOrd="6" destOrd="0" presId="urn:microsoft.com/office/officeart/2005/8/layout/vList5"/>
    <dgm:cxn modelId="{2860BA75-6D08-4C77-BC68-E0B3072A8839}" type="presParOf" srcId="{B91398F6-1A00-45E5-A02A-A9C7C92C4E53}" destId="{484CB69B-6647-4F38-813E-C9F4897D47AC}" srcOrd="0" destOrd="0" presId="urn:microsoft.com/office/officeart/2005/8/layout/vList5"/>
    <dgm:cxn modelId="{D2D2EBFE-A592-4BD6-ADCD-9FDA68783A25}" type="presParOf" srcId="{B91398F6-1A00-45E5-A02A-A9C7C92C4E53}" destId="{3ECA3A18-C6A0-4516-BB05-59732001B12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DC2802-8478-43BC-BE46-5E5A1A54F5BD}" type="doc">
      <dgm:prSet loTypeId="urn:microsoft.com/office/officeart/2005/8/layout/funnel1" loCatId="process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A9D6C636-9296-4A24-8D20-CF00C467BBDF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VA</a:t>
          </a:r>
          <a:endParaRPr lang="en-US" dirty="0">
            <a:solidFill>
              <a:srgbClr val="000000"/>
            </a:solidFill>
          </a:endParaRPr>
        </a:p>
      </dgm:t>
    </dgm:pt>
    <dgm:pt modelId="{7B181F6C-BFBA-4DA6-A1F8-7E3372588DDA}" type="parTrans" cxnId="{C9091D93-CCB4-463E-8CE8-6D487B28FC6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20DFF61-0695-4A69-BCF2-BB8AAF1D7276}" type="sibTrans" cxnId="{C9091D93-CCB4-463E-8CE8-6D487B28FC6F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04B426EE-1DA9-4885-87FE-46060F9C5D1D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Targeted Hubs</a:t>
          </a:r>
          <a:endParaRPr lang="en-US" dirty="0">
            <a:solidFill>
              <a:srgbClr val="000000"/>
            </a:solidFill>
          </a:endParaRPr>
        </a:p>
      </dgm:t>
    </dgm:pt>
    <dgm:pt modelId="{9EEBBA66-F182-4AAD-B118-EDC371BE3DD5}" type="parTrans" cxnId="{58B2CB7F-7077-492D-B960-07EFF0A719A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1D39FF81-80EC-4ED5-B6EC-2A3791B025EB}" type="sibTrans" cxnId="{58B2CB7F-7077-492D-B960-07EFF0A719A6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8AA1BE1-2C10-44F9-A114-C79D0E4CBCA3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Outreach Teams</a:t>
          </a:r>
          <a:endParaRPr lang="en-US" dirty="0">
            <a:solidFill>
              <a:srgbClr val="000000"/>
            </a:solidFill>
          </a:endParaRPr>
        </a:p>
      </dgm:t>
    </dgm:pt>
    <dgm:pt modelId="{22207CDC-CA1F-4947-9044-9723AD405F39}" type="parTrans" cxnId="{6CED90AD-E70D-4865-A5F9-CD5B671837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81D321FC-70BB-4AA5-B6C6-D892F2C9954C}" type="sibTrans" cxnId="{6CED90AD-E70D-4865-A5F9-CD5B671837FB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632C5D8B-D0ED-4DAE-B8C6-EE895E78F1E6}">
      <dgm:prSet phldrT="[Text]"/>
      <dgm:spPr/>
      <dgm:t>
        <a:bodyPr/>
        <a:lstStyle/>
        <a:p>
          <a:endParaRPr lang="en-US" dirty="0">
            <a:solidFill>
              <a:srgbClr val="000000"/>
            </a:solidFill>
          </a:endParaRPr>
        </a:p>
      </dgm:t>
    </dgm:pt>
    <dgm:pt modelId="{206C52EB-3CBC-4432-AD90-B81DB233D929}" type="parTrans" cxnId="{BB69FA00-779B-4D15-AF6F-E742DB3A69D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28591D12-CE3A-435C-AA93-1EE80C262B1E}" type="sibTrans" cxnId="{BB69FA00-779B-4D15-AF6F-E742DB3A69DD}">
      <dgm:prSet/>
      <dgm:spPr/>
      <dgm:t>
        <a:bodyPr/>
        <a:lstStyle/>
        <a:p>
          <a:endParaRPr lang="en-US">
            <a:solidFill>
              <a:srgbClr val="000000"/>
            </a:solidFill>
          </a:endParaRPr>
        </a:p>
      </dgm:t>
    </dgm:pt>
    <dgm:pt modelId="{DA566DF4-6CBA-43AF-833F-E86B2E9C8A98}" type="pres">
      <dgm:prSet presAssocID="{B8DC2802-8478-43BC-BE46-5E5A1A54F5B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47CFB8-D367-42F7-BCEF-735E9029993F}" type="pres">
      <dgm:prSet presAssocID="{B8DC2802-8478-43BC-BE46-5E5A1A54F5BD}" presName="ellipse" presStyleLbl="trBgShp" presStyleIdx="0" presStyleCnt="1" custScaleX="143375" custScaleY="84380" custLinFactNeighborX="5763" custLinFactNeighborY="28949"/>
      <dgm:spPr/>
      <dgm:t>
        <a:bodyPr/>
        <a:lstStyle/>
        <a:p>
          <a:endParaRPr lang="en-US"/>
        </a:p>
      </dgm:t>
    </dgm:pt>
    <dgm:pt modelId="{078A6444-D792-47CB-B409-5FB761867A4E}" type="pres">
      <dgm:prSet presAssocID="{B8DC2802-8478-43BC-BE46-5E5A1A54F5BD}" presName="arrow1" presStyleLbl="fgShp" presStyleIdx="0" presStyleCnt="1" custLinFactNeighborX="21057" custLinFactNeighborY="75035"/>
      <dgm:spPr>
        <a:solidFill>
          <a:schemeClr val="accent1">
            <a:lumMod val="75000"/>
          </a:schemeClr>
        </a:solidFill>
      </dgm:spPr>
    </dgm:pt>
    <dgm:pt modelId="{A47E1560-D1C2-4D3A-BF57-6772E7643F78}" type="pres">
      <dgm:prSet presAssocID="{B8DC2802-8478-43BC-BE46-5E5A1A54F5BD}" presName="rectangle" presStyleLbl="revTx" presStyleIdx="0" presStyleCnt="1" custLinFactY="-100000" custLinFactNeighborX="22944" custLinFactNeighborY="-1633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386BE2-D4D8-4634-9AC0-5B0B6AB7DBBF}" type="pres">
      <dgm:prSet presAssocID="{04B426EE-1DA9-4885-87FE-46060F9C5D1D}" presName="item1" presStyleLbl="node1" presStyleIdx="0" presStyleCnt="3" custLinFactNeighborX="-60444" custLinFactNeighborY="-39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00DFB5-F229-4568-A14A-FEEC6C96D61E}" type="pres">
      <dgm:prSet presAssocID="{28AA1BE1-2C10-44F9-A114-C79D0E4CBCA3}" presName="item2" presStyleLbl="node1" presStyleIdx="1" presStyleCnt="3" custScaleX="81055" custScaleY="99591" custLinFactNeighborX="-55012" custLinFactNeighborY="43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E87725-BB81-4D23-9956-7E90A8533B46}" type="pres">
      <dgm:prSet presAssocID="{632C5D8B-D0ED-4DAE-B8C6-EE895E78F1E6}" presName="item3" presStyleLbl="node1" presStyleIdx="2" presStyleCnt="3" custScaleX="103742" custScaleY="107423" custLinFactNeighborX="93586" custLinFactNeighborY="361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09143-034F-4C09-AC0E-807A95B97259}" type="pres">
      <dgm:prSet presAssocID="{B8DC2802-8478-43BC-BE46-5E5A1A54F5BD}" presName="funnel" presStyleLbl="trAlignAcc1" presStyleIdx="0" presStyleCnt="1" custScaleX="132857" custLinFactNeighborX="4913" custLinFactNeighborY="9711"/>
      <dgm:spPr/>
      <dgm:t>
        <a:bodyPr/>
        <a:lstStyle/>
        <a:p>
          <a:endParaRPr lang="en-US"/>
        </a:p>
      </dgm:t>
    </dgm:pt>
  </dgm:ptLst>
  <dgm:cxnLst>
    <dgm:cxn modelId="{AB45176D-1630-404B-ACE8-EB061902AA27}" type="presOf" srcId="{B8DC2802-8478-43BC-BE46-5E5A1A54F5BD}" destId="{DA566DF4-6CBA-43AF-833F-E86B2E9C8A98}" srcOrd="0" destOrd="0" presId="urn:microsoft.com/office/officeart/2005/8/layout/funnel1"/>
    <dgm:cxn modelId="{97350509-5035-4F54-8BBF-34E2AEA6171A}" type="presOf" srcId="{28AA1BE1-2C10-44F9-A114-C79D0E4CBCA3}" destId="{64386BE2-D4D8-4634-9AC0-5B0B6AB7DBBF}" srcOrd="0" destOrd="0" presId="urn:microsoft.com/office/officeart/2005/8/layout/funnel1"/>
    <dgm:cxn modelId="{BB69FA00-779B-4D15-AF6F-E742DB3A69DD}" srcId="{B8DC2802-8478-43BC-BE46-5E5A1A54F5BD}" destId="{632C5D8B-D0ED-4DAE-B8C6-EE895E78F1E6}" srcOrd="3" destOrd="0" parTransId="{206C52EB-3CBC-4432-AD90-B81DB233D929}" sibTransId="{28591D12-CE3A-435C-AA93-1EE80C262B1E}"/>
    <dgm:cxn modelId="{C9091D93-CCB4-463E-8CE8-6D487B28FC6F}" srcId="{B8DC2802-8478-43BC-BE46-5E5A1A54F5BD}" destId="{A9D6C636-9296-4A24-8D20-CF00C467BBDF}" srcOrd="0" destOrd="0" parTransId="{7B181F6C-BFBA-4DA6-A1F8-7E3372588DDA}" sibTransId="{820DFF61-0695-4A69-BCF2-BB8AAF1D7276}"/>
    <dgm:cxn modelId="{30939B62-E017-489D-920E-099369D19985}" type="presOf" srcId="{632C5D8B-D0ED-4DAE-B8C6-EE895E78F1E6}" destId="{A47E1560-D1C2-4D3A-BF57-6772E7643F78}" srcOrd="0" destOrd="0" presId="urn:microsoft.com/office/officeart/2005/8/layout/funnel1"/>
    <dgm:cxn modelId="{58B2CB7F-7077-492D-B960-07EFF0A719A6}" srcId="{B8DC2802-8478-43BC-BE46-5E5A1A54F5BD}" destId="{04B426EE-1DA9-4885-87FE-46060F9C5D1D}" srcOrd="1" destOrd="0" parTransId="{9EEBBA66-F182-4AAD-B118-EDC371BE3DD5}" sibTransId="{1D39FF81-80EC-4ED5-B6EC-2A3791B025EB}"/>
    <dgm:cxn modelId="{9718F8F9-2DE5-4BEC-BF0B-6426CAC3452F}" type="presOf" srcId="{A9D6C636-9296-4A24-8D20-CF00C467BBDF}" destId="{6FE87725-BB81-4D23-9956-7E90A8533B46}" srcOrd="0" destOrd="0" presId="urn:microsoft.com/office/officeart/2005/8/layout/funnel1"/>
    <dgm:cxn modelId="{94CB1C87-69F5-4784-87CA-C1434202925A}" type="presOf" srcId="{04B426EE-1DA9-4885-87FE-46060F9C5D1D}" destId="{1400DFB5-F229-4568-A14A-FEEC6C96D61E}" srcOrd="0" destOrd="0" presId="urn:microsoft.com/office/officeart/2005/8/layout/funnel1"/>
    <dgm:cxn modelId="{6CED90AD-E70D-4865-A5F9-CD5B671837FB}" srcId="{B8DC2802-8478-43BC-BE46-5E5A1A54F5BD}" destId="{28AA1BE1-2C10-44F9-A114-C79D0E4CBCA3}" srcOrd="2" destOrd="0" parTransId="{22207CDC-CA1F-4947-9044-9723AD405F39}" sibTransId="{81D321FC-70BB-4AA5-B6C6-D892F2C9954C}"/>
    <dgm:cxn modelId="{DCDCFD2F-E78A-4592-BF21-764E89E72C07}" type="presParOf" srcId="{DA566DF4-6CBA-43AF-833F-E86B2E9C8A98}" destId="{C947CFB8-D367-42F7-BCEF-735E9029993F}" srcOrd="0" destOrd="0" presId="urn:microsoft.com/office/officeart/2005/8/layout/funnel1"/>
    <dgm:cxn modelId="{ED14AF00-05D1-41B5-8A66-42FE06953480}" type="presParOf" srcId="{DA566DF4-6CBA-43AF-833F-E86B2E9C8A98}" destId="{078A6444-D792-47CB-B409-5FB761867A4E}" srcOrd="1" destOrd="0" presId="urn:microsoft.com/office/officeart/2005/8/layout/funnel1"/>
    <dgm:cxn modelId="{5FDA8EA8-7C6E-4563-A4A7-5367BF2A23B3}" type="presParOf" srcId="{DA566DF4-6CBA-43AF-833F-E86B2E9C8A98}" destId="{A47E1560-D1C2-4D3A-BF57-6772E7643F78}" srcOrd="2" destOrd="0" presId="urn:microsoft.com/office/officeart/2005/8/layout/funnel1"/>
    <dgm:cxn modelId="{85140A1F-4BD4-4FA1-9602-88F6472B797E}" type="presParOf" srcId="{DA566DF4-6CBA-43AF-833F-E86B2E9C8A98}" destId="{64386BE2-D4D8-4634-9AC0-5B0B6AB7DBBF}" srcOrd="3" destOrd="0" presId="urn:microsoft.com/office/officeart/2005/8/layout/funnel1"/>
    <dgm:cxn modelId="{725ABC07-1E5E-4F1A-9E89-01B1A722B54A}" type="presParOf" srcId="{DA566DF4-6CBA-43AF-833F-E86B2E9C8A98}" destId="{1400DFB5-F229-4568-A14A-FEEC6C96D61E}" srcOrd="4" destOrd="0" presId="urn:microsoft.com/office/officeart/2005/8/layout/funnel1"/>
    <dgm:cxn modelId="{0C68EF84-C9D7-41ED-BF23-306AE92A1513}" type="presParOf" srcId="{DA566DF4-6CBA-43AF-833F-E86B2E9C8A98}" destId="{6FE87725-BB81-4D23-9956-7E90A8533B46}" srcOrd="5" destOrd="0" presId="urn:microsoft.com/office/officeart/2005/8/layout/funnel1"/>
    <dgm:cxn modelId="{05FC5463-CE52-47B3-BA35-1D870915A6CE}" type="presParOf" srcId="{DA566DF4-6CBA-43AF-833F-E86B2E9C8A98}" destId="{5A809143-034F-4C09-AC0E-807A95B9725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DB77D59-97E9-4177-AF41-ABD8D4A302B0}" type="doc">
      <dgm:prSet loTypeId="urn:microsoft.com/office/officeart/2005/8/layout/process1" loCatId="process" qsTypeId="urn:microsoft.com/office/officeart/2005/8/quickstyle/simple1" qsCatId="simple" csTypeId="urn:microsoft.com/office/officeart/2005/8/colors/colorful4" csCatId="colorful" phldr="1"/>
      <dgm:spPr/>
    </dgm:pt>
    <dgm:pt modelId="{FF56D3EF-8FC1-4911-8FF3-656CD3C85239}">
      <dgm:prSet phldrT="[Tex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700" dirty="0" smtClean="0"/>
            <a:t>Housing and Income </a:t>
          </a:r>
          <a:r>
            <a:rPr lang="en-US" sz="1800" b="1" dirty="0" smtClean="0"/>
            <a:t>Assessment</a:t>
          </a:r>
          <a:endParaRPr lang="en-US" sz="1700" b="1" dirty="0"/>
        </a:p>
      </dgm:t>
    </dgm:pt>
    <dgm:pt modelId="{5F2ED788-4F0F-48DF-8C50-6AD40534334F}" type="parTrans" cxnId="{BAB6EA26-308F-4143-9FBF-53B0488F0AF1}">
      <dgm:prSet/>
      <dgm:spPr/>
      <dgm:t>
        <a:bodyPr/>
        <a:lstStyle/>
        <a:p>
          <a:endParaRPr lang="en-US"/>
        </a:p>
      </dgm:t>
    </dgm:pt>
    <dgm:pt modelId="{057E8549-EF36-4505-9BAC-763F109E89A1}" type="sibTrans" cxnId="{BAB6EA26-308F-4143-9FBF-53B0488F0AF1}">
      <dgm:prSet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D28BB3D-0ECB-45F9-BEEC-B73BDC59BFD9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700" dirty="0" smtClean="0"/>
            <a:t>Housing and Income Program </a:t>
          </a:r>
          <a:r>
            <a:rPr lang="en-US" sz="1800" b="1" dirty="0" smtClean="0"/>
            <a:t>Matching</a:t>
          </a:r>
          <a:endParaRPr lang="en-US" sz="1700" b="1" dirty="0"/>
        </a:p>
      </dgm:t>
    </dgm:pt>
    <dgm:pt modelId="{BD70E32B-8114-4554-BDC9-B3C7AEECBED0}" type="parTrans" cxnId="{1519DB02-D6C1-4FC0-884E-2D18099B44D5}">
      <dgm:prSet/>
      <dgm:spPr/>
      <dgm:t>
        <a:bodyPr/>
        <a:lstStyle/>
        <a:p>
          <a:endParaRPr lang="en-US"/>
        </a:p>
      </dgm:t>
    </dgm:pt>
    <dgm:pt modelId="{1905FB08-F06D-4799-BF68-CDA4B4C6B48A}" type="sibTrans" cxnId="{1519DB02-D6C1-4FC0-884E-2D18099B44D5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F22F7908-F778-44A1-B7E8-61D2A32EBF5D}">
      <dgm:prSet phldrT="[Text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700" dirty="0" smtClean="0"/>
            <a:t>Housing and Income Program </a:t>
          </a:r>
          <a:r>
            <a:rPr lang="en-US" sz="1800" b="1" dirty="0" smtClean="0"/>
            <a:t>Referral</a:t>
          </a:r>
          <a:endParaRPr lang="en-US" sz="1700" b="1" dirty="0" smtClean="0"/>
        </a:p>
      </dgm:t>
    </dgm:pt>
    <dgm:pt modelId="{DC5ED40B-41A1-4910-BBFB-EB30C12AAE27}" type="parTrans" cxnId="{44D00F01-4A9A-4A7A-B538-5F755FA1B8E9}">
      <dgm:prSet/>
      <dgm:spPr/>
      <dgm:t>
        <a:bodyPr/>
        <a:lstStyle/>
        <a:p>
          <a:endParaRPr lang="en-US"/>
        </a:p>
      </dgm:t>
    </dgm:pt>
    <dgm:pt modelId="{42EC0F73-0AED-49CB-B0E8-728C2E193BE7}" type="sibTrans" cxnId="{44D00F01-4A9A-4A7A-B538-5F755FA1B8E9}">
      <dgm:prSet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bg2">
            <a:lumMod val="75000"/>
          </a:schemeClr>
        </a:solidFill>
      </dgm:spPr>
      <dgm:t>
        <a:bodyPr/>
        <a:lstStyle/>
        <a:p>
          <a:endParaRPr lang="en-US" dirty="0"/>
        </a:p>
      </dgm:t>
    </dgm:pt>
    <dgm:pt modelId="{2665EE1A-8AC8-434D-B3DB-39B0859D15C1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700" dirty="0" smtClean="0"/>
            <a:t>Housing and Income </a:t>
          </a:r>
          <a:r>
            <a:rPr lang="en-US" sz="1800" b="1" dirty="0" smtClean="0"/>
            <a:t>Navigation</a:t>
          </a:r>
          <a:endParaRPr lang="en-US" sz="1700" b="1" dirty="0" smtClean="0"/>
        </a:p>
      </dgm:t>
    </dgm:pt>
    <dgm:pt modelId="{61666AFB-D426-4EBE-9F5F-A7C635EAF9A0}" type="parTrans" cxnId="{DF709127-85DB-4BCF-BD29-D7B4F11A743D}">
      <dgm:prSet/>
      <dgm:spPr/>
      <dgm:t>
        <a:bodyPr/>
        <a:lstStyle/>
        <a:p>
          <a:endParaRPr lang="en-US"/>
        </a:p>
      </dgm:t>
    </dgm:pt>
    <dgm:pt modelId="{93549F67-B3A4-488E-BC42-7CB2B419A8F7}" type="sibTrans" cxnId="{DF709127-85DB-4BCF-BD29-D7B4F11A743D}">
      <dgm:prSet/>
      <dgm:spPr/>
      <dgm:t>
        <a:bodyPr/>
        <a:lstStyle/>
        <a:p>
          <a:endParaRPr lang="en-US"/>
        </a:p>
      </dgm:t>
    </dgm:pt>
    <dgm:pt modelId="{C7FA0DCE-4EF0-4BCA-B531-745266AF7E42}" type="pres">
      <dgm:prSet presAssocID="{CDB77D59-97E9-4177-AF41-ABD8D4A302B0}" presName="Name0" presStyleCnt="0">
        <dgm:presLayoutVars>
          <dgm:dir/>
          <dgm:resizeHandles val="exact"/>
        </dgm:presLayoutVars>
      </dgm:prSet>
      <dgm:spPr/>
    </dgm:pt>
    <dgm:pt modelId="{E40A960F-5CB7-47BA-9ACF-CC133334F107}" type="pres">
      <dgm:prSet presAssocID="{FF56D3EF-8FC1-4911-8FF3-656CD3C85239}" presName="node" presStyleLbl="node1" presStyleIdx="0" presStyleCnt="4" custScaleX="1140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AF67C1-7DD2-4463-87D3-21AD541A5546}" type="pres">
      <dgm:prSet presAssocID="{057E8549-EF36-4505-9BAC-763F109E89A1}" presName="sibTrans" presStyleLbl="sibTrans2D1" presStyleIdx="0" presStyleCnt="3"/>
      <dgm:spPr/>
      <dgm:t>
        <a:bodyPr/>
        <a:lstStyle/>
        <a:p>
          <a:endParaRPr lang="en-US"/>
        </a:p>
      </dgm:t>
    </dgm:pt>
    <dgm:pt modelId="{70DC2D08-6810-41FF-A871-F146EFB1A7DE}" type="pres">
      <dgm:prSet presAssocID="{057E8549-EF36-4505-9BAC-763F109E89A1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8408F743-2D07-4455-8EC9-7F7BD7893FCF}" type="pres">
      <dgm:prSet presAssocID="{2D28BB3D-0ECB-45F9-BEEC-B73BDC59BF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A71134-01CC-4B99-8F0D-F2BE7A859412}" type="pres">
      <dgm:prSet presAssocID="{1905FB08-F06D-4799-BF68-CDA4B4C6B48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29015C18-0D5A-44A1-B796-F7B1DF67CCE7}" type="pres">
      <dgm:prSet presAssocID="{1905FB08-F06D-4799-BF68-CDA4B4C6B48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CBAEC943-85DC-48C8-8DC2-BCD15A2B6334}" type="pres">
      <dgm:prSet presAssocID="{F22F7908-F778-44A1-B7E8-61D2A32EBF5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5EF126-768A-4A63-BDE3-16AA9F5C150F}" type="pres">
      <dgm:prSet presAssocID="{42EC0F73-0AED-49CB-B0E8-728C2E193BE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7ACB1932-740D-4459-8959-915960454B6C}" type="pres">
      <dgm:prSet presAssocID="{42EC0F73-0AED-49CB-B0E8-728C2E193BE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EAACA675-693E-466F-8493-2B36BB127EB2}" type="pres">
      <dgm:prSet presAssocID="{2665EE1A-8AC8-434D-B3DB-39B0859D15C1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D00F01-4A9A-4A7A-B538-5F755FA1B8E9}" srcId="{CDB77D59-97E9-4177-AF41-ABD8D4A302B0}" destId="{F22F7908-F778-44A1-B7E8-61D2A32EBF5D}" srcOrd="2" destOrd="0" parTransId="{DC5ED40B-41A1-4910-BBFB-EB30C12AAE27}" sibTransId="{42EC0F73-0AED-49CB-B0E8-728C2E193BE7}"/>
    <dgm:cxn modelId="{9E01B5F8-B4AA-4992-8426-ACF23B92CF7E}" type="presOf" srcId="{057E8549-EF36-4505-9BAC-763F109E89A1}" destId="{70DC2D08-6810-41FF-A871-F146EFB1A7DE}" srcOrd="1" destOrd="0" presId="urn:microsoft.com/office/officeart/2005/8/layout/process1"/>
    <dgm:cxn modelId="{E0C6341F-015A-41E1-9EEC-AB6C428B2FD9}" type="presOf" srcId="{42EC0F73-0AED-49CB-B0E8-728C2E193BE7}" destId="{7ACB1932-740D-4459-8959-915960454B6C}" srcOrd="1" destOrd="0" presId="urn:microsoft.com/office/officeart/2005/8/layout/process1"/>
    <dgm:cxn modelId="{DF709127-85DB-4BCF-BD29-D7B4F11A743D}" srcId="{CDB77D59-97E9-4177-AF41-ABD8D4A302B0}" destId="{2665EE1A-8AC8-434D-B3DB-39B0859D15C1}" srcOrd="3" destOrd="0" parTransId="{61666AFB-D426-4EBE-9F5F-A7C635EAF9A0}" sibTransId="{93549F67-B3A4-488E-BC42-7CB2B419A8F7}"/>
    <dgm:cxn modelId="{4BA7C7A8-EC9B-44C4-8788-376B2782FEC8}" type="presOf" srcId="{F22F7908-F778-44A1-B7E8-61D2A32EBF5D}" destId="{CBAEC943-85DC-48C8-8DC2-BCD15A2B6334}" srcOrd="0" destOrd="0" presId="urn:microsoft.com/office/officeart/2005/8/layout/process1"/>
    <dgm:cxn modelId="{1519DB02-D6C1-4FC0-884E-2D18099B44D5}" srcId="{CDB77D59-97E9-4177-AF41-ABD8D4A302B0}" destId="{2D28BB3D-0ECB-45F9-BEEC-B73BDC59BFD9}" srcOrd="1" destOrd="0" parTransId="{BD70E32B-8114-4554-BDC9-B3C7AEECBED0}" sibTransId="{1905FB08-F06D-4799-BF68-CDA4B4C6B48A}"/>
    <dgm:cxn modelId="{8314427C-57B7-4A43-997A-7548B804D4D2}" type="presOf" srcId="{1905FB08-F06D-4799-BF68-CDA4B4C6B48A}" destId="{29015C18-0D5A-44A1-B796-F7B1DF67CCE7}" srcOrd="1" destOrd="0" presId="urn:microsoft.com/office/officeart/2005/8/layout/process1"/>
    <dgm:cxn modelId="{BAB6EA26-308F-4143-9FBF-53B0488F0AF1}" srcId="{CDB77D59-97E9-4177-AF41-ABD8D4A302B0}" destId="{FF56D3EF-8FC1-4911-8FF3-656CD3C85239}" srcOrd="0" destOrd="0" parTransId="{5F2ED788-4F0F-48DF-8C50-6AD40534334F}" sibTransId="{057E8549-EF36-4505-9BAC-763F109E89A1}"/>
    <dgm:cxn modelId="{0CD83129-6181-4A55-881C-426D1644064C}" type="presOf" srcId="{2665EE1A-8AC8-434D-B3DB-39B0859D15C1}" destId="{EAACA675-693E-466F-8493-2B36BB127EB2}" srcOrd="0" destOrd="0" presId="urn:microsoft.com/office/officeart/2005/8/layout/process1"/>
    <dgm:cxn modelId="{2ED88635-1B5D-4AC2-A732-E5F1D0902AAC}" type="presOf" srcId="{057E8549-EF36-4505-9BAC-763F109E89A1}" destId="{E5AF67C1-7DD2-4463-87D3-21AD541A5546}" srcOrd="0" destOrd="0" presId="urn:microsoft.com/office/officeart/2005/8/layout/process1"/>
    <dgm:cxn modelId="{FD3CD3D1-2304-41C3-8147-B4EDFC79D68E}" type="presOf" srcId="{CDB77D59-97E9-4177-AF41-ABD8D4A302B0}" destId="{C7FA0DCE-4EF0-4BCA-B531-745266AF7E42}" srcOrd="0" destOrd="0" presId="urn:microsoft.com/office/officeart/2005/8/layout/process1"/>
    <dgm:cxn modelId="{70702F3E-E0D3-44E6-93CC-2DCD4A7A38EE}" type="presOf" srcId="{2D28BB3D-0ECB-45F9-BEEC-B73BDC59BFD9}" destId="{8408F743-2D07-4455-8EC9-7F7BD7893FCF}" srcOrd="0" destOrd="0" presId="urn:microsoft.com/office/officeart/2005/8/layout/process1"/>
    <dgm:cxn modelId="{123158F7-29E3-4BC4-9B7F-EE0F2EB342DD}" type="presOf" srcId="{42EC0F73-0AED-49CB-B0E8-728C2E193BE7}" destId="{B65EF126-768A-4A63-BDE3-16AA9F5C150F}" srcOrd="0" destOrd="0" presId="urn:microsoft.com/office/officeart/2005/8/layout/process1"/>
    <dgm:cxn modelId="{081C26ED-8971-4AA0-B3C5-B3954AC2F066}" type="presOf" srcId="{FF56D3EF-8FC1-4911-8FF3-656CD3C85239}" destId="{E40A960F-5CB7-47BA-9ACF-CC133334F107}" srcOrd="0" destOrd="0" presId="urn:microsoft.com/office/officeart/2005/8/layout/process1"/>
    <dgm:cxn modelId="{747B8993-4541-40C2-99F7-E1FFD80EE872}" type="presOf" srcId="{1905FB08-F06D-4799-BF68-CDA4B4C6B48A}" destId="{8BA71134-01CC-4B99-8F0D-F2BE7A859412}" srcOrd="0" destOrd="0" presId="urn:microsoft.com/office/officeart/2005/8/layout/process1"/>
    <dgm:cxn modelId="{C79DD38C-C081-4FA3-98CB-143EC51729B0}" type="presParOf" srcId="{C7FA0DCE-4EF0-4BCA-B531-745266AF7E42}" destId="{E40A960F-5CB7-47BA-9ACF-CC133334F107}" srcOrd="0" destOrd="0" presId="urn:microsoft.com/office/officeart/2005/8/layout/process1"/>
    <dgm:cxn modelId="{7B76967F-B8AE-472C-A69C-EC350A741F58}" type="presParOf" srcId="{C7FA0DCE-4EF0-4BCA-B531-745266AF7E42}" destId="{E5AF67C1-7DD2-4463-87D3-21AD541A5546}" srcOrd="1" destOrd="0" presId="urn:microsoft.com/office/officeart/2005/8/layout/process1"/>
    <dgm:cxn modelId="{35E06D53-399A-43E2-90F4-894D7A00DD36}" type="presParOf" srcId="{E5AF67C1-7DD2-4463-87D3-21AD541A5546}" destId="{70DC2D08-6810-41FF-A871-F146EFB1A7DE}" srcOrd="0" destOrd="0" presId="urn:microsoft.com/office/officeart/2005/8/layout/process1"/>
    <dgm:cxn modelId="{57EFF283-D7F3-4E19-8BDA-FE1B8BD70B6E}" type="presParOf" srcId="{C7FA0DCE-4EF0-4BCA-B531-745266AF7E42}" destId="{8408F743-2D07-4455-8EC9-7F7BD7893FCF}" srcOrd="2" destOrd="0" presId="urn:microsoft.com/office/officeart/2005/8/layout/process1"/>
    <dgm:cxn modelId="{16D0C97F-8859-4436-8D9A-1411F52DD803}" type="presParOf" srcId="{C7FA0DCE-4EF0-4BCA-B531-745266AF7E42}" destId="{8BA71134-01CC-4B99-8F0D-F2BE7A859412}" srcOrd="3" destOrd="0" presId="urn:microsoft.com/office/officeart/2005/8/layout/process1"/>
    <dgm:cxn modelId="{D06EC9D3-6F1C-47EC-BB8E-7B224487B382}" type="presParOf" srcId="{8BA71134-01CC-4B99-8F0D-F2BE7A859412}" destId="{29015C18-0D5A-44A1-B796-F7B1DF67CCE7}" srcOrd="0" destOrd="0" presId="urn:microsoft.com/office/officeart/2005/8/layout/process1"/>
    <dgm:cxn modelId="{F046AF8D-4A8D-4B90-91C9-4025956A3A90}" type="presParOf" srcId="{C7FA0DCE-4EF0-4BCA-B531-745266AF7E42}" destId="{CBAEC943-85DC-48C8-8DC2-BCD15A2B6334}" srcOrd="4" destOrd="0" presId="urn:microsoft.com/office/officeart/2005/8/layout/process1"/>
    <dgm:cxn modelId="{D4327A91-8365-454F-BD74-14091DE31380}" type="presParOf" srcId="{C7FA0DCE-4EF0-4BCA-B531-745266AF7E42}" destId="{B65EF126-768A-4A63-BDE3-16AA9F5C150F}" srcOrd="5" destOrd="0" presId="urn:microsoft.com/office/officeart/2005/8/layout/process1"/>
    <dgm:cxn modelId="{E5A649ED-C58A-4C0B-B228-7F459AF874A5}" type="presParOf" srcId="{B65EF126-768A-4A63-BDE3-16AA9F5C150F}" destId="{7ACB1932-740D-4459-8959-915960454B6C}" srcOrd="0" destOrd="0" presId="urn:microsoft.com/office/officeart/2005/8/layout/process1"/>
    <dgm:cxn modelId="{C19BFC2F-7DCB-41AE-A325-3AFDFAA1C4C2}" type="presParOf" srcId="{C7FA0DCE-4EF0-4BCA-B531-745266AF7E42}" destId="{EAACA675-693E-466F-8493-2B36BB127EB2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246BFA4-2278-4CAB-B5E1-FB0B64857B59}" type="doc">
      <dgm:prSet loTypeId="urn:microsoft.com/office/officeart/2005/8/layout/hList7" loCatId="list" qsTypeId="urn:microsoft.com/office/officeart/2005/8/quickstyle/3d1" qsCatId="3D" csTypeId="urn:microsoft.com/office/officeart/2005/8/colors/colorful3" csCatId="colorful" phldr="1"/>
      <dgm:spPr/>
    </dgm:pt>
    <dgm:pt modelId="{6B871131-DB2F-4895-9531-A717FA4588CD}">
      <dgm:prSet phldrT="[Text]"/>
      <dgm:spPr/>
      <dgm:t>
        <a:bodyPr/>
        <a:lstStyle/>
        <a:p>
          <a:r>
            <a:rPr lang="en-US" b="1" dirty="0" smtClean="0"/>
            <a:t>SOAR</a:t>
          </a:r>
          <a:endParaRPr lang="en-US" b="1" dirty="0"/>
        </a:p>
      </dgm:t>
    </dgm:pt>
    <dgm:pt modelId="{31617340-885C-4D87-A801-FA55421586F2}" type="parTrans" cxnId="{6BDBA050-ACEF-4DF3-BDD9-B1CEBCDF4080}">
      <dgm:prSet/>
      <dgm:spPr/>
      <dgm:t>
        <a:bodyPr/>
        <a:lstStyle/>
        <a:p>
          <a:endParaRPr lang="en-US"/>
        </a:p>
      </dgm:t>
    </dgm:pt>
    <dgm:pt modelId="{A5768A14-2A0F-49FA-87C5-3B8EEB5DA5D2}" type="sibTrans" cxnId="{6BDBA050-ACEF-4DF3-BDD9-B1CEBCDF4080}">
      <dgm:prSet/>
      <dgm:spPr/>
      <dgm:t>
        <a:bodyPr/>
        <a:lstStyle/>
        <a:p>
          <a:endParaRPr lang="en-US"/>
        </a:p>
      </dgm:t>
    </dgm:pt>
    <dgm:pt modelId="{E641313A-CD24-4866-B2EB-442B463AAD47}">
      <dgm:prSet phldrT="[Text]"/>
      <dgm:spPr/>
      <dgm:t>
        <a:bodyPr/>
        <a:lstStyle/>
        <a:p>
          <a:r>
            <a:rPr lang="en-US" b="1" dirty="0" smtClean="0"/>
            <a:t>Supported Employment</a:t>
          </a:r>
          <a:endParaRPr lang="en-US" b="1" dirty="0"/>
        </a:p>
      </dgm:t>
    </dgm:pt>
    <dgm:pt modelId="{E8B61517-1915-44E9-A960-400C79FC87D3}" type="parTrans" cxnId="{11F67D82-9837-47E7-AE7D-D995BF72725C}">
      <dgm:prSet/>
      <dgm:spPr/>
      <dgm:t>
        <a:bodyPr/>
        <a:lstStyle/>
        <a:p>
          <a:endParaRPr lang="en-US"/>
        </a:p>
      </dgm:t>
    </dgm:pt>
    <dgm:pt modelId="{11B9925D-A2AA-4E51-A31C-0BA4C04AE91A}" type="sibTrans" cxnId="{11F67D82-9837-47E7-AE7D-D995BF72725C}">
      <dgm:prSet/>
      <dgm:spPr/>
      <dgm:t>
        <a:bodyPr/>
        <a:lstStyle/>
        <a:p>
          <a:endParaRPr lang="en-US"/>
        </a:p>
      </dgm:t>
    </dgm:pt>
    <dgm:pt modelId="{1C7CB19D-6030-4FE1-9966-8F0280F513C9}">
      <dgm:prSet phldrT="[Text]"/>
      <dgm:spPr/>
      <dgm:t>
        <a:bodyPr/>
        <a:lstStyle/>
        <a:p>
          <a:r>
            <a:rPr lang="en-US" b="1" dirty="0" smtClean="0"/>
            <a:t>Competitive Employment</a:t>
          </a:r>
          <a:endParaRPr lang="en-US" b="1" dirty="0"/>
        </a:p>
      </dgm:t>
    </dgm:pt>
    <dgm:pt modelId="{A05B0FB8-580D-4633-85F9-8935BE7FB157}" type="parTrans" cxnId="{87D6B0EC-A468-4D25-9041-7D09ED3E3F89}">
      <dgm:prSet/>
      <dgm:spPr/>
      <dgm:t>
        <a:bodyPr/>
        <a:lstStyle/>
        <a:p>
          <a:endParaRPr lang="en-US"/>
        </a:p>
      </dgm:t>
    </dgm:pt>
    <dgm:pt modelId="{6F9836F5-EF69-4F5A-9CD4-6463437D3801}" type="sibTrans" cxnId="{87D6B0EC-A468-4D25-9041-7D09ED3E3F89}">
      <dgm:prSet/>
      <dgm:spPr/>
      <dgm:t>
        <a:bodyPr/>
        <a:lstStyle/>
        <a:p>
          <a:endParaRPr lang="en-US"/>
        </a:p>
      </dgm:t>
    </dgm:pt>
    <dgm:pt modelId="{3B26A073-3D77-4D25-B734-2E291E44AAF7}" type="pres">
      <dgm:prSet presAssocID="{6246BFA4-2278-4CAB-B5E1-FB0B64857B59}" presName="Name0" presStyleCnt="0">
        <dgm:presLayoutVars>
          <dgm:dir/>
          <dgm:resizeHandles val="exact"/>
        </dgm:presLayoutVars>
      </dgm:prSet>
      <dgm:spPr/>
    </dgm:pt>
    <dgm:pt modelId="{248B9A0E-A98F-4B0B-A001-BD622FB27304}" type="pres">
      <dgm:prSet presAssocID="{6246BFA4-2278-4CAB-B5E1-FB0B64857B59}" presName="fgShape" presStyleLbl="fgShp" presStyleIdx="0" presStyleCnt="1" custScaleX="49185" custLinFactY="100000" custLinFactNeighborX="-33213" custLinFactNeighborY="154167"/>
      <dgm:spPr>
        <a:noFill/>
      </dgm:spPr>
    </dgm:pt>
    <dgm:pt modelId="{97613EAE-9F86-4FBE-8947-18CF45EBB24A}" type="pres">
      <dgm:prSet presAssocID="{6246BFA4-2278-4CAB-B5E1-FB0B64857B59}" presName="linComp" presStyleCnt="0"/>
      <dgm:spPr/>
    </dgm:pt>
    <dgm:pt modelId="{48A20D57-67B2-42F5-BD60-D24D221E5E26}" type="pres">
      <dgm:prSet presAssocID="{6B871131-DB2F-4895-9531-A717FA4588CD}" presName="compNode" presStyleCnt="0"/>
      <dgm:spPr/>
    </dgm:pt>
    <dgm:pt modelId="{BED18497-BF81-42AA-8DAC-C34781F089FF}" type="pres">
      <dgm:prSet presAssocID="{6B871131-DB2F-4895-9531-A717FA4588CD}" presName="bkgdShape" presStyleLbl="node1" presStyleIdx="0" presStyleCnt="3"/>
      <dgm:spPr/>
      <dgm:t>
        <a:bodyPr/>
        <a:lstStyle/>
        <a:p>
          <a:endParaRPr lang="en-US"/>
        </a:p>
      </dgm:t>
    </dgm:pt>
    <dgm:pt modelId="{ECF08F6B-8550-46A8-BCC3-A34D87F070DC}" type="pres">
      <dgm:prSet presAssocID="{6B871131-DB2F-4895-9531-A717FA4588CD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4DA337-7F58-4665-82CD-8063E495873E}" type="pres">
      <dgm:prSet presAssocID="{6B871131-DB2F-4895-9531-A717FA4588CD}" presName="invisiNode" presStyleLbl="node1" presStyleIdx="0" presStyleCnt="3"/>
      <dgm:spPr/>
    </dgm:pt>
    <dgm:pt modelId="{E4488DD8-525A-4052-AACE-8E68D7E6201F}" type="pres">
      <dgm:prSet presAssocID="{6B871131-DB2F-4895-9531-A717FA4588CD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BF7D8050-6E70-4B5B-B4A7-35CF9007C520}" type="pres">
      <dgm:prSet presAssocID="{A5768A14-2A0F-49FA-87C5-3B8EEB5DA5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6C5EF1F-1F07-45FA-B638-2F3BC82EF74E}" type="pres">
      <dgm:prSet presAssocID="{E641313A-CD24-4866-B2EB-442B463AAD47}" presName="compNode" presStyleCnt="0"/>
      <dgm:spPr/>
    </dgm:pt>
    <dgm:pt modelId="{A7D03E8F-FD6B-4A14-BC85-39C0DAAE56D1}" type="pres">
      <dgm:prSet presAssocID="{E641313A-CD24-4866-B2EB-442B463AAD47}" presName="bkgdShape" presStyleLbl="node1" presStyleIdx="1" presStyleCnt="3"/>
      <dgm:spPr/>
      <dgm:t>
        <a:bodyPr/>
        <a:lstStyle/>
        <a:p>
          <a:endParaRPr lang="en-US"/>
        </a:p>
      </dgm:t>
    </dgm:pt>
    <dgm:pt modelId="{8359E3C7-00A5-4000-8CE9-1CD073F104B8}" type="pres">
      <dgm:prSet presAssocID="{E641313A-CD24-4866-B2EB-442B463AAD47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EA9312-1DFF-467F-8BC5-1D03EAC48337}" type="pres">
      <dgm:prSet presAssocID="{E641313A-CD24-4866-B2EB-442B463AAD47}" presName="invisiNode" presStyleLbl="node1" presStyleIdx="1" presStyleCnt="3"/>
      <dgm:spPr/>
    </dgm:pt>
    <dgm:pt modelId="{6877E36F-9C50-46AB-8D96-FCF5F9A15772}" type="pres">
      <dgm:prSet presAssocID="{E641313A-CD24-4866-B2EB-442B463AAD47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723721EA-0F6C-4C84-82E3-6554DBA3F7A6}" type="pres">
      <dgm:prSet presAssocID="{11B9925D-A2AA-4E51-A31C-0BA4C04AE91A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3247763-828F-4C5A-9022-0B6013BB32DC}" type="pres">
      <dgm:prSet presAssocID="{1C7CB19D-6030-4FE1-9966-8F0280F513C9}" presName="compNode" presStyleCnt="0"/>
      <dgm:spPr/>
    </dgm:pt>
    <dgm:pt modelId="{7D42507E-ADEA-4D48-A0A0-167E2C0583EA}" type="pres">
      <dgm:prSet presAssocID="{1C7CB19D-6030-4FE1-9966-8F0280F513C9}" presName="bkgdShape" presStyleLbl="node1" presStyleIdx="2" presStyleCnt="3"/>
      <dgm:spPr/>
      <dgm:t>
        <a:bodyPr/>
        <a:lstStyle/>
        <a:p>
          <a:endParaRPr lang="en-US"/>
        </a:p>
      </dgm:t>
    </dgm:pt>
    <dgm:pt modelId="{9C7F6574-AAB3-4E82-AC56-9F45E80DE8F9}" type="pres">
      <dgm:prSet presAssocID="{1C7CB19D-6030-4FE1-9966-8F0280F513C9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8AFDD-11EE-4E69-9100-D4E5281E62F5}" type="pres">
      <dgm:prSet presAssocID="{1C7CB19D-6030-4FE1-9966-8F0280F513C9}" presName="invisiNode" presStyleLbl="node1" presStyleIdx="2" presStyleCnt="3"/>
      <dgm:spPr/>
    </dgm:pt>
    <dgm:pt modelId="{8C1B72E1-3CC4-4095-BC7B-1FC84D149280}" type="pres">
      <dgm:prSet presAssocID="{1C7CB19D-6030-4FE1-9966-8F0280F513C9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</dgm:ptLst>
  <dgm:cxnLst>
    <dgm:cxn modelId="{D3B09857-11A6-4736-B420-FC687421543E}" type="presOf" srcId="{6B871131-DB2F-4895-9531-A717FA4588CD}" destId="{ECF08F6B-8550-46A8-BCC3-A34D87F070DC}" srcOrd="1" destOrd="0" presId="urn:microsoft.com/office/officeart/2005/8/layout/hList7"/>
    <dgm:cxn modelId="{87D6B0EC-A468-4D25-9041-7D09ED3E3F89}" srcId="{6246BFA4-2278-4CAB-B5E1-FB0B64857B59}" destId="{1C7CB19D-6030-4FE1-9966-8F0280F513C9}" srcOrd="2" destOrd="0" parTransId="{A05B0FB8-580D-4633-85F9-8935BE7FB157}" sibTransId="{6F9836F5-EF69-4F5A-9CD4-6463437D3801}"/>
    <dgm:cxn modelId="{ECB64C73-1B9A-46BA-8767-BD6DD396E7B6}" type="presOf" srcId="{1C7CB19D-6030-4FE1-9966-8F0280F513C9}" destId="{9C7F6574-AAB3-4E82-AC56-9F45E80DE8F9}" srcOrd="1" destOrd="0" presId="urn:microsoft.com/office/officeart/2005/8/layout/hList7"/>
    <dgm:cxn modelId="{2CF8A126-5627-4CF7-9EB8-45DEFE3031A0}" type="presOf" srcId="{E641313A-CD24-4866-B2EB-442B463AAD47}" destId="{A7D03E8F-FD6B-4A14-BC85-39C0DAAE56D1}" srcOrd="0" destOrd="0" presId="urn:microsoft.com/office/officeart/2005/8/layout/hList7"/>
    <dgm:cxn modelId="{6C6DEC38-9E24-44B1-8FAB-D709F5848B05}" type="presOf" srcId="{11B9925D-A2AA-4E51-A31C-0BA4C04AE91A}" destId="{723721EA-0F6C-4C84-82E3-6554DBA3F7A6}" srcOrd="0" destOrd="0" presId="urn:microsoft.com/office/officeart/2005/8/layout/hList7"/>
    <dgm:cxn modelId="{BDF5EAD3-B3B1-461F-8133-05D6155780B5}" type="presOf" srcId="{A5768A14-2A0F-49FA-87C5-3B8EEB5DA5D2}" destId="{BF7D8050-6E70-4B5B-B4A7-35CF9007C520}" srcOrd="0" destOrd="0" presId="urn:microsoft.com/office/officeart/2005/8/layout/hList7"/>
    <dgm:cxn modelId="{C29C37A6-0218-405F-A059-3B460BA8FD0E}" type="presOf" srcId="{1C7CB19D-6030-4FE1-9966-8F0280F513C9}" destId="{7D42507E-ADEA-4D48-A0A0-167E2C0583EA}" srcOrd="0" destOrd="0" presId="urn:microsoft.com/office/officeart/2005/8/layout/hList7"/>
    <dgm:cxn modelId="{CF774DD1-4767-4844-B2A5-5F690968E84C}" type="presOf" srcId="{6B871131-DB2F-4895-9531-A717FA4588CD}" destId="{BED18497-BF81-42AA-8DAC-C34781F089FF}" srcOrd="0" destOrd="0" presId="urn:microsoft.com/office/officeart/2005/8/layout/hList7"/>
    <dgm:cxn modelId="{82B626A6-B8A7-4558-A7A3-68C7090B884D}" type="presOf" srcId="{6246BFA4-2278-4CAB-B5E1-FB0B64857B59}" destId="{3B26A073-3D77-4D25-B734-2E291E44AAF7}" srcOrd="0" destOrd="0" presId="urn:microsoft.com/office/officeart/2005/8/layout/hList7"/>
    <dgm:cxn modelId="{D41931B6-4C6B-43AB-88E8-4BC4CE1996C7}" type="presOf" srcId="{E641313A-CD24-4866-B2EB-442B463AAD47}" destId="{8359E3C7-00A5-4000-8CE9-1CD073F104B8}" srcOrd="1" destOrd="0" presId="urn:microsoft.com/office/officeart/2005/8/layout/hList7"/>
    <dgm:cxn modelId="{6BDBA050-ACEF-4DF3-BDD9-B1CEBCDF4080}" srcId="{6246BFA4-2278-4CAB-B5E1-FB0B64857B59}" destId="{6B871131-DB2F-4895-9531-A717FA4588CD}" srcOrd="0" destOrd="0" parTransId="{31617340-885C-4D87-A801-FA55421586F2}" sibTransId="{A5768A14-2A0F-49FA-87C5-3B8EEB5DA5D2}"/>
    <dgm:cxn modelId="{11F67D82-9837-47E7-AE7D-D995BF72725C}" srcId="{6246BFA4-2278-4CAB-B5E1-FB0B64857B59}" destId="{E641313A-CD24-4866-B2EB-442B463AAD47}" srcOrd="1" destOrd="0" parTransId="{E8B61517-1915-44E9-A960-400C79FC87D3}" sibTransId="{11B9925D-A2AA-4E51-A31C-0BA4C04AE91A}"/>
    <dgm:cxn modelId="{EE76B005-B2BC-4DC1-937A-83109AEB7E2A}" type="presParOf" srcId="{3B26A073-3D77-4D25-B734-2E291E44AAF7}" destId="{248B9A0E-A98F-4B0B-A001-BD622FB27304}" srcOrd="0" destOrd="0" presId="urn:microsoft.com/office/officeart/2005/8/layout/hList7"/>
    <dgm:cxn modelId="{C03C36E0-01FE-4FB4-90C2-F9ACB146E6DB}" type="presParOf" srcId="{3B26A073-3D77-4D25-B734-2E291E44AAF7}" destId="{97613EAE-9F86-4FBE-8947-18CF45EBB24A}" srcOrd="1" destOrd="0" presId="urn:microsoft.com/office/officeart/2005/8/layout/hList7"/>
    <dgm:cxn modelId="{6CA2C884-A158-4685-B1D4-58DB113CEDC8}" type="presParOf" srcId="{97613EAE-9F86-4FBE-8947-18CF45EBB24A}" destId="{48A20D57-67B2-42F5-BD60-D24D221E5E26}" srcOrd="0" destOrd="0" presId="urn:microsoft.com/office/officeart/2005/8/layout/hList7"/>
    <dgm:cxn modelId="{934A6D3A-2E28-4387-9698-5535A47A6492}" type="presParOf" srcId="{48A20D57-67B2-42F5-BD60-D24D221E5E26}" destId="{BED18497-BF81-42AA-8DAC-C34781F089FF}" srcOrd="0" destOrd="0" presId="urn:microsoft.com/office/officeart/2005/8/layout/hList7"/>
    <dgm:cxn modelId="{54E00500-3443-4D32-88FD-0D709045418E}" type="presParOf" srcId="{48A20D57-67B2-42F5-BD60-D24D221E5E26}" destId="{ECF08F6B-8550-46A8-BCC3-A34D87F070DC}" srcOrd="1" destOrd="0" presId="urn:microsoft.com/office/officeart/2005/8/layout/hList7"/>
    <dgm:cxn modelId="{08CAB5BA-2A57-46DF-BDD0-1C8AAFE02A75}" type="presParOf" srcId="{48A20D57-67B2-42F5-BD60-D24D221E5E26}" destId="{9D4DA337-7F58-4665-82CD-8063E495873E}" srcOrd="2" destOrd="0" presId="urn:microsoft.com/office/officeart/2005/8/layout/hList7"/>
    <dgm:cxn modelId="{C34D45CA-48E3-4127-AD0F-4405FFF7C8E4}" type="presParOf" srcId="{48A20D57-67B2-42F5-BD60-D24D221E5E26}" destId="{E4488DD8-525A-4052-AACE-8E68D7E6201F}" srcOrd="3" destOrd="0" presId="urn:microsoft.com/office/officeart/2005/8/layout/hList7"/>
    <dgm:cxn modelId="{96758488-6066-4DFA-B717-A4909066FCF6}" type="presParOf" srcId="{97613EAE-9F86-4FBE-8947-18CF45EBB24A}" destId="{BF7D8050-6E70-4B5B-B4A7-35CF9007C520}" srcOrd="1" destOrd="0" presId="urn:microsoft.com/office/officeart/2005/8/layout/hList7"/>
    <dgm:cxn modelId="{9BC2105D-A95E-4B1C-91EF-44C5D9EF63F4}" type="presParOf" srcId="{97613EAE-9F86-4FBE-8947-18CF45EBB24A}" destId="{16C5EF1F-1F07-45FA-B638-2F3BC82EF74E}" srcOrd="2" destOrd="0" presId="urn:microsoft.com/office/officeart/2005/8/layout/hList7"/>
    <dgm:cxn modelId="{D7E86CA0-15F0-4304-9786-F80FD6066854}" type="presParOf" srcId="{16C5EF1F-1F07-45FA-B638-2F3BC82EF74E}" destId="{A7D03E8F-FD6B-4A14-BC85-39C0DAAE56D1}" srcOrd="0" destOrd="0" presId="urn:microsoft.com/office/officeart/2005/8/layout/hList7"/>
    <dgm:cxn modelId="{30AE50B7-0EC1-480F-96D1-EEDC0A1ACC61}" type="presParOf" srcId="{16C5EF1F-1F07-45FA-B638-2F3BC82EF74E}" destId="{8359E3C7-00A5-4000-8CE9-1CD073F104B8}" srcOrd="1" destOrd="0" presId="urn:microsoft.com/office/officeart/2005/8/layout/hList7"/>
    <dgm:cxn modelId="{B85DF824-94F6-4EFA-B77A-1FF32FE3D213}" type="presParOf" srcId="{16C5EF1F-1F07-45FA-B638-2F3BC82EF74E}" destId="{31EA9312-1DFF-467F-8BC5-1D03EAC48337}" srcOrd="2" destOrd="0" presId="urn:microsoft.com/office/officeart/2005/8/layout/hList7"/>
    <dgm:cxn modelId="{B1E99553-2EF9-4446-A145-A1B2CE2A7D3F}" type="presParOf" srcId="{16C5EF1F-1F07-45FA-B638-2F3BC82EF74E}" destId="{6877E36F-9C50-46AB-8D96-FCF5F9A15772}" srcOrd="3" destOrd="0" presId="urn:microsoft.com/office/officeart/2005/8/layout/hList7"/>
    <dgm:cxn modelId="{D417EE4A-A983-4A28-88D5-C37FA2DEB08E}" type="presParOf" srcId="{97613EAE-9F86-4FBE-8947-18CF45EBB24A}" destId="{723721EA-0F6C-4C84-82E3-6554DBA3F7A6}" srcOrd="3" destOrd="0" presId="urn:microsoft.com/office/officeart/2005/8/layout/hList7"/>
    <dgm:cxn modelId="{ED8141AC-AB6F-4CCD-8A3F-06408C5F0AB9}" type="presParOf" srcId="{97613EAE-9F86-4FBE-8947-18CF45EBB24A}" destId="{83247763-828F-4C5A-9022-0B6013BB32DC}" srcOrd="4" destOrd="0" presId="urn:microsoft.com/office/officeart/2005/8/layout/hList7"/>
    <dgm:cxn modelId="{BCDB1E0F-BE48-4B1F-8638-BD71DF4D2084}" type="presParOf" srcId="{83247763-828F-4C5A-9022-0B6013BB32DC}" destId="{7D42507E-ADEA-4D48-A0A0-167E2C0583EA}" srcOrd="0" destOrd="0" presId="urn:microsoft.com/office/officeart/2005/8/layout/hList7"/>
    <dgm:cxn modelId="{C591DF6A-38C5-4A8D-A82C-24D6C9EA398B}" type="presParOf" srcId="{83247763-828F-4C5A-9022-0B6013BB32DC}" destId="{9C7F6574-AAB3-4E82-AC56-9F45E80DE8F9}" srcOrd="1" destOrd="0" presId="urn:microsoft.com/office/officeart/2005/8/layout/hList7"/>
    <dgm:cxn modelId="{AE78C1DD-D627-4DE4-996C-83C4AA2DDBE8}" type="presParOf" srcId="{83247763-828F-4C5A-9022-0B6013BB32DC}" destId="{72B8AFDD-11EE-4E69-9100-D4E5281E62F5}" srcOrd="2" destOrd="0" presId="urn:microsoft.com/office/officeart/2005/8/layout/hList7"/>
    <dgm:cxn modelId="{E4F4DFA7-E14C-4F31-94A9-A907B01311C4}" type="presParOf" srcId="{83247763-828F-4C5A-9022-0B6013BB32DC}" destId="{8C1B72E1-3CC4-4095-BC7B-1FC84D14928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440A729-8C39-4F31-A9E9-EBEE2B0B4481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50206D7-FC75-431D-B400-AABA7DF38394}">
      <dgm:prSet phldrT="[Text]"/>
      <dgm:spPr/>
      <dgm:t>
        <a:bodyPr/>
        <a:lstStyle/>
        <a:p>
          <a:r>
            <a:rPr lang="en-US" dirty="0"/>
            <a:t>SOAR</a:t>
          </a:r>
        </a:p>
      </dgm:t>
    </dgm:pt>
    <dgm:pt modelId="{82401AB5-FAD2-4C19-AC09-219C38ADD82A}" type="parTrans" cxnId="{1EB027E0-F41A-4129-AF6F-9C8CE22D9D86}">
      <dgm:prSet/>
      <dgm:spPr/>
      <dgm:t>
        <a:bodyPr/>
        <a:lstStyle/>
        <a:p>
          <a:endParaRPr lang="en-US"/>
        </a:p>
      </dgm:t>
    </dgm:pt>
    <dgm:pt modelId="{4047833B-63FC-442E-8167-C9559B5268A9}" type="sibTrans" cxnId="{1EB027E0-F41A-4129-AF6F-9C8CE22D9D86}">
      <dgm:prSet/>
      <dgm:spPr/>
      <dgm:t>
        <a:bodyPr/>
        <a:lstStyle/>
        <a:p>
          <a:endParaRPr lang="en-US"/>
        </a:p>
      </dgm:t>
    </dgm:pt>
    <dgm:pt modelId="{C47D7028-CED4-4279-82EF-E7B77D3DA4E7}">
      <dgm:prSet phldrT="[Text]"/>
      <dgm:spPr/>
      <dgm:t>
        <a:bodyPr/>
        <a:lstStyle/>
        <a:p>
          <a:r>
            <a:rPr lang="en-US" dirty="0"/>
            <a:t>Disability</a:t>
          </a:r>
        </a:p>
      </dgm:t>
    </dgm:pt>
    <dgm:pt modelId="{AB60B367-DE4B-4BEB-B5B0-F42E72C061FF}" type="parTrans" cxnId="{1023B560-32BA-4EA1-9998-857D9729DC59}">
      <dgm:prSet/>
      <dgm:spPr/>
      <dgm:t>
        <a:bodyPr/>
        <a:lstStyle/>
        <a:p>
          <a:endParaRPr lang="en-US"/>
        </a:p>
      </dgm:t>
    </dgm:pt>
    <dgm:pt modelId="{2802F323-B5A6-4F59-B335-3D92665E3A57}" type="sibTrans" cxnId="{1023B560-32BA-4EA1-9998-857D9729DC59}">
      <dgm:prSet/>
      <dgm:spPr/>
      <dgm:t>
        <a:bodyPr/>
        <a:lstStyle/>
        <a:p>
          <a:endParaRPr lang="en-US"/>
        </a:p>
      </dgm:t>
    </dgm:pt>
    <dgm:pt modelId="{4F59C4AA-D2B5-47BA-9644-62E6A46E83BA}">
      <dgm:prSet phldrT="[Text]"/>
      <dgm:spPr/>
      <dgm:t>
        <a:bodyPr/>
        <a:lstStyle/>
        <a:p>
          <a:r>
            <a:rPr lang="en-US" dirty="0"/>
            <a:t>No regular income</a:t>
          </a:r>
        </a:p>
      </dgm:t>
    </dgm:pt>
    <dgm:pt modelId="{B81C9F1B-F5FA-44AF-A3B5-8EA031BE6462}" type="parTrans" cxnId="{02731846-802C-464A-8797-BA4520CE5172}">
      <dgm:prSet/>
      <dgm:spPr/>
      <dgm:t>
        <a:bodyPr/>
        <a:lstStyle/>
        <a:p>
          <a:endParaRPr lang="en-US"/>
        </a:p>
      </dgm:t>
    </dgm:pt>
    <dgm:pt modelId="{B32E19E7-C057-461C-9940-64AF95CF4A3E}" type="sibTrans" cxnId="{02731846-802C-464A-8797-BA4520CE5172}">
      <dgm:prSet/>
      <dgm:spPr/>
      <dgm:t>
        <a:bodyPr/>
        <a:lstStyle/>
        <a:p>
          <a:endParaRPr lang="en-US"/>
        </a:p>
      </dgm:t>
    </dgm:pt>
    <dgm:pt modelId="{623D76CA-C2DA-4BC9-8D33-6DDA766175F7}">
      <dgm:prSet phldrT="[Text]"/>
      <dgm:spPr/>
      <dgm:t>
        <a:bodyPr/>
        <a:lstStyle/>
        <a:p>
          <a:r>
            <a:rPr lang="en-US" dirty="0"/>
            <a:t>Supported Employment</a:t>
          </a:r>
        </a:p>
      </dgm:t>
    </dgm:pt>
    <dgm:pt modelId="{5D65CD5D-8CF9-49A2-953E-F50403F0A443}" type="parTrans" cxnId="{0B96AD07-FDD6-4BA4-8CC6-C380789F4BE0}">
      <dgm:prSet/>
      <dgm:spPr/>
      <dgm:t>
        <a:bodyPr/>
        <a:lstStyle/>
        <a:p>
          <a:endParaRPr lang="en-US"/>
        </a:p>
      </dgm:t>
    </dgm:pt>
    <dgm:pt modelId="{1CA9F110-114D-4CE5-9D26-0A46D0019376}" type="sibTrans" cxnId="{0B96AD07-FDD6-4BA4-8CC6-C380789F4BE0}">
      <dgm:prSet/>
      <dgm:spPr/>
      <dgm:t>
        <a:bodyPr/>
        <a:lstStyle/>
        <a:p>
          <a:endParaRPr lang="en-US"/>
        </a:p>
      </dgm:t>
    </dgm:pt>
    <dgm:pt modelId="{782A6A2D-D069-475E-91F7-355EBFABC626}">
      <dgm:prSet phldrT="[Text]"/>
      <dgm:spPr/>
      <dgm:t>
        <a:bodyPr/>
        <a:lstStyle/>
        <a:p>
          <a:r>
            <a:rPr lang="en-US" dirty="0"/>
            <a:t>Disability</a:t>
          </a:r>
        </a:p>
      </dgm:t>
    </dgm:pt>
    <dgm:pt modelId="{EA8F888F-52A3-40DD-B2FF-6E56F573E037}" type="parTrans" cxnId="{6B1B827A-8F37-49C0-8835-C83DB687B8AC}">
      <dgm:prSet/>
      <dgm:spPr/>
      <dgm:t>
        <a:bodyPr/>
        <a:lstStyle/>
        <a:p>
          <a:endParaRPr lang="en-US"/>
        </a:p>
      </dgm:t>
    </dgm:pt>
    <dgm:pt modelId="{F01B5EF7-37AC-41A3-BB10-A9F6AE90D38D}" type="sibTrans" cxnId="{6B1B827A-8F37-49C0-8835-C83DB687B8AC}">
      <dgm:prSet/>
      <dgm:spPr/>
      <dgm:t>
        <a:bodyPr/>
        <a:lstStyle/>
        <a:p>
          <a:endParaRPr lang="en-US"/>
        </a:p>
      </dgm:t>
    </dgm:pt>
    <dgm:pt modelId="{CA3D541D-EBE8-4D4F-8F8D-1CD803BB5C0B}">
      <dgm:prSet phldrT="[Text]"/>
      <dgm:spPr/>
      <dgm:t>
        <a:bodyPr/>
        <a:lstStyle/>
        <a:p>
          <a:r>
            <a:rPr lang="en-US" dirty="0"/>
            <a:t>Looking to work</a:t>
          </a:r>
        </a:p>
      </dgm:t>
    </dgm:pt>
    <dgm:pt modelId="{F9A61012-87D6-46F4-BC4B-1B14018F9557}" type="parTrans" cxnId="{82309E14-836C-4330-AF31-06A8070B1319}">
      <dgm:prSet/>
      <dgm:spPr/>
      <dgm:t>
        <a:bodyPr/>
        <a:lstStyle/>
        <a:p>
          <a:endParaRPr lang="en-US"/>
        </a:p>
      </dgm:t>
    </dgm:pt>
    <dgm:pt modelId="{8365FB62-6C2F-499A-9860-2A5A94002720}" type="sibTrans" cxnId="{82309E14-836C-4330-AF31-06A8070B1319}">
      <dgm:prSet/>
      <dgm:spPr/>
      <dgm:t>
        <a:bodyPr/>
        <a:lstStyle/>
        <a:p>
          <a:endParaRPr lang="en-US"/>
        </a:p>
      </dgm:t>
    </dgm:pt>
    <dgm:pt modelId="{21C9CA15-6B21-4E59-8373-DB34FE2BA0E9}">
      <dgm:prSet phldrT="[Text]"/>
      <dgm:spPr/>
      <dgm:t>
        <a:bodyPr/>
        <a:lstStyle/>
        <a:p>
          <a:r>
            <a:rPr lang="en-US" dirty="0"/>
            <a:t>Workforce Solutions</a:t>
          </a:r>
        </a:p>
      </dgm:t>
    </dgm:pt>
    <dgm:pt modelId="{E966E010-395A-4DEF-9C12-643351EF8240}" type="parTrans" cxnId="{3EA8662F-3A9E-4A7E-B26A-BF921887D5BE}">
      <dgm:prSet/>
      <dgm:spPr/>
      <dgm:t>
        <a:bodyPr/>
        <a:lstStyle/>
        <a:p>
          <a:endParaRPr lang="en-US"/>
        </a:p>
      </dgm:t>
    </dgm:pt>
    <dgm:pt modelId="{FB0CF50E-09C5-41B5-B5E8-BB36AD43BE99}" type="sibTrans" cxnId="{3EA8662F-3A9E-4A7E-B26A-BF921887D5BE}">
      <dgm:prSet/>
      <dgm:spPr/>
      <dgm:t>
        <a:bodyPr/>
        <a:lstStyle/>
        <a:p>
          <a:endParaRPr lang="en-US"/>
        </a:p>
      </dgm:t>
    </dgm:pt>
    <dgm:pt modelId="{6E6898BB-8D2C-4DBD-AD7F-AE062F779390}">
      <dgm:prSet phldrT="[Text]"/>
      <dgm:spPr/>
      <dgm:t>
        <a:bodyPr/>
        <a:lstStyle/>
        <a:p>
          <a:r>
            <a:rPr lang="en-US" dirty="0"/>
            <a:t>No disability</a:t>
          </a:r>
        </a:p>
      </dgm:t>
    </dgm:pt>
    <dgm:pt modelId="{392157DC-B49C-4EE7-9E2F-AC9EE593D2D7}" type="parTrans" cxnId="{B733D862-631B-40AE-9B96-84975B6CB677}">
      <dgm:prSet/>
      <dgm:spPr/>
      <dgm:t>
        <a:bodyPr/>
        <a:lstStyle/>
        <a:p>
          <a:endParaRPr lang="en-US"/>
        </a:p>
      </dgm:t>
    </dgm:pt>
    <dgm:pt modelId="{AB7E3F18-3081-436B-BF40-0B689C2B98FF}" type="sibTrans" cxnId="{B733D862-631B-40AE-9B96-84975B6CB677}">
      <dgm:prSet/>
      <dgm:spPr/>
      <dgm:t>
        <a:bodyPr/>
        <a:lstStyle/>
        <a:p>
          <a:endParaRPr lang="en-US"/>
        </a:p>
      </dgm:t>
    </dgm:pt>
    <dgm:pt modelId="{5205899C-B424-430F-99BB-16A447C938D8}">
      <dgm:prSet phldrT="[Text]"/>
      <dgm:spPr/>
      <dgm:t>
        <a:bodyPr/>
        <a:lstStyle/>
        <a:p>
          <a:r>
            <a:rPr lang="en-US" dirty="0"/>
            <a:t>Looking to work</a:t>
          </a:r>
        </a:p>
      </dgm:t>
    </dgm:pt>
    <dgm:pt modelId="{B56A07A8-16D6-4CFE-8F3F-6F3A1C1445C3}" type="parTrans" cxnId="{4C186C82-FF84-4ED1-AD4D-BFEBD274F74A}">
      <dgm:prSet/>
      <dgm:spPr/>
      <dgm:t>
        <a:bodyPr/>
        <a:lstStyle/>
        <a:p>
          <a:endParaRPr lang="en-US"/>
        </a:p>
      </dgm:t>
    </dgm:pt>
    <dgm:pt modelId="{73B7E174-43C1-4881-8C0C-5BFFDD34A81F}" type="sibTrans" cxnId="{4C186C82-FF84-4ED1-AD4D-BFEBD274F74A}">
      <dgm:prSet/>
      <dgm:spPr/>
      <dgm:t>
        <a:bodyPr/>
        <a:lstStyle/>
        <a:p>
          <a:endParaRPr lang="en-US"/>
        </a:p>
      </dgm:t>
    </dgm:pt>
    <dgm:pt modelId="{5D95163F-96DA-49FB-8DC7-28D69724A7AF}">
      <dgm:prSet phldrT="[Text]"/>
      <dgm:spPr/>
      <dgm:t>
        <a:bodyPr/>
        <a:lstStyle/>
        <a:p>
          <a:r>
            <a:rPr lang="en-US" dirty="0"/>
            <a:t>Assistance with the SSA/VA Benefits application process</a:t>
          </a:r>
        </a:p>
      </dgm:t>
    </dgm:pt>
    <dgm:pt modelId="{ACEFDC0F-AB39-4769-ADA8-91A1BFF2D1ED}" type="parTrans" cxnId="{32B83C6A-690C-4CDB-8D5B-CFCD09EF3319}">
      <dgm:prSet/>
      <dgm:spPr/>
      <dgm:t>
        <a:bodyPr/>
        <a:lstStyle/>
        <a:p>
          <a:endParaRPr lang="en-US"/>
        </a:p>
      </dgm:t>
    </dgm:pt>
    <dgm:pt modelId="{3B1291B7-5660-40AF-BB80-3FADEA98A13B}" type="sibTrans" cxnId="{32B83C6A-690C-4CDB-8D5B-CFCD09EF3319}">
      <dgm:prSet/>
      <dgm:spPr/>
      <dgm:t>
        <a:bodyPr/>
        <a:lstStyle/>
        <a:p>
          <a:endParaRPr lang="en-US"/>
        </a:p>
      </dgm:t>
    </dgm:pt>
    <dgm:pt modelId="{4D41026E-29E3-4ECE-A8E6-394AABE3D940}">
      <dgm:prSet phldrT="[Text]"/>
      <dgm:spPr/>
      <dgm:t>
        <a:bodyPr/>
        <a:lstStyle/>
        <a:p>
          <a:r>
            <a:rPr lang="en-US" dirty="0"/>
            <a:t>Intensive workforce development supports</a:t>
          </a:r>
        </a:p>
      </dgm:t>
    </dgm:pt>
    <dgm:pt modelId="{0AE09D1A-8D03-42AF-8B84-28B6A3406089}" type="parTrans" cxnId="{E8B9F1E4-720D-4FDA-AB05-742A2AF7C294}">
      <dgm:prSet/>
      <dgm:spPr/>
      <dgm:t>
        <a:bodyPr/>
        <a:lstStyle/>
        <a:p>
          <a:endParaRPr lang="en-US"/>
        </a:p>
      </dgm:t>
    </dgm:pt>
    <dgm:pt modelId="{74CAA604-F753-41CA-A803-AA13A9770289}" type="sibTrans" cxnId="{E8B9F1E4-720D-4FDA-AB05-742A2AF7C294}">
      <dgm:prSet/>
      <dgm:spPr/>
      <dgm:t>
        <a:bodyPr/>
        <a:lstStyle/>
        <a:p>
          <a:endParaRPr lang="en-US"/>
        </a:p>
      </dgm:t>
    </dgm:pt>
    <dgm:pt modelId="{78155BDC-8D06-4479-84E8-304FCDFB7A25}">
      <dgm:prSet phldrT="[Text]"/>
      <dgm:spPr/>
      <dgm:t>
        <a:bodyPr/>
        <a:lstStyle/>
        <a:p>
          <a:r>
            <a:rPr lang="en-US" dirty="0"/>
            <a:t>Traditional workforce development supports/embedded staff with Workforce Solutions/Building capacity</a:t>
          </a:r>
        </a:p>
      </dgm:t>
    </dgm:pt>
    <dgm:pt modelId="{0CA87A22-E22F-4560-8199-20404A7BB552}" type="parTrans" cxnId="{01762230-A10B-4831-9112-F222F20B1919}">
      <dgm:prSet/>
      <dgm:spPr/>
      <dgm:t>
        <a:bodyPr/>
        <a:lstStyle/>
        <a:p>
          <a:endParaRPr lang="en-US"/>
        </a:p>
      </dgm:t>
    </dgm:pt>
    <dgm:pt modelId="{9D8BCBD8-8BA8-4B20-A94F-6B027F3AD243}" type="sibTrans" cxnId="{01762230-A10B-4831-9112-F222F20B1919}">
      <dgm:prSet/>
      <dgm:spPr/>
      <dgm:t>
        <a:bodyPr/>
        <a:lstStyle/>
        <a:p>
          <a:endParaRPr lang="en-US"/>
        </a:p>
      </dgm:t>
    </dgm:pt>
    <dgm:pt modelId="{D21465D2-3677-43BD-B61C-6550CF5E11BE}">
      <dgm:prSet phldrT="[Text]"/>
      <dgm:spPr/>
      <dgm:t>
        <a:bodyPr/>
        <a:lstStyle/>
        <a:p>
          <a:endParaRPr lang="en-US" dirty="0"/>
        </a:p>
      </dgm:t>
    </dgm:pt>
    <dgm:pt modelId="{9E0319DD-E791-4CED-9639-FC53E5284974}" type="parTrans" cxnId="{8DFA6C78-A4DE-4003-8632-275470E77770}">
      <dgm:prSet/>
      <dgm:spPr/>
      <dgm:t>
        <a:bodyPr/>
        <a:lstStyle/>
        <a:p>
          <a:endParaRPr lang="en-US"/>
        </a:p>
      </dgm:t>
    </dgm:pt>
    <dgm:pt modelId="{CB3407E5-7664-4340-B57B-D4099E8A0A36}" type="sibTrans" cxnId="{8DFA6C78-A4DE-4003-8632-275470E77770}">
      <dgm:prSet/>
      <dgm:spPr/>
      <dgm:t>
        <a:bodyPr/>
        <a:lstStyle/>
        <a:p>
          <a:endParaRPr lang="en-US"/>
        </a:p>
      </dgm:t>
    </dgm:pt>
    <dgm:pt modelId="{3483D172-4AF1-4E43-A272-AA88161E1C1F}">
      <dgm:prSet phldrT="[Text]"/>
      <dgm:spPr/>
      <dgm:t>
        <a:bodyPr/>
        <a:lstStyle/>
        <a:p>
          <a:endParaRPr lang="en-US" dirty="0"/>
        </a:p>
      </dgm:t>
    </dgm:pt>
    <dgm:pt modelId="{8BFBE4D1-50DA-4075-9AF1-0705A244E713}" type="parTrans" cxnId="{C170B139-4909-46A5-8F9D-512115AA911C}">
      <dgm:prSet/>
      <dgm:spPr/>
      <dgm:t>
        <a:bodyPr/>
        <a:lstStyle/>
        <a:p>
          <a:endParaRPr lang="en-US"/>
        </a:p>
      </dgm:t>
    </dgm:pt>
    <dgm:pt modelId="{7CD390D0-79EE-4707-BA9F-D540C14EA3C5}" type="sibTrans" cxnId="{C170B139-4909-46A5-8F9D-512115AA911C}">
      <dgm:prSet/>
      <dgm:spPr/>
      <dgm:t>
        <a:bodyPr/>
        <a:lstStyle/>
        <a:p>
          <a:endParaRPr lang="en-US"/>
        </a:p>
      </dgm:t>
    </dgm:pt>
    <dgm:pt modelId="{DDDED1C2-430B-4F17-85FA-FD398CCE9981}">
      <dgm:prSet phldrT="[Text]"/>
      <dgm:spPr/>
      <dgm:t>
        <a:bodyPr/>
        <a:lstStyle/>
        <a:p>
          <a:endParaRPr lang="en-US" dirty="0"/>
        </a:p>
      </dgm:t>
    </dgm:pt>
    <dgm:pt modelId="{A77776B0-2284-41A5-A94D-90BC2E752C90}" type="parTrans" cxnId="{B9CF30EE-20C4-4C60-80CD-6E9BA349AA69}">
      <dgm:prSet/>
      <dgm:spPr/>
      <dgm:t>
        <a:bodyPr/>
        <a:lstStyle/>
        <a:p>
          <a:endParaRPr lang="en-US"/>
        </a:p>
      </dgm:t>
    </dgm:pt>
    <dgm:pt modelId="{C32FDD25-0C05-45E7-9B11-437274E42486}" type="sibTrans" cxnId="{B9CF30EE-20C4-4C60-80CD-6E9BA349AA69}">
      <dgm:prSet/>
      <dgm:spPr/>
      <dgm:t>
        <a:bodyPr/>
        <a:lstStyle/>
        <a:p>
          <a:endParaRPr lang="en-US"/>
        </a:p>
      </dgm:t>
    </dgm:pt>
    <dgm:pt modelId="{CA5E42FF-665D-49C6-956A-15876BCAD4D0}">
      <dgm:prSet phldrT="[Text]"/>
      <dgm:spPr/>
      <dgm:t>
        <a:bodyPr/>
        <a:lstStyle/>
        <a:p>
          <a:r>
            <a:rPr lang="en-US" dirty="0"/>
            <a:t>Work Incentives Counseling</a:t>
          </a:r>
        </a:p>
      </dgm:t>
    </dgm:pt>
    <dgm:pt modelId="{674B6638-04C2-4A39-95F5-E9FFF507202F}" type="parTrans" cxnId="{B28A402E-D70B-4ED1-B655-8988978E9BBE}">
      <dgm:prSet/>
      <dgm:spPr/>
    </dgm:pt>
    <dgm:pt modelId="{C4A1A5E8-3360-4736-8DE9-053197C2D9AD}" type="sibTrans" cxnId="{B28A402E-D70B-4ED1-B655-8988978E9BBE}">
      <dgm:prSet/>
      <dgm:spPr/>
    </dgm:pt>
    <dgm:pt modelId="{51462E8D-618C-4917-90E4-698821FB7ADD}">
      <dgm:prSet phldrT="[Text]"/>
      <dgm:spPr/>
      <dgm:t>
        <a:bodyPr/>
        <a:lstStyle/>
        <a:p>
          <a:endParaRPr lang="en-US" dirty="0"/>
        </a:p>
      </dgm:t>
    </dgm:pt>
    <dgm:pt modelId="{63E689E1-4031-47B0-A285-4FD6E4E0768C}" type="parTrans" cxnId="{309F209F-1C46-4238-A83C-BEB907BA030F}">
      <dgm:prSet/>
      <dgm:spPr/>
    </dgm:pt>
    <dgm:pt modelId="{1BA68CF1-CE21-4C7C-B90D-59D058B221BC}" type="sibTrans" cxnId="{309F209F-1C46-4238-A83C-BEB907BA030F}">
      <dgm:prSet/>
      <dgm:spPr/>
    </dgm:pt>
    <dgm:pt modelId="{12CDA6E4-1035-42C9-AFCB-5FDBC17FCF48}">
      <dgm:prSet phldrT="[Text]"/>
      <dgm:spPr/>
      <dgm:t>
        <a:bodyPr/>
        <a:lstStyle/>
        <a:p>
          <a:r>
            <a:rPr lang="en-US" dirty="0"/>
            <a:t>Medicaid/Medicare/VA</a:t>
          </a:r>
        </a:p>
      </dgm:t>
    </dgm:pt>
    <dgm:pt modelId="{274BDDC2-02E7-43F2-A9B4-0BDC03B24D33}" type="parTrans" cxnId="{37BEA79D-9DA5-4988-AD99-2619DF3A99C5}">
      <dgm:prSet/>
      <dgm:spPr/>
    </dgm:pt>
    <dgm:pt modelId="{475BD885-4BFE-46F2-934F-C1BC344A4634}" type="sibTrans" cxnId="{37BEA79D-9DA5-4988-AD99-2619DF3A99C5}">
      <dgm:prSet/>
      <dgm:spPr/>
    </dgm:pt>
    <dgm:pt modelId="{F2D82FB3-4794-4F99-B09E-BCF82FBEAEFB}" type="pres">
      <dgm:prSet presAssocID="{7440A729-8C39-4F31-A9E9-EBEE2B0B44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CE807C8-7540-4948-8F83-7A2796EA0C7B}" type="pres">
      <dgm:prSet presAssocID="{950206D7-FC75-431D-B400-AABA7DF38394}" presName="composite" presStyleCnt="0"/>
      <dgm:spPr/>
    </dgm:pt>
    <dgm:pt modelId="{C968FD8A-9B43-4567-B9AC-4C1ED2C01BEF}" type="pres">
      <dgm:prSet presAssocID="{950206D7-FC75-431D-B400-AABA7DF3839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30E5D9-EEB6-4683-9F01-621A2FEF9915}" type="pres">
      <dgm:prSet presAssocID="{950206D7-FC75-431D-B400-AABA7DF3839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158BAC-AD27-4285-94EC-5D762167C8E5}" type="pres">
      <dgm:prSet presAssocID="{4047833B-63FC-442E-8167-C9559B5268A9}" presName="space" presStyleCnt="0"/>
      <dgm:spPr/>
    </dgm:pt>
    <dgm:pt modelId="{BFC0D5CA-2BE8-4880-B23E-26B0A6A1A781}" type="pres">
      <dgm:prSet presAssocID="{623D76CA-C2DA-4BC9-8D33-6DDA766175F7}" presName="composite" presStyleCnt="0"/>
      <dgm:spPr/>
    </dgm:pt>
    <dgm:pt modelId="{26579BB4-716D-4C77-9373-F2098B1B473D}" type="pres">
      <dgm:prSet presAssocID="{623D76CA-C2DA-4BC9-8D33-6DDA766175F7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5995D5-43F8-45A5-BE61-C4458A4CCF39}" type="pres">
      <dgm:prSet presAssocID="{623D76CA-C2DA-4BC9-8D33-6DDA766175F7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EFA63F-270B-4C86-942E-F7F3B0BAFA6A}" type="pres">
      <dgm:prSet presAssocID="{1CA9F110-114D-4CE5-9D26-0A46D0019376}" presName="space" presStyleCnt="0"/>
      <dgm:spPr/>
    </dgm:pt>
    <dgm:pt modelId="{AADD6C93-D65A-4F8D-A021-67247BAB7B06}" type="pres">
      <dgm:prSet presAssocID="{21C9CA15-6B21-4E59-8373-DB34FE2BA0E9}" presName="composite" presStyleCnt="0"/>
      <dgm:spPr/>
    </dgm:pt>
    <dgm:pt modelId="{45E22FCB-64A5-4980-8901-5F275519736F}" type="pres">
      <dgm:prSet presAssocID="{21C9CA15-6B21-4E59-8373-DB34FE2BA0E9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28648-AFDA-473B-B519-B2362D5CD513}" type="pres">
      <dgm:prSet presAssocID="{21C9CA15-6B21-4E59-8373-DB34FE2BA0E9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1B827A-8F37-49C0-8835-C83DB687B8AC}" srcId="{623D76CA-C2DA-4BC9-8D33-6DDA766175F7}" destId="{782A6A2D-D069-475E-91F7-355EBFABC626}" srcOrd="0" destOrd="0" parTransId="{EA8F888F-52A3-40DD-B2FF-6E56F573E037}" sibTransId="{F01B5EF7-37AC-41A3-BB10-A9F6AE90D38D}"/>
    <dgm:cxn modelId="{02731846-802C-464A-8797-BA4520CE5172}" srcId="{950206D7-FC75-431D-B400-AABA7DF38394}" destId="{4F59C4AA-D2B5-47BA-9644-62E6A46E83BA}" srcOrd="1" destOrd="0" parTransId="{B81C9F1B-F5FA-44AF-A3B5-8EA031BE6462}" sibTransId="{B32E19E7-C057-461C-9940-64AF95CF4A3E}"/>
    <dgm:cxn modelId="{EA2CBF5F-6958-41B3-A4F3-ADEC486E7C0F}" type="presOf" srcId="{623D76CA-C2DA-4BC9-8D33-6DDA766175F7}" destId="{26579BB4-716D-4C77-9373-F2098B1B473D}" srcOrd="0" destOrd="0" presId="urn:microsoft.com/office/officeart/2005/8/layout/hList1"/>
    <dgm:cxn modelId="{03429529-6762-4CCE-BB8C-7D6F5DF10540}" type="presOf" srcId="{CA5E42FF-665D-49C6-956A-15876BCAD4D0}" destId="{2330E5D9-EEB6-4683-9F01-621A2FEF9915}" srcOrd="0" destOrd="4" presId="urn:microsoft.com/office/officeart/2005/8/layout/hList1"/>
    <dgm:cxn modelId="{01762230-A10B-4831-9112-F222F20B1919}" srcId="{21C9CA15-6B21-4E59-8373-DB34FE2BA0E9}" destId="{78155BDC-8D06-4479-84E8-304FCDFB7A25}" srcOrd="3" destOrd="0" parTransId="{0CA87A22-E22F-4560-8199-20404A7BB552}" sibTransId="{9D8BCBD8-8BA8-4B20-A94F-6B027F3AD243}"/>
    <dgm:cxn modelId="{DFA614CB-9DDD-4B26-B124-EA66B29C96C5}" type="presOf" srcId="{C47D7028-CED4-4279-82EF-E7B77D3DA4E7}" destId="{2330E5D9-EEB6-4683-9F01-621A2FEF9915}" srcOrd="0" destOrd="0" presId="urn:microsoft.com/office/officeart/2005/8/layout/hList1"/>
    <dgm:cxn modelId="{3EA8662F-3A9E-4A7E-B26A-BF921887D5BE}" srcId="{7440A729-8C39-4F31-A9E9-EBEE2B0B4481}" destId="{21C9CA15-6B21-4E59-8373-DB34FE2BA0E9}" srcOrd="2" destOrd="0" parTransId="{E966E010-395A-4DEF-9C12-643351EF8240}" sibTransId="{FB0CF50E-09C5-41B5-B5E8-BB36AD43BE99}"/>
    <dgm:cxn modelId="{0B96AD07-FDD6-4BA4-8CC6-C380789F4BE0}" srcId="{7440A729-8C39-4F31-A9E9-EBEE2B0B4481}" destId="{623D76CA-C2DA-4BC9-8D33-6DDA766175F7}" srcOrd="1" destOrd="0" parTransId="{5D65CD5D-8CF9-49A2-953E-F50403F0A443}" sibTransId="{1CA9F110-114D-4CE5-9D26-0A46D0019376}"/>
    <dgm:cxn modelId="{82309E14-836C-4330-AF31-06A8070B1319}" srcId="{623D76CA-C2DA-4BC9-8D33-6DDA766175F7}" destId="{CA3D541D-EBE8-4D4F-8F8D-1CD803BB5C0B}" srcOrd="1" destOrd="0" parTransId="{F9A61012-87D6-46F4-BC4B-1B14018F9557}" sibTransId="{8365FB62-6C2F-499A-9860-2A5A94002720}"/>
    <dgm:cxn modelId="{1E660AF0-36A8-43FC-B752-590CABA26604}" type="presOf" srcId="{7440A729-8C39-4F31-A9E9-EBEE2B0B4481}" destId="{F2D82FB3-4794-4F99-B09E-BCF82FBEAEFB}" srcOrd="0" destOrd="0" presId="urn:microsoft.com/office/officeart/2005/8/layout/hList1"/>
    <dgm:cxn modelId="{F9B32FC9-6132-4CE2-BAB8-DA8DD3B61935}" type="presOf" srcId="{5D95163F-96DA-49FB-8DC7-28D69724A7AF}" destId="{2330E5D9-EEB6-4683-9F01-621A2FEF9915}" srcOrd="0" destOrd="3" presId="urn:microsoft.com/office/officeart/2005/8/layout/hList1"/>
    <dgm:cxn modelId="{E9633222-00FF-4FA9-B154-C8A8EB624C1D}" type="presOf" srcId="{782A6A2D-D069-475E-91F7-355EBFABC626}" destId="{D95995D5-43F8-45A5-BE61-C4458A4CCF39}" srcOrd="0" destOrd="0" presId="urn:microsoft.com/office/officeart/2005/8/layout/hList1"/>
    <dgm:cxn modelId="{B9CF30EE-20C4-4C60-80CD-6E9BA349AA69}" srcId="{21C9CA15-6B21-4E59-8373-DB34FE2BA0E9}" destId="{DDDED1C2-430B-4F17-85FA-FD398CCE9981}" srcOrd="2" destOrd="0" parTransId="{A77776B0-2284-41A5-A94D-90BC2E752C90}" sibTransId="{C32FDD25-0C05-45E7-9B11-437274E42486}"/>
    <dgm:cxn modelId="{619A993F-6A39-46DD-8455-F316CC2E9891}" type="presOf" srcId="{6E6898BB-8D2C-4DBD-AD7F-AE062F779390}" destId="{1A128648-AFDA-473B-B519-B2362D5CD513}" srcOrd="0" destOrd="0" presId="urn:microsoft.com/office/officeart/2005/8/layout/hList1"/>
    <dgm:cxn modelId="{37BEA79D-9DA5-4988-AD99-2619DF3A99C5}" srcId="{950206D7-FC75-431D-B400-AABA7DF38394}" destId="{12CDA6E4-1035-42C9-AFCB-5FDBC17FCF48}" srcOrd="5" destOrd="0" parTransId="{274BDDC2-02E7-43F2-A9B4-0BDC03B24D33}" sibTransId="{475BD885-4BFE-46F2-934F-C1BC344A4634}"/>
    <dgm:cxn modelId="{4C186C82-FF84-4ED1-AD4D-BFEBD274F74A}" srcId="{21C9CA15-6B21-4E59-8373-DB34FE2BA0E9}" destId="{5205899C-B424-430F-99BB-16A447C938D8}" srcOrd="1" destOrd="0" parTransId="{B56A07A8-16D6-4CFE-8F3F-6F3A1C1445C3}" sibTransId="{73B7E174-43C1-4881-8C0C-5BFFDD34A81F}"/>
    <dgm:cxn modelId="{C170B139-4909-46A5-8F9D-512115AA911C}" srcId="{623D76CA-C2DA-4BC9-8D33-6DDA766175F7}" destId="{3483D172-4AF1-4E43-A272-AA88161E1C1F}" srcOrd="2" destOrd="0" parTransId="{8BFBE4D1-50DA-4075-9AF1-0705A244E713}" sibTransId="{7CD390D0-79EE-4707-BA9F-D540C14EA3C5}"/>
    <dgm:cxn modelId="{32B83C6A-690C-4CDB-8D5B-CFCD09EF3319}" srcId="{950206D7-FC75-431D-B400-AABA7DF38394}" destId="{5D95163F-96DA-49FB-8DC7-28D69724A7AF}" srcOrd="3" destOrd="0" parTransId="{ACEFDC0F-AB39-4769-ADA8-91A1BFF2D1ED}" sibTransId="{3B1291B7-5660-40AF-BB80-3FADEA98A13B}"/>
    <dgm:cxn modelId="{5D2638D2-1165-4ED1-A84F-B9D8380A236E}" type="presOf" srcId="{950206D7-FC75-431D-B400-AABA7DF38394}" destId="{C968FD8A-9B43-4567-B9AC-4C1ED2C01BEF}" srcOrd="0" destOrd="0" presId="urn:microsoft.com/office/officeart/2005/8/layout/hList1"/>
    <dgm:cxn modelId="{E8B9F1E4-720D-4FDA-AB05-742A2AF7C294}" srcId="{623D76CA-C2DA-4BC9-8D33-6DDA766175F7}" destId="{4D41026E-29E3-4ECE-A8E6-394AABE3D940}" srcOrd="3" destOrd="0" parTransId="{0AE09D1A-8D03-42AF-8B84-28B6A3406089}" sibTransId="{74CAA604-F753-41CA-A803-AA13A9770289}"/>
    <dgm:cxn modelId="{2BD7E87F-1442-44E5-9AC2-132899147E3A}" type="presOf" srcId="{4F59C4AA-D2B5-47BA-9644-62E6A46E83BA}" destId="{2330E5D9-EEB6-4683-9F01-621A2FEF9915}" srcOrd="0" destOrd="1" presId="urn:microsoft.com/office/officeart/2005/8/layout/hList1"/>
    <dgm:cxn modelId="{1023B560-32BA-4EA1-9998-857D9729DC59}" srcId="{950206D7-FC75-431D-B400-AABA7DF38394}" destId="{C47D7028-CED4-4279-82EF-E7B77D3DA4E7}" srcOrd="0" destOrd="0" parTransId="{AB60B367-DE4B-4BEB-B5B0-F42E72C061FF}" sibTransId="{2802F323-B5A6-4F59-B335-3D92665E3A57}"/>
    <dgm:cxn modelId="{ED5D4BFE-AC9E-4718-B6A3-316C5069C76D}" type="presOf" srcId="{21C9CA15-6B21-4E59-8373-DB34FE2BA0E9}" destId="{45E22FCB-64A5-4980-8901-5F275519736F}" srcOrd="0" destOrd="0" presId="urn:microsoft.com/office/officeart/2005/8/layout/hList1"/>
    <dgm:cxn modelId="{309F209F-1C46-4238-A83C-BEB907BA030F}" srcId="{950206D7-FC75-431D-B400-AABA7DF38394}" destId="{51462E8D-618C-4917-90E4-698821FB7ADD}" srcOrd="6" destOrd="0" parTransId="{63E689E1-4031-47B0-A285-4FD6E4E0768C}" sibTransId="{1BA68CF1-CE21-4C7C-B90D-59D058B221BC}"/>
    <dgm:cxn modelId="{494156DB-3E6B-4B56-ABD9-4C4EAC2EF72E}" type="presOf" srcId="{12CDA6E4-1035-42C9-AFCB-5FDBC17FCF48}" destId="{2330E5D9-EEB6-4683-9F01-621A2FEF9915}" srcOrd="0" destOrd="5" presId="urn:microsoft.com/office/officeart/2005/8/layout/hList1"/>
    <dgm:cxn modelId="{B28A402E-D70B-4ED1-B655-8988978E9BBE}" srcId="{950206D7-FC75-431D-B400-AABA7DF38394}" destId="{CA5E42FF-665D-49C6-956A-15876BCAD4D0}" srcOrd="4" destOrd="0" parTransId="{674B6638-04C2-4A39-95F5-E9FFF507202F}" sibTransId="{C4A1A5E8-3360-4736-8DE9-053197C2D9AD}"/>
    <dgm:cxn modelId="{2EC9C4CD-5BAA-4E16-9B9A-BCDADC963453}" type="presOf" srcId="{78155BDC-8D06-4479-84E8-304FCDFB7A25}" destId="{1A128648-AFDA-473B-B519-B2362D5CD513}" srcOrd="0" destOrd="3" presId="urn:microsoft.com/office/officeart/2005/8/layout/hList1"/>
    <dgm:cxn modelId="{1EB027E0-F41A-4129-AF6F-9C8CE22D9D86}" srcId="{7440A729-8C39-4F31-A9E9-EBEE2B0B4481}" destId="{950206D7-FC75-431D-B400-AABA7DF38394}" srcOrd="0" destOrd="0" parTransId="{82401AB5-FAD2-4C19-AC09-219C38ADD82A}" sibTransId="{4047833B-63FC-442E-8167-C9559B5268A9}"/>
    <dgm:cxn modelId="{2CFE405E-6793-4A82-BD48-8559D78F9475}" type="presOf" srcId="{51462E8D-618C-4917-90E4-698821FB7ADD}" destId="{2330E5D9-EEB6-4683-9F01-621A2FEF9915}" srcOrd="0" destOrd="6" presId="urn:microsoft.com/office/officeart/2005/8/layout/hList1"/>
    <dgm:cxn modelId="{E78D101E-4999-4A93-A908-3FCC8C0BD0F1}" type="presOf" srcId="{CA3D541D-EBE8-4D4F-8F8D-1CD803BB5C0B}" destId="{D95995D5-43F8-45A5-BE61-C4458A4CCF39}" srcOrd="0" destOrd="1" presId="urn:microsoft.com/office/officeart/2005/8/layout/hList1"/>
    <dgm:cxn modelId="{DA23729B-48CC-49E8-98AC-916F20C8721F}" type="presOf" srcId="{3483D172-4AF1-4E43-A272-AA88161E1C1F}" destId="{D95995D5-43F8-45A5-BE61-C4458A4CCF39}" srcOrd="0" destOrd="2" presId="urn:microsoft.com/office/officeart/2005/8/layout/hList1"/>
    <dgm:cxn modelId="{D05E32BE-637E-4D7F-8F81-50FE1DCF6D5D}" type="presOf" srcId="{4D41026E-29E3-4ECE-A8E6-394AABE3D940}" destId="{D95995D5-43F8-45A5-BE61-C4458A4CCF39}" srcOrd="0" destOrd="3" presId="urn:microsoft.com/office/officeart/2005/8/layout/hList1"/>
    <dgm:cxn modelId="{B733D862-631B-40AE-9B96-84975B6CB677}" srcId="{21C9CA15-6B21-4E59-8373-DB34FE2BA0E9}" destId="{6E6898BB-8D2C-4DBD-AD7F-AE062F779390}" srcOrd="0" destOrd="0" parTransId="{392157DC-B49C-4EE7-9E2F-AC9EE593D2D7}" sibTransId="{AB7E3F18-3081-436B-BF40-0B689C2B98FF}"/>
    <dgm:cxn modelId="{8DFA6C78-A4DE-4003-8632-275470E77770}" srcId="{950206D7-FC75-431D-B400-AABA7DF38394}" destId="{D21465D2-3677-43BD-B61C-6550CF5E11BE}" srcOrd="2" destOrd="0" parTransId="{9E0319DD-E791-4CED-9639-FC53E5284974}" sibTransId="{CB3407E5-7664-4340-B57B-D4099E8A0A36}"/>
    <dgm:cxn modelId="{6635782C-056E-4DB8-8B50-0FF12A7293EA}" type="presOf" srcId="{D21465D2-3677-43BD-B61C-6550CF5E11BE}" destId="{2330E5D9-EEB6-4683-9F01-621A2FEF9915}" srcOrd="0" destOrd="2" presId="urn:microsoft.com/office/officeart/2005/8/layout/hList1"/>
    <dgm:cxn modelId="{C9E37BB8-1C42-46E1-A2D3-F81CE70524B4}" type="presOf" srcId="{DDDED1C2-430B-4F17-85FA-FD398CCE9981}" destId="{1A128648-AFDA-473B-B519-B2362D5CD513}" srcOrd="0" destOrd="2" presId="urn:microsoft.com/office/officeart/2005/8/layout/hList1"/>
    <dgm:cxn modelId="{045D708B-2297-458B-9609-DE386D12F36E}" type="presOf" srcId="{5205899C-B424-430F-99BB-16A447C938D8}" destId="{1A128648-AFDA-473B-B519-B2362D5CD513}" srcOrd="0" destOrd="1" presId="urn:microsoft.com/office/officeart/2005/8/layout/hList1"/>
    <dgm:cxn modelId="{7111944B-BDD4-442B-BE8F-AE950815F975}" type="presParOf" srcId="{F2D82FB3-4794-4F99-B09E-BCF82FBEAEFB}" destId="{4CE807C8-7540-4948-8F83-7A2796EA0C7B}" srcOrd="0" destOrd="0" presId="urn:microsoft.com/office/officeart/2005/8/layout/hList1"/>
    <dgm:cxn modelId="{EDC9C000-D62E-4B34-B0B8-1F607E8903FD}" type="presParOf" srcId="{4CE807C8-7540-4948-8F83-7A2796EA0C7B}" destId="{C968FD8A-9B43-4567-B9AC-4C1ED2C01BEF}" srcOrd="0" destOrd="0" presId="urn:microsoft.com/office/officeart/2005/8/layout/hList1"/>
    <dgm:cxn modelId="{3A4B366B-F0E3-48A9-9B79-FA43EEE48398}" type="presParOf" srcId="{4CE807C8-7540-4948-8F83-7A2796EA0C7B}" destId="{2330E5D9-EEB6-4683-9F01-621A2FEF9915}" srcOrd="1" destOrd="0" presId="urn:microsoft.com/office/officeart/2005/8/layout/hList1"/>
    <dgm:cxn modelId="{8E9AECFE-07D8-43D7-B290-AC589BB464D8}" type="presParOf" srcId="{F2D82FB3-4794-4F99-B09E-BCF82FBEAEFB}" destId="{CB158BAC-AD27-4285-94EC-5D762167C8E5}" srcOrd="1" destOrd="0" presId="urn:microsoft.com/office/officeart/2005/8/layout/hList1"/>
    <dgm:cxn modelId="{97BC5D16-E0E2-4352-8EDE-911E9C2EFDD7}" type="presParOf" srcId="{F2D82FB3-4794-4F99-B09E-BCF82FBEAEFB}" destId="{BFC0D5CA-2BE8-4880-B23E-26B0A6A1A781}" srcOrd="2" destOrd="0" presId="urn:microsoft.com/office/officeart/2005/8/layout/hList1"/>
    <dgm:cxn modelId="{98A6CD31-A67F-4A63-A4D7-ECA0D2F33F22}" type="presParOf" srcId="{BFC0D5CA-2BE8-4880-B23E-26B0A6A1A781}" destId="{26579BB4-716D-4C77-9373-F2098B1B473D}" srcOrd="0" destOrd="0" presId="urn:microsoft.com/office/officeart/2005/8/layout/hList1"/>
    <dgm:cxn modelId="{364F277D-32D8-4EE0-8FC1-509FC8EDE24E}" type="presParOf" srcId="{BFC0D5CA-2BE8-4880-B23E-26B0A6A1A781}" destId="{D95995D5-43F8-45A5-BE61-C4458A4CCF39}" srcOrd="1" destOrd="0" presId="urn:microsoft.com/office/officeart/2005/8/layout/hList1"/>
    <dgm:cxn modelId="{5BFD3E95-2E3D-4A08-839F-A08D476933BA}" type="presParOf" srcId="{F2D82FB3-4794-4F99-B09E-BCF82FBEAEFB}" destId="{D4EFA63F-270B-4C86-942E-F7F3B0BAFA6A}" srcOrd="3" destOrd="0" presId="urn:microsoft.com/office/officeart/2005/8/layout/hList1"/>
    <dgm:cxn modelId="{0C132087-9E1A-4E19-9CFA-607381AF774B}" type="presParOf" srcId="{F2D82FB3-4794-4F99-B09E-BCF82FBEAEFB}" destId="{AADD6C93-D65A-4F8D-A021-67247BAB7B06}" srcOrd="4" destOrd="0" presId="urn:microsoft.com/office/officeart/2005/8/layout/hList1"/>
    <dgm:cxn modelId="{7903A954-C881-476E-B59D-41EB4F8DADC9}" type="presParOf" srcId="{AADD6C93-D65A-4F8D-A021-67247BAB7B06}" destId="{45E22FCB-64A5-4980-8901-5F275519736F}" srcOrd="0" destOrd="0" presId="urn:microsoft.com/office/officeart/2005/8/layout/hList1"/>
    <dgm:cxn modelId="{681F56FF-1C80-4AB0-B159-910028F1D05A}" type="presParOf" srcId="{AADD6C93-D65A-4F8D-A021-67247BAB7B06}" destId="{1A128648-AFDA-473B-B519-B2362D5CD51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5F37BE9-3F6E-4B44-9B5E-74ABB5CD320C}" type="doc">
      <dgm:prSet loTypeId="urn:microsoft.com/office/officeart/2008/layout/PictureStrips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16BB6B0-FD5A-4969-8340-7D1E32E30B8A}">
      <dgm:prSet phldrT="[Text]"/>
      <dgm:spPr/>
      <dgm:t>
        <a:bodyPr/>
        <a:lstStyle/>
        <a:p>
          <a:r>
            <a:rPr lang="en-US" dirty="0" smtClean="0"/>
            <a:t>Matching</a:t>
          </a:r>
          <a:endParaRPr lang="en-US" dirty="0"/>
        </a:p>
      </dgm:t>
    </dgm:pt>
    <dgm:pt modelId="{620BFFA8-C2D9-4D46-A005-7237513C19E8}" type="parTrans" cxnId="{75611397-CC19-4B9E-8E9A-3640C51DD38C}">
      <dgm:prSet/>
      <dgm:spPr/>
      <dgm:t>
        <a:bodyPr/>
        <a:lstStyle/>
        <a:p>
          <a:endParaRPr lang="en-US"/>
        </a:p>
      </dgm:t>
    </dgm:pt>
    <dgm:pt modelId="{07952426-7C3E-4A94-AF6E-5B22F0E186FB}" type="sibTrans" cxnId="{75611397-CC19-4B9E-8E9A-3640C51DD38C}">
      <dgm:prSet/>
      <dgm:spPr/>
      <dgm:t>
        <a:bodyPr/>
        <a:lstStyle/>
        <a:p>
          <a:endParaRPr lang="en-US"/>
        </a:p>
      </dgm:t>
    </dgm:pt>
    <dgm:pt modelId="{5BDDDD71-AA4D-43B6-BCE7-012A7F4A7429}">
      <dgm:prSet phldrT="[Text]"/>
      <dgm:spPr/>
      <dgm:t>
        <a:bodyPr/>
        <a:lstStyle/>
        <a:p>
          <a:r>
            <a:rPr lang="en-US" dirty="0" smtClean="0"/>
            <a:t>Referral</a:t>
          </a:r>
          <a:endParaRPr lang="en-US" dirty="0"/>
        </a:p>
      </dgm:t>
    </dgm:pt>
    <dgm:pt modelId="{1BE095F4-5ACD-4008-A135-122F1A7A5339}" type="parTrans" cxnId="{56A2F4B7-CB4F-4059-98B5-478F7A731B3B}">
      <dgm:prSet/>
      <dgm:spPr/>
      <dgm:t>
        <a:bodyPr/>
        <a:lstStyle/>
        <a:p>
          <a:endParaRPr lang="en-US"/>
        </a:p>
      </dgm:t>
    </dgm:pt>
    <dgm:pt modelId="{500AD0AA-C497-4E4C-AB4A-00590FF176D1}" type="sibTrans" cxnId="{56A2F4B7-CB4F-4059-98B5-478F7A731B3B}">
      <dgm:prSet/>
      <dgm:spPr/>
      <dgm:t>
        <a:bodyPr/>
        <a:lstStyle/>
        <a:p>
          <a:endParaRPr lang="en-US"/>
        </a:p>
      </dgm:t>
    </dgm:pt>
    <dgm:pt modelId="{F415A7DA-FAFA-4DB5-AC41-1C1228C73AA1}">
      <dgm:prSet phldrT="[Text]"/>
      <dgm:spPr/>
      <dgm:t>
        <a:bodyPr/>
        <a:lstStyle/>
        <a:p>
          <a:r>
            <a:rPr lang="en-US" dirty="0" smtClean="0"/>
            <a:t>Assessment</a:t>
          </a:r>
          <a:endParaRPr lang="en-US" dirty="0"/>
        </a:p>
      </dgm:t>
    </dgm:pt>
    <dgm:pt modelId="{4875120D-A168-407A-8560-6F2FD96DF6E0}" type="parTrans" cxnId="{196C6668-92F8-49F1-BED2-A8F0F508E08A}">
      <dgm:prSet/>
      <dgm:spPr/>
      <dgm:t>
        <a:bodyPr/>
        <a:lstStyle/>
        <a:p>
          <a:endParaRPr lang="en-US"/>
        </a:p>
      </dgm:t>
    </dgm:pt>
    <dgm:pt modelId="{D9164930-3B1E-4239-9047-71F29B8CA2BE}" type="sibTrans" cxnId="{196C6668-92F8-49F1-BED2-A8F0F508E08A}">
      <dgm:prSet/>
      <dgm:spPr/>
      <dgm:t>
        <a:bodyPr/>
        <a:lstStyle/>
        <a:p>
          <a:endParaRPr lang="en-US"/>
        </a:p>
      </dgm:t>
    </dgm:pt>
    <dgm:pt modelId="{ABF16F96-6086-4AFC-A1E6-FCD53A548FD9}" type="pres">
      <dgm:prSet presAssocID="{F5F37BE9-3F6E-4B44-9B5E-74ABB5CD320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CDAFDFB-6FC8-47DA-8329-A65EE629B931}" type="pres">
      <dgm:prSet presAssocID="{F415A7DA-FAFA-4DB5-AC41-1C1228C73AA1}" presName="composite" presStyleCnt="0"/>
      <dgm:spPr/>
    </dgm:pt>
    <dgm:pt modelId="{7448F4BC-243E-43F8-8007-220062555A27}" type="pres">
      <dgm:prSet presAssocID="{F415A7DA-FAFA-4DB5-AC41-1C1228C73AA1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215865-0EDB-4D47-93A4-103CEE8A15C1}" type="pres">
      <dgm:prSet presAssocID="{F415A7DA-FAFA-4DB5-AC41-1C1228C73AA1}" presName="rect2" presStyleLbl="fgImgPlace1" presStyleIdx="0" presStyleCnt="3"/>
      <dgm:spPr>
        <a:blipFill>
          <a:blip xmlns:r="http://schemas.openxmlformats.org/officeDocument/2006/relationships"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GlowEdges/>
                    </a14:imgEffect>
                    <a14:imgEffect>
                      <a14:colorTemperature colorTemp="3300"/>
                    </a14:imgEffect>
                    <a14:imgEffect>
                      <a14:brightnessContrast bright="92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/>
        </a:p>
      </dgm:t>
    </dgm:pt>
    <dgm:pt modelId="{712B6EA4-6F12-4E86-AC4D-89F7D25400AF}" type="pres">
      <dgm:prSet presAssocID="{D9164930-3B1E-4239-9047-71F29B8CA2BE}" presName="sibTrans" presStyleCnt="0"/>
      <dgm:spPr/>
    </dgm:pt>
    <dgm:pt modelId="{CBCCCAA8-0D83-4230-AD49-458ABCE2ED70}" type="pres">
      <dgm:prSet presAssocID="{216BB6B0-FD5A-4969-8340-7D1E32E30B8A}" presName="composite" presStyleCnt="0"/>
      <dgm:spPr/>
    </dgm:pt>
    <dgm:pt modelId="{451424CF-1122-4C03-B081-6BBEF3319671}" type="pres">
      <dgm:prSet presAssocID="{216BB6B0-FD5A-4969-8340-7D1E32E30B8A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682F04-EBFB-4DE9-B256-83EA4F50ECBB}" type="pres">
      <dgm:prSet presAssocID="{216BB6B0-FD5A-4969-8340-7D1E32E30B8A}" presName="rect2" presStyleLbl="fgImgPlace1" presStyleIdx="1" presStyleCnt="3" custScaleX="104885" custScaleY="94565" custLinFactNeighborX="4926" custLinFactNeighborY="9072"/>
      <dgm:spPr>
        <a:blipFill>
          <a:blip xmlns:r="http://schemas.openxmlformats.org/officeDocument/2006/relationships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  <dgm:t>
        <a:bodyPr/>
        <a:lstStyle/>
        <a:p>
          <a:endParaRPr lang="en-US"/>
        </a:p>
      </dgm:t>
    </dgm:pt>
    <dgm:pt modelId="{D110E0C8-FF9E-46AE-9B5D-26DE9F518251}" type="pres">
      <dgm:prSet presAssocID="{07952426-7C3E-4A94-AF6E-5B22F0E186FB}" presName="sibTrans" presStyleCnt="0"/>
      <dgm:spPr/>
    </dgm:pt>
    <dgm:pt modelId="{26A45A63-135E-40C3-A0D0-D9E0F6696E41}" type="pres">
      <dgm:prSet presAssocID="{5BDDDD71-AA4D-43B6-BCE7-012A7F4A7429}" presName="composite" presStyleCnt="0"/>
      <dgm:spPr/>
    </dgm:pt>
    <dgm:pt modelId="{4C8C8646-E6CD-4559-B3D9-4C1A2317FF62}" type="pres">
      <dgm:prSet presAssocID="{5BDDDD71-AA4D-43B6-BCE7-012A7F4A7429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7300CB-6F5C-4BED-82D9-FA2522E3F689}" type="pres">
      <dgm:prSet presAssocID="{5BDDDD71-AA4D-43B6-BCE7-012A7F4A7429}" presName="rect2" presStyleLbl="fgImgPlace1" presStyleIdx="2" presStyleCnt="3"/>
      <dgm:spPr>
        <a:blipFill>
          <a:blip xmlns:r="http://schemas.openxmlformats.org/officeDocument/2006/relationships"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  <dgm:t>
        <a:bodyPr/>
        <a:lstStyle/>
        <a:p>
          <a:endParaRPr lang="en-US"/>
        </a:p>
      </dgm:t>
    </dgm:pt>
  </dgm:ptLst>
  <dgm:cxnLst>
    <dgm:cxn modelId="{56A2F4B7-CB4F-4059-98B5-478F7A731B3B}" srcId="{F5F37BE9-3F6E-4B44-9B5E-74ABB5CD320C}" destId="{5BDDDD71-AA4D-43B6-BCE7-012A7F4A7429}" srcOrd="2" destOrd="0" parTransId="{1BE095F4-5ACD-4008-A135-122F1A7A5339}" sibTransId="{500AD0AA-C497-4E4C-AB4A-00590FF176D1}"/>
    <dgm:cxn modelId="{75611397-CC19-4B9E-8E9A-3640C51DD38C}" srcId="{F5F37BE9-3F6E-4B44-9B5E-74ABB5CD320C}" destId="{216BB6B0-FD5A-4969-8340-7D1E32E30B8A}" srcOrd="1" destOrd="0" parTransId="{620BFFA8-C2D9-4D46-A005-7237513C19E8}" sibTransId="{07952426-7C3E-4A94-AF6E-5B22F0E186FB}"/>
    <dgm:cxn modelId="{196C6668-92F8-49F1-BED2-A8F0F508E08A}" srcId="{F5F37BE9-3F6E-4B44-9B5E-74ABB5CD320C}" destId="{F415A7DA-FAFA-4DB5-AC41-1C1228C73AA1}" srcOrd="0" destOrd="0" parTransId="{4875120D-A168-407A-8560-6F2FD96DF6E0}" sibTransId="{D9164930-3B1E-4239-9047-71F29B8CA2BE}"/>
    <dgm:cxn modelId="{36A373A6-F5E9-4994-AA23-7452C4788B58}" type="presOf" srcId="{F5F37BE9-3F6E-4B44-9B5E-74ABB5CD320C}" destId="{ABF16F96-6086-4AFC-A1E6-FCD53A548FD9}" srcOrd="0" destOrd="0" presId="urn:microsoft.com/office/officeart/2008/layout/PictureStrips"/>
    <dgm:cxn modelId="{6CC537CA-7369-4936-972D-1444A30E332C}" type="presOf" srcId="{F415A7DA-FAFA-4DB5-AC41-1C1228C73AA1}" destId="{7448F4BC-243E-43F8-8007-220062555A27}" srcOrd="0" destOrd="0" presId="urn:microsoft.com/office/officeart/2008/layout/PictureStrips"/>
    <dgm:cxn modelId="{65E8B5D9-7F0A-4C7E-90FD-DF8C0ADCC82B}" type="presOf" srcId="{216BB6B0-FD5A-4969-8340-7D1E32E30B8A}" destId="{451424CF-1122-4C03-B081-6BBEF3319671}" srcOrd="0" destOrd="0" presId="urn:microsoft.com/office/officeart/2008/layout/PictureStrips"/>
    <dgm:cxn modelId="{DC379200-BD18-4AAA-A0A5-188303EAE1F9}" type="presOf" srcId="{5BDDDD71-AA4D-43B6-BCE7-012A7F4A7429}" destId="{4C8C8646-E6CD-4559-B3D9-4C1A2317FF62}" srcOrd="0" destOrd="0" presId="urn:microsoft.com/office/officeart/2008/layout/PictureStrips"/>
    <dgm:cxn modelId="{6237BDE1-3B69-433E-B112-94622EBD9C83}" type="presParOf" srcId="{ABF16F96-6086-4AFC-A1E6-FCD53A548FD9}" destId="{3CDAFDFB-6FC8-47DA-8329-A65EE629B931}" srcOrd="0" destOrd="0" presId="urn:microsoft.com/office/officeart/2008/layout/PictureStrips"/>
    <dgm:cxn modelId="{0DD67B29-BC1B-4187-9B5D-E633B05103E2}" type="presParOf" srcId="{3CDAFDFB-6FC8-47DA-8329-A65EE629B931}" destId="{7448F4BC-243E-43F8-8007-220062555A27}" srcOrd="0" destOrd="0" presId="urn:microsoft.com/office/officeart/2008/layout/PictureStrips"/>
    <dgm:cxn modelId="{8F385535-F840-430A-ADA1-601E2C83A355}" type="presParOf" srcId="{3CDAFDFB-6FC8-47DA-8329-A65EE629B931}" destId="{60215865-0EDB-4D47-93A4-103CEE8A15C1}" srcOrd="1" destOrd="0" presId="urn:microsoft.com/office/officeart/2008/layout/PictureStrips"/>
    <dgm:cxn modelId="{1BA50CC9-5324-4807-94AD-DC5546CB99C7}" type="presParOf" srcId="{ABF16F96-6086-4AFC-A1E6-FCD53A548FD9}" destId="{712B6EA4-6F12-4E86-AC4D-89F7D25400AF}" srcOrd="1" destOrd="0" presId="urn:microsoft.com/office/officeart/2008/layout/PictureStrips"/>
    <dgm:cxn modelId="{92ACCFF4-B3F8-4E1E-80F9-543D6D92B995}" type="presParOf" srcId="{ABF16F96-6086-4AFC-A1E6-FCD53A548FD9}" destId="{CBCCCAA8-0D83-4230-AD49-458ABCE2ED70}" srcOrd="2" destOrd="0" presId="urn:microsoft.com/office/officeart/2008/layout/PictureStrips"/>
    <dgm:cxn modelId="{7CFF52B6-3F44-4C56-8A7C-FF2FA4832330}" type="presParOf" srcId="{CBCCCAA8-0D83-4230-AD49-458ABCE2ED70}" destId="{451424CF-1122-4C03-B081-6BBEF3319671}" srcOrd="0" destOrd="0" presId="urn:microsoft.com/office/officeart/2008/layout/PictureStrips"/>
    <dgm:cxn modelId="{96ACABE7-8303-45F2-8B3C-07C4D59C7E90}" type="presParOf" srcId="{CBCCCAA8-0D83-4230-AD49-458ABCE2ED70}" destId="{71682F04-EBFB-4DE9-B256-83EA4F50ECBB}" srcOrd="1" destOrd="0" presId="urn:microsoft.com/office/officeart/2008/layout/PictureStrips"/>
    <dgm:cxn modelId="{3B770A39-D766-42E7-927A-7407334D6589}" type="presParOf" srcId="{ABF16F96-6086-4AFC-A1E6-FCD53A548FD9}" destId="{D110E0C8-FF9E-46AE-9B5D-26DE9F518251}" srcOrd="3" destOrd="0" presId="urn:microsoft.com/office/officeart/2008/layout/PictureStrips"/>
    <dgm:cxn modelId="{154959C2-AA8F-416E-8CC9-2C365465C09C}" type="presParOf" srcId="{ABF16F96-6086-4AFC-A1E6-FCD53A548FD9}" destId="{26A45A63-135E-40C3-A0D0-D9E0F6696E41}" srcOrd="4" destOrd="0" presId="urn:microsoft.com/office/officeart/2008/layout/PictureStrips"/>
    <dgm:cxn modelId="{7A074148-C8BA-4BB0-8C52-CA8356E2112E}" type="presParOf" srcId="{26A45A63-135E-40C3-A0D0-D9E0F6696E41}" destId="{4C8C8646-E6CD-4559-B3D9-4C1A2317FF62}" srcOrd="0" destOrd="0" presId="urn:microsoft.com/office/officeart/2008/layout/PictureStrips"/>
    <dgm:cxn modelId="{DF2C030B-4A49-4EC8-9694-D57E0E2B435F}" type="presParOf" srcId="{26A45A63-135E-40C3-A0D0-D9E0F6696E41}" destId="{0C7300CB-6F5C-4BED-82D9-FA2522E3F689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14A8F-DA3B-41FC-A2CC-EFD336EBDFDD}" type="datetimeFigureOut">
              <a:rPr lang="en-US" smtClean="0"/>
              <a:t>10/8/2019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C5D51-603F-4B20-A562-03E1CD72A7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378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were three keys to your success?  (cont.)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      Coordinating access to </a:t>
            </a:r>
            <a:r>
              <a:rPr lang="en-US" sz="1200" b="0" i="1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income- Having an Income plan to match a housing plan enhances</a:t>
            </a:r>
            <a:r>
              <a:rPr lang="en-US" sz="1200" b="0" i="1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housing sustainability and creates understanding and expectations for success.</a:t>
            </a:r>
            <a:endParaRPr lang="en-US" sz="12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6135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2147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Implementation Team Chart</a:t>
            </a:r>
          </a:p>
          <a:p>
            <a:r>
              <a:rPr lang="en-US" dirty="0" smtClean="0"/>
              <a:t>Communicate communicate communicate</a:t>
            </a:r>
          </a:p>
          <a:p>
            <a:r>
              <a:rPr lang="en-US" dirty="0" smtClean="0"/>
              <a:t>Allows</a:t>
            </a:r>
            <a:r>
              <a:rPr lang="en-US" baseline="0" dirty="0" smtClean="0"/>
              <a:t> for group trouble shooting and power leveraging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966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609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Implementation Team Chart</a:t>
            </a:r>
          </a:p>
          <a:p>
            <a:r>
              <a:rPr lang="en-US" dirty="0" smtClean="0"/>
              <a:t>Communicate communicate communicate</a:t>
            </a:r>
          </a:p>
          <a:p>
            <a:r>
              <a:rPr lang="en-US" dirty="0" smtClean="0"/>
              <a:t>Allows</a:t>
            </a:r>
            <a:r>
              <a:rPr lang="en-US" baseline="0" dirty="0" smtClean="0"/>
              <a:t> for group trouble shooting and power leveraging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473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is your greatest success so far?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Integration with the public workforce </a:t>
            </a:r>
            <a:r>
              <a:rPr lang="en-US" sz="1200" b="0" i="1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system.  Houston’s </a:t>
            </a:r>
            <a:r>
              <a:rPr lang="en-US" sz="1200" b="0" i="1" u="none" strike="noStrike" cap="none" dirty="0" err="1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CoC</a:t>
            </a:r>
            <a:r>
              <a:rPr lang="en-US" sz="1200" b="0" i="1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is integrated with the Workforce system and brought to scale in the Income Now initiative.  It’s a two way mutually beneficial relationship which includes data sharing, points of entry for both systems, and accountability.</a:t>
            </a:r>
            <a:endParaRPr lang="en-US" sz="12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2846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1414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6C5D51-603F-4B20-A562-03E1CD72A70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7374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D7E7B-906C-4A49-A5C0-3542EE47110A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369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04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983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 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7931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761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are three lessons you’ve learned so far? (cont.)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2.      N</a:t>
            </a:r>
            <a:r>
              <a:rPr lang="en-US" sz="12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ever underestimate the job seekers</a:t>
            </a:r>
            <a:r>
              <a:rPr lang="en-US" sz="1200" b="0" i="1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No</a:t>
            </a:r>
            <a:r>
              <a:rPr lang="en-US" sz="1200" b="0" i="1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doubt people who have survived homelessness are resilient. Don’t hold the client back let them aspire and you will be rewarded.</a:t>
            </a:r>
            <a:endParaRPr lang="en-US" sz="1200" b="0" i="1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25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4947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0000"/>
              </a:buClr>
              <a:buSzPct val="25000"/>
              <a:buFont typeface="Arial"/>
              <a:buNone/>
            </a:pPr>
            <a:r>
              <a:rPr lang="en-US" sz="1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What are three lessons you’ve learned so far? (cont.)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1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3.      Work based learning is a useful </a:t>
            </a:r>
            <a:r>
              <a:rPr lang="en-US" sz="1200" b="0" i="1" u="none" strike="noStrike" cap="none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intervention.  Weaving together</a:t>
            </a:r>
            <a:r>
              <a:rPr lang="en-US" sz="1200" b="0" i="1" u="none" strike="noStrike" cap="none" baseline="0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money management , soft skill training, applied skills training, and work experience…this intervention has large return on investment.</a:t>
            </a:r>
            <a:endParaRPr lang="en-US" sz="1200" b="0" i="1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46910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Community wide goals we set for ourselves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D7E7B-906C-4A49-A5C0-3542EE47110A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798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Community wide goals we set for ourselves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D7E7B-906C-4A49-A5C0-3542EE47110A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1385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9104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120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29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960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created new systems of accountability</a:t>
            </a:r>
          </a:p>
          <a:p>
            <a:r>
              <a:rPr lang="en-US" dirty="0"/>
              <a:t>Not</a:t>
            </a:r>
            <a:r>
              <a:rPr lang="en-US" baseline="0" dirty="0"/>
              <a:t> just to boards and funders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92AF99-4049-4B11-8F3B-626DDAC05883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385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1275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0195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23EDF0-8C1F-40A7-8CE4-4111346465B6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39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1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20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63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800225" y="6096000"/>
            <a:ext cx="7343775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2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5354835" y="7457617"/>
            <a:ext cx="1749029" cy="16719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l">
              <a:buSzPct val="25000"/>
            </a:pPr>
            <a:fld id="{00000000-1234-1234-1234-123412341234}" type="slidenum">
              <a:rPr lang="en-US" sz="1350" smtClean="0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rPr>
              <a:pPr algn="l">
                <a:buSzPct val="25000"/>
              </a:pPr>
              <a:t>‹#›</a:t>
            </a:fld>
            <a:endParaRPr lang="en-US" sz="135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393077624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685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62600" y="61880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prstClr val="white"/>
                </a:solidFill>
              </a:rPr>
              <a:t>Presentation Name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5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188075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prstClr val="white"/>
                </a:solidFill>
              </a:rPr>
              <a:t>Presentation Name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44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prstClr val="white"/>
                </a:solidFill>
              </a:rPr>
              <a:t>Presentation Name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24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17220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bg1"/>
                </a:solidFill>
                <a:latin typeface="Source Sans Pro" pitchFamily="34" charset="0"/>
              </a:defRPr>
            </a:lvl1pPr>
          </a:lstStyle>
          <a:p>
            <a:pPr algn="ctr"/>
            <a:r>
              <a:rPr lang="en-US" dirty="0" smtClean="0">
                <a:solidFill>
                  <a:prstClr val="white"/>
                </a:solidFill>
              </a:rPr>
              <a:t>Presentation Name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81000" y="685800"/>
            <a:ext cx="8458200" cy="1905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The Way Home is a blueprint to end chronic and veteran homelessness by 2015, to end family and youth homelessness by 2020, and to create a system in which no one has to be homeless for more than 30 days.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 userDrawn="1"/>
        </p:nvSpPr>
        <p:spPr>
          <a:xfrm>
            <a:off x="381000" y="3276600"/>
            <a:ext cx="8458200" cy="20574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 baseline="0">
                <a:solidFill>
                  <a:schemeClr val="tx1"/>
                </a:solidFill>
                <a:latin typeface="Source Sans Pro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Source Sans Pro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prstClr val="black"/>
                </a:solidFill>
              </a:rPr>
              <a:t>For more information visit: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www.thewayhomehouston.org 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Or email: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info@thewayhomehouston.org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648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7280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800225" y="6096000"/>
            <a:ext cx="7343775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2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5354835" y="7457617"/>
            <a:ext cx="1749029" cy="16719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kern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pPr>
                <a:buSzPct val="25000"/>
              </a:pPr>
              <a:t>‹#›</a:t>
            </a:fld>
            <a:endParaRPr lang="en-US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51632375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800225" y="762000"/>
            <a:ext cx="2085975" cy="609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37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886200" y="800094"/>
            <a:ext cx="5257800" cy="60579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12598" marR="0" lvl="0" indent="-11734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14350" marR="0" lvl="1" indent="-13335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Corbel"/>
              <a:buChar char="–"/>
              <a:defRPr sz="135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57250" marR="0" lvl="2" indent="-142875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00150" marR="0" lvl="3" indent="-15240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3050" marR="0" lvl="4" indent="-15240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85950" marR="0" lvl="5" indent="-1524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228850" marR="0" lvl="6" indent="-1524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571750" marR="0" lvl="7" indent="-1524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914650" marR="0" lvl="8" indent="-1524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449942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91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800225" y="6096000"/>
            <a:ext cx="7343775" cy="762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27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5354835" y="7457617"/>
            <a:ext cx="1749029" cy="16719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-US" kern="0">
                <a:solidFill>
                  <a:srgbClr val="000000"/>
                </a:solidFill>
                <a:latin typeface="Corbel"/>
                <a:ea typeface="Corbel"/>
                <a:cs typeface="Corbel"/>
                <a:sym typeface="Corbel"/>
              </a:rPr>
              <a:pPr>
                <a:buSzPct val="25000"/>
              </a:pPr>
              <a:t>‹#›</a:t>
            </a:fld>
            <a:endParaRPr lang="en-US" kern="0">
              <a:solidFill>
                <a:srgbClr val="000000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20325132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1800225" y="762000"/>
            <a:ext cx="2085975" cy="6096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375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350"/>
            </a:lvl2pPr>
            <a:lvl3pPr lvl="2" indent="0">
              <a:spcBef>
                <a:spcPts val="0"/>
              </a:spcBef>
              <a:buNone/>
              <a:defRPr sz="1350"/>
            </a:lvl3pPr>
            <a:lvl4pPr lvl="3" indent="0">
              <a:spcBef>
                <a:spcPts val="0"/>
              </a:spcBef>
              <a:buNone/>
              <a:defRPr sz="1350"/>
            </a:lvl4pPr>
            <a:lvl5pPr lvl="4" indent="0">
              <a:spcBef>
                <a:spcPts val="0"/>
              </a:spcBef>
              <a:buNone/>
              <a:defRPr sz="1350"/>
            </a:lvl5pPr>
            <a:lvl6pPr lvl="5" indent="0">
              <a:spcBef>
                <a:spcPts val="0"/>
              </a:spcBef>
              <a:buNone/>
              <a:defRPr sz="1350"/>
            </a:lvl6pPr>
            <a:lvl7pPr lvl="6" indent="0">
              <a:spcBef>
                <a:spcPts val="0"/>
              </a:spcBef>
              <a:buNone/>
              <a:defRPr sz="1350"/>
            </a:lvl7pPr>
            <a:lvl8pPr lvl="7" indent="0">
              <a:spcBef>
                <a:spcPts val="0"/>
              </a:spcBef>
              <a:buNone/>
              <a:defRPr sz="1350"/>
            </a:lvl8pPr>
            <a:lvl9pPr lvl="8" indent="0">
              <a:spcBef>
                <a:spcPts val="0"/>
              </a:spcBef>
              <a:buNone/>
              <a:defRPr sz="135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886200" y="800094"/>
            <a:ext cx="5257800" cy="605790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12598" marR="0" lvl="0" indent="-117348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514350" marR="0" lvl="1" indent="-13335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Corbel"/>
              <a:buChar char="–"/>
              <a:defRPr sz="135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857250" marR="0" lvl="2" indent="-142875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200150" marR="0" lvl="3" indent="-15240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1543050" marR="0" lvl="4" indent="-152400" algn="l" rtl="0">
              <a:lnSpc>
                <a:spcPct val="112000"/>
              </a:lnSpc>
              <a:spcBef>
                <a:spcPts val="675"/>
              </a:spcBef>
              <a:buClr>
                <a:srgbClr val="262626"/>
              </a:buClr>
              <a:buSzPct val="100000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1885950" marR="0" lvl="5" indent="-1524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228850" marR="0" lvl="6" indent="-1524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571750" marR="0" lvl="7" indent="-1524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Corbel"/>
              <a:buChar char="–"/>
              <a:defRPr sz="105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914650" marR="0" lvl="8" indent="-152400" algn="l" rtl="0">
              <a:lnSpc>
                <a:spcPct val="112000"/>
              </a:lnSpc>
              <a:spcBef>
                <a:spcPts val="975"/>
              </a:spcBef>
              <a:buClr>
                <a:srgbClr val="262626"/>
              </a:buClr>
              <a:buSzPct val="100000"/>
              <a:buFont typeface="Arial"/>
              <a:buChar char="•"/>
              <a:defRPr sz="105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120404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687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98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04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0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186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72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04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3CD57-F149-437E-99DB-CFABC63A9D0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A5507-9DF2-41FC-9E9B-C29295A7EAB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91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rgbClr val="B0B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Presentation Name</a:t>
            </a:r>
            <a:endParaRPr lang="en-US" dirty="0"/>
          </a:p>
        </p:txBody>
      </p:sp>
      <p:pic>
        <p:nvPicPr>
          <p:cNvPr id="7" name="Picture 2" descr="K:\Communications\Design\PowerPoint Templates\The Way Home\theWayHome_logo_CMYK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3" t="33300" r="13716" b="39874"/>
          <a:stretch/>
        </p:blipFill>
        <p:spPr bwMode="auto">
          <a:xfrm>
            <a:off x="457200" y="5943600"/>
            <a:ext cx="2667000" cy="725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64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5" r:id="rId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Source Sans Pro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Source Sans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4">
            <a:alphaModFix/>
          </a:blip>
          <a:srcRect r="80103"/>
          <a:stretch/>
        </p:blipFill>
        <p:spPr>
          <a:xfrm rot="10800000">
            <a:off x="1425" y="6858"/>
            <a:ext cx="1817919" cy="685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5">
            <a:alphaModFix/>
          </a:blip>
          <a:srcRect l="35024" t="-4266" b="1"/>
          <a:stretch/>
        </p:blipFill>
        <p:spPr>
          <a:xfrm rot="5400000" flipH="1">
            <a:off x="-3106851" y="2995639"/>
            <a:ext cx="6510712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6">
            <a:alphaModFix/>
          </a:blip>
          <a:srcRect l="35024" t="-4266" b="1"/>
          <a:stretch/>
        </p:blipFill>
        <p:spPr>
          <a:xfrm rot="5400000" flipH="1">
            <a:off x="-2814380" y="2995639"/>
            <a:ext cx="6510712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6">
            <a:alphaModFix/>
          </a:blip>
          <a:srcRect l="35024" t="-4266" b="1"/>
          <a:stretch/>
        </p:blipFill>
        <p:spPr>
          <a:xfrm rot="5400000" flipH="1">
            <a:off x="-2521909" y="2995639"/>
            <a:ext cx="6510712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6">
            <a:alphaModFix/>
          </a:blip>
          <a:srcRect l="35024" t="-4266" b="1"/>
          <a:stretch/>
        </p:blipFill>
        <p:spPr>
          <a:xfrm rot="5400000" flipH="1">
            <a:off x="-2229439" y="2995639"/>
            <a:ext cx="6510712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 rotWithShape="1">
          <a:blip r:embed="rId6">
            <a:alphaModFix/>
          </a:blip>
          <a:srcRect l="35024" t="-4266" b="1"/>
          <a:stretch/>
        </p:blipFill>
        <p:spPr>
          <a:xfrm rot="5400000" flipH="1">
            <a:off x="-1936968" y="2995639"/>
            <a:ext cx="6510712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6">
            <a:alphaModFix/>
          </a:blip>
          <a:srcRect l="35024" t="-4266" b="1"/>
          <a:stretch/>
        </p:blipFill>
        <p:spPr>
          <a:xfrm rot="5400000" flipH="1">
            <a:off x="-1644496" y="2995639"/>
            <a:ext cx="6510712" cy="2935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778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905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20320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0320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0320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20320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75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kern="0"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900" b="1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kern="0"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 flipH="1">
            <a:off x="1471613" y="6095710"/>
            <a:ext cx="7666378" cy="76781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/>
          <p:nvPr/>
        </p:nvSpPr>
        <p:spPr>
          <a:xfrm>
            <a:off x="1151056" y="6098177"/>
            <a:ext cx="576072" cy="768096"/>
          </a:xfrm>
          <a:prstGeom prst="ellipse">
            <a:avLst/>
          </a:prstGeom>
          <a:solidFill>
            <a:srgbClr val="00546B"/>
          </a:solidFill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/>
          <a:p>
            <a:pPr algn="ctr"/>
            <a:endParaRPr sz="1350" kern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521948" y="6107702"/>
            <a:ext cx="570588" cy="760784"/>
          </a:xfrm>
          <a:prstGeom prst="ellipse">
            <a:avLst/>
          </a:prstGeom>
          <a:solidFill>
            <a:srgbClr val="00546B"/>
          </a:solidFill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/>
          <a:p>
            <a:pPr algn="ctr"/>
            <a:endParaRPr sz="1350" kern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-113390" y="6099130"/>
            <a:ext cx="570588" cy="760784"/>
          </a:xfrm>
          <a:prstGeom prst="ellipse">
            <a:avLst/>
          </a:prstGeom>
          <a:solidFill>
            <a:srgbClr val="00546B"/>
          </a:solidFill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/>
          <a:p>
            <a:pPr algn="ctr"/>
            <a:endParaRPr sz="1350" kern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29185039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4">
            <a:alphaModFix/>
          </a:blip>
          <a:srcRect r="80103"/>
          <a:stretch/>
        </p:blipFill>
        <p:spPr>
          <a:xfrm rot="10800000">
            <a:off x="1425" y="6858"/>
            <a:ext cx="1817919" cy="6851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11"/>
          <p:cNvPicPr preferRelativeResize="0"/>
          <p:nvPr/>
        </p:nvPicPr>
        <p:blipFill rotWithShape="1">
          <a:blip r:embed="rId5">
            <a:alphaModFix/>
          </a:blip>
          <a:srcRect l="35024" t="-4266" b="1"/>
          <a:stretch/>
        </p:blipFill>
        <p:spPr>
          <a:xfrm rot="5400000" flipH="1">
            <a:off x="-3106851" y="2995639"/>
            <a:ext cx="6510712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6">
            <a:alphaModFix/>
          </a:blip>
          <a:srcRect l="35024" t="-4266" b="1"/>
          <a:stretch/>
        </p:blipFill>
        <p:spPr>
          <a:xfrm rot="5400000" flipH="1">
            <a:off x="-2814380" y="2995639"/>
            <a:ext cx="6510712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6">
            <a:alphaModFix/>
          </a:blip>
          <a:srcRect l="35024" t="-4266" b="1"/>
          <a:stretch/>
        </p:blipFill>
        <p:spPr>
          <a:xfrm rot="5400000" flipH="1">
            <a:off x="-2521909" y="2995639"/>
            <a:ext cx="6510712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Shape 14"/>
          <p:cNvPicPr preferRelativeResize="0"/>
          <p:nvPr/>
        </p:nvPicPr>
        <p:blipFill rotWithShape="1">
          <a:blip r:embed="rId6">
            <a:alphaModFix/>
          </a:blip>
          <a:srcRect l="35024" t="-4266" b="1"/>
          <a:stretch/>
        </p:blipFill>
        <p:spPr>
          <a:xfrm rot="5400000" flipH="1">
            <a:off x="-2229439" y="2995639"/>
            <a:ext cx="6510712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5"/>
          <p:cNvPicPr preferRelativeResize="0"/>
          <p:nvPr/>
        </p:nvPicPr>
        <p:blipFill rotWithShape="1">
          <a:blip r:embed="rId6">
            <a:alphaModFix/>
          </a:blip>
          <a:srcRect l="35024" t="-4266" b="1"/>
          <a:stretch/>
        </p:blipFill>
        <p:spPr>
          <a:xfrm rot="5400000" flipH="1">
            <a:off x="-1936968" y="2995639"/>
            <a:ext cx="6510712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6"/>
          <p:cNvPicPr preferRelativeResize="0"/>
          <p:nvPr/>
        </p:nvPicPr>
        <p:blipFill rotWithShape="1">
          <a:blip r:embed="rId6">
            <a:alphaModFix/>
          </a:blip>
          <a:srcRect l="35024" t="-4266" b="1"/>
          <a:stretch/>
        </p:blipFill>
        <p:spPr>
          <a:xfrm rot="5400000" flipH="1">
            <a:off x="-1644496" y="2995639"/>
            <a:ext cx="6510712" cy="29354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71500" y="559678"/>
            <a:ext cx="2875430" cy="495249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sz="5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886200" y="569066"/>
            <a:ext cx="4686299" cy="56551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283464" marR="0" lvl="0" indent="-156464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685800" marR="0" lvl="1" indent="-1778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80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143000" marR="0" lvl="2" indent="-1905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600200" marR="0" lvl="3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057400" marR="0" lvl="4" indent="-203200" algn="l" rtl="0">
              <a:lnSpc>
                <a:spcPct val="112000"/>
              </a:lnSpc>
              <a:spcBef>
                <a:spcPts val="9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514600" marR="0" lvl="5" indent="-20320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971800" marR="0" lvl="6" indent="-20320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3429000" marR="0" lvl="7" indent="-20320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Corbel"/>
              <a:buChar char="–"/>
              <a:defRPr sz="1400" b="0" i="0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3886200" marR="0" lvl="8" indent="-203200" algn="l" rtl="0">
              <a:lnSpc>
                <a:spcPct val="112000"/>
              </a:lnSpc>
              <a:spcBef>
                <a:spcPts val="1300"/>
              </a:spcBef>
              <a:buClr>
                <a:srgbClr val="262626"/>
              </a:buClr>
              <a:buSzPct val="100000"/>
              <a:buFont typeface="Arial"/>
              <a:buChar char="•"/>
              <a:defRPr sz="1400" b="0" i="1" u="none" strike="noStrike" cap="none">
                <a:solidFill>
                  <a:srgbClr val="262626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571501" y="5930061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750" b="0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kern="0"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571501" y="6314441"/>
            <a:ext cx="2861142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900" b="1" i="1" u="none" strike="noStrike" cap="none">
                <a:solidFill>
                  <a:srgbClr val="262626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342900" marR="0" lvl="1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2pPr>
            <a:lvl3pPr marL="685800" marR="0" lvl="2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3pPr>
            <a:lvl4pPr marL="1028700" marR="0" lvl="3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4pPr>
            <a:lvl5pPr marL="1371600" marR="0" lvl="4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5pPr>
            <a:lvl6pPr marL="1714500" marR="0" lvl="5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6pPr>
            <a:lvl7pPr marL="2057400" marR="0" lvl="6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7pPr>
            <a:lvl8pPr marL="2400300" marR="0" lvl="7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8pPr>
            <a:lvl9pPr marL="2743200" marR="0" lvl="8" indent="0" algn="l" rtl="0">
              <a:spcBef>
                <a:spcPts val="0"/>
              </a:spcBef>
              <a:buNone/>
              <a:defRPr sz="1350" b="0" i="0" u="none" strike="noStrike" cap="none">
                <a:solidFill>
                  <a:schemeClr val="dk1"/>
                </a:solidFill>
                <a:latin typeface="Corbel"/>
                <a:ea typeface="Corbel"/>
                <a:cs typeface="Corbel"/>
                <a:sym typeface="Corbel"/>
              </a:defRPr>
            </a:lvl9pPr>
          </a:lstStyle>
          <a:p>
            <a:endParaRPr kern="0"/>
          </a:p>
        </p:txBody>
      </p:sp>
      <p:pic>
        <p:nvPicPr>
          <p:cNvPr id="21" name="Shape 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10800000" flipH="1">
            <a:off x="1471613" y="6095710"/>
            <a:ext cx="7666378" cy="767817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hape 22"/>
          <p:cNvSpPr/>
          <p:nvPr/>
        </p:nvSpPr>
        <p:spPr>
          <a:xfrm>
            <a:off x="1151056" y="6098177"/>
            <a:ext cx="576072" cy="768096"/>
          </a:xfrm>
          <a:prstGeom prst="ellipse">
            <a:avLst/>
          </a:prstGeom>
          <a:solidFill>
            <a:srgbClr val="00546B"/>
          </a:solidFill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/>
          <a:p>
            <a:pPr algn="ctr"/>
            <a:endParaRPr sz="1350" kern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3" name="Shape 23"/>
          <p:cNvSpPr/>
          <p:nvPr/>
        </p:nvSpPr>
        <p:spPr>
          <a:xfrm>
            <a:off x="521948" y="6107702"/>
            <a:ext cx="570588" cy="760784"/>
          </a:xfrm>
          <a:prstGeom prst="ellipse">
            <a:avLst/>
          </a:prstGeom>
          <a:solidFill>
            <a:srgbClr val="00546B"/>
          </a:solidFill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/>
          <a:p>
            <a:pPr algn="ctr"/>
            <a:endParaRPr sz="1350" kern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" name="Shape 24"/>
          <p:cNvSpPr/>
          <p:nvPr/>
        </p:nvSpPr>
        <p:spPr>
          <a:xfrm>
            <a:off x="-113390" y="6099130"/>
            <a:ext cx="570588" cy="760784"/>
          </a:xfrm>
          <a:prstGeom prst="ellipse">
            <a:avLst/>
          </a:prstGeom>
          <a:solidFill>
            <a:srgbClr val="00546B"/>
          </a:solidFill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/>
          <a:p>
            <a:pPr algn="ctr"/>
            <a:endParaRPr sz="1350" kern="0">
              <a:solidFill>
                <a:srgbClr val="FFFF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3947018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png"/><Relationship Id="rId11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rksolutions.com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360.articulate.com/review/content/6d87050b-62b5-4e94-9a5f-e2db58554457/review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wrksolutions.com/staff-resources/issuances/issuances-17/17-09-service-for-individuals-experiencing-homelessnes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13" Type="http://schemas.microsoft.com/office/2007/relationships/diagramDrawing" Target="../diagrams/drawing1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1.xml"/><Relationship Id="rId12" Type="http://schemas.openxmlformats.org/officeDocument/2006/relationships/diagramColors" Target="../diagrams/colors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11" Type="http://schemas.openxmlformats.org/officeDocument/2006/relationships/diagramQuickStyle" Target="../diagrams/quickStyle12.xml"/><Relationship Id="rId5" Type="http://schemas.openxmlformats.org/officeDocument/2006/relationships/diagramLayout" Target="../diagrams/layout11.xml"/><Relationship Id="rId10" Type="http://schemas.openxmlformats.org/officeDocument/2006/relationships/diagramLayout" Target="../diagrams/layout12.xml"/><Relationship Id="rId4" Type="http://schemas.openxmlformats.org/officeDocument/2006/relationships/diagramData" Target="../diagrams/data11.xml"/><Relationship Id="rId9" Type="http://schemas.openxmlformats.org/officeDocument/2006/relationships/diagramData" Target="../diagrams/data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18" Type="http://schemas.openxmlformats.org/officeDocument/2006/relationships/image" Target="../media/image38.jpeg"/><Relationship Id="rId26" Type="http://schemas.openxmlformats.org/officeDocument/2006/relationships/image" Target="../media/image46.png"/><Relationship Id="rId3" Type="http://schemas.openxmlformats.org/officeDocument/2006/relationships/image" Target="../media/image9.png"/><Relationship Id="rId21" Type="http://schemas.openxmlformats.org/officeDocument/2006/relationships/image" Target="../media/image41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png"/><Relationship Id="rId25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jpg"/><Relationship Id="rId24" Type="http://schemas.openxmlformats.org/officeDocument/2006/relationships/image" Target="../media/image44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23" Type="http://schemas.openxmlformats.org/officeDocument/2006/relationships/image" Target="../media/image43.png"/><Relationship Id="rId28" Type="http://schemas.openxmlformats.org/officeDocument/2006/relationships/image" Target="../media/image48.png"/><Relationship Id="rId10" Type="http://schemas.openxmlformats.org/officeDocument/2006/relationships/image" Target="../media/image30.png"/><Relationship Id="rId19" Type="http://schemas.openxmlformats.org/officeDocument/2006/relationships/image" Target="../media/image39.png"/><Relationship Id="rId4" Type="http://schemas.openxmlformats.org/officeDocument/2006/relationships/image" Target="../media/image24.gif"/><Relationship Id="rId9" Type="http://schemas.openxmlformats.org/officeDocument/2006/relationships/image" Target="../media/image29.png"/><Relationship Id="rId14" Type="http://schemas.openxmlformats.org/officeDocument/2006/relationships/image" Target="../media/image34.png"/><Relationship Id="rId22" Type="http://schemas.openxmlformats.org/officeDocument/2006/relationships/image" Target="../media/image42.JPG"/><Relationship Id="rId27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comments" Target="../comments/comment1.xml"/><Relationship Id="rId5" Type="http://schemas.openxmlformats.org/officeDocument/2006/relationships/image" Target="../media/image8.png"/><Relationship Id="rId4" Type="http://schemas.openxmlformats.org/officeDocument/2006/relationships/hyperlink" Target="http://www.thewayhomehouston.org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-76200" y="685800"/>
            <a:ext cx="9144000" cy="1752600"/>
          </a:xfrm>
        </p:spPr>
        <p:txBody>
          <a:bodyPr/>
          <a:lstStyle/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INCOME NOW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HOUSTON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Coordinated Access to Housing and Income</a:t>
            </a:r>
          </a:p>
          <a:p>
            <a:endParaRPr lang="en-US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Texas Conference on Ending Homelessness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October 9, 2019</a:t>
            </a:r>
            <a:endParaRPr lang="en-US" b="1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  <a:p>
            <a:endParaRPr lang="en-US" b="1" dirty="0" smtClean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45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What is Income Now</a:t>
            </a: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228600" y="457200"/>
          <a:ext cx="8696348" cy="59926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8" name="Straight Connector 17"/>
          <p:cNvCxnSpPr/>
          <p:nvPr/>
        </p:nvCxnSpPr>
        <p:spPr>
          <a:xfrm>
            <a:off x="381000" y="3124200"/>
            <a:ext cx="236220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352800" y="3124200"/>
            <a:ext cx="23622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400800" y="3124200"/>
            <a:ext cx="23622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59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  <a:endParaRPr lang="en-US" sz="2800" b="1" dirty="0">
              <a:solidFill>
                <a:prstClr val="white"/>
              </a:solidFill>
              <a:latin typeface="Century Schoolbook" panose="02040604050505020304" pitchFamily="18" charset="0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Coordinated Access Matching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13361" y="1117596"/>
            <a:ext cx="3160884" cy="105736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2400" dirty="0" smtClean="0">
                <a:solidFill>
                  <a:prstClr val="white"/>
                </a:solidFill>
              </a:rPr>
              <a:t>Coordinated Access to </a:t>
            </a:r>
          </a:p>
          <a:p>
            <a:pPr algn="ctr" eaLnBrk="0" hangingPunct="0"/>
            <a:r>
              <a:rPr lang="en-US" sz="2400" dirty="0" smtClean="0">
                <a:solidFill>
                  <a:prstClr val="white"/>
                </a:solidFill>
              </a:rPr>
              <a:t>Housing and Income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14258" y="3555996"/>
            <a:ext cx="1794162" cy="2362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2400" dirty="0" smtClean="0">
                <a:solidFill>
                  <a:prstClr val="white"/>
                </a:solidFill>
              </a:rPr>
              <a:t>Workforce Solutions</a:t>
            </a:r>
          </a:p>
          <a:p>
            <a:pPr algn="ctr" eaLnBrk="0" hangingPunct="0"/>
            <a:r>
              <a:rPr lang="en-US" sz="2400" dirty="0" smtClean="0">
                <a:solidFill>
                  <a:prstClr val="white"/>
                </a:solidFill>
              </a:rPr>
              <a:t>(Public Workforce System)</a:t>
            </a:r>
          </a:p>
        </p:txBody>
      </p:sp>
      <p:sp>
        <p:nvSpPr>
          <p:cNvPr id="8" name="Rectangle 7"/>
          <p:cNvSpPr/>
          <p:nvPr/>
        </p:nvSpPr>
        <p:spPr>
          <a:xfrm>
            <a:off x="2074670" y="4944191"/>
            <a:ext cx="1921597" cy="135500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2400" dirty="0" smtClean="0">
                <a:solidFill>
                  <a:prstClr val="white"/>
                </a:solidFill>
              </a:rPr>
              <a:t>Supported Employment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9538" y="3555996"/>
            <a:ext cx="1600200" cy="150392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2400" dirty="0" smtClean="0">
                <a:solidFill>
                  <a:prstClr val="white"/>
                </a:solidFill>
              </a:rPr>
              <a:t>SOAR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4014" y="2667549"/>
            <a:ext cx="2012373" cy="91385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2400" dirty="0" smtClean="0">
                <a:solidFill>
                  <a:prstClr val="white"/>
                </a:solidFill>
              </a:rPr>
              <a:t>PSH</a:t>
            </a:r>
            <a:endParaRPr lang="en-US" sz="2400" dirty="0">
              <a:solidFill>
                <a:prstClr val="white"/>
              </a:solidFill>
            </a:endParaRPr>
          </a:p>
        </p:txBody>
      </p:sp>
      <p:cxnSp>
        <p:nvCxnSpPr>
          <p:cNvPr id="11" name="Elbow Connector 10"/>
          <p:cNvCxnSpPr>
            <a:stCxn id="6" idx="2"/>
            <a:endCxn id="10" idx="0"/>
          </p:cNvCxnSpPr>
          <p:nvPr/>
        </p:nvCxnSpPr>
        <p:spPr>
          <a:xfrm rot="5400000">
            <a:off x="2695709" y="769455"/>
            <a:ext cx="492586" cy="3303602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/>
          <p:cNvCxnSpPr>
            <a:stCxn id="6" idx="2"/>
            <a:endCxn id="16" idx="0"/>
          </p:cNvCxnSpPr>
          <p:nvPr/>
        </p:nvCxnSpPr>
        <p:spPr>
          <a:xfrm rot="16200000" flipH="1">
            <a:off x="5942550" y="826216"/>
            <a:ext cx="492587" cy="319008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6" idx="2"/>
            <a:endCxn id="9" idx="3"/>
          </p:cNvCxnSpPr>
          <p:nvPr/>
        </p:nvCxnSpPr>
        <p:spPr>
          <a:xfrm rot="5400000">
            <a:off x="2795273" y="2509429"/>
            <a:ext cx="2132997" cy="1464065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6" idx="2"/>
            <a:endCxn id="8" idx="3"/>
          </p:cNvCxnSpPr>
          <p:nvPr/>
        </p:nvCxnSpPr>
        <p:spPr>
          <a:xfrm rot="5400000">
            <a:off x="2571670" y="3599560"/>
            <a:ext cx="3446731" cy="597536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5" name="Elbow Connector 14"/>
          <p:cNvCxnSpPr>
            <a:stCxn id="6" idx="2"/>
            <a:endCxn id="7" idx="1"/>
          </p:cNvCxnSpPr>
          <p:nvPr/>
        </p:nvCxnSpPr>
        <p:spPr>
          <a:xfrm rot="16200000" flipH="1">
            <a:off x="4022964" y="2745801"/>
            <a:ext cx="2562133" cy="1420455"/>
          </a:xfrm>
          <a:prstGeom prst="bentConnector2">
            <a:avLst/>
          </a:prstGeom>
          <a:ln>
            <a:prstDash val="dash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781799" y="2667550"/>
            <a:ext cx="2004168" cy="93982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hangingPunct="0"/>
            <a:r>
              <a:rPr lang="en-US" sz="2400" dirty="0" smtClean="0">
                <a:solidFill>
                  <a:prstClr val="white"/>
                </a:solidFill>
              </a:rPr>
              <a:t>RRH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28999" y="3667780"/>
            <a:ext cx="2285999" cy="523220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eaLnBrk="0" hangingPunct="0"/>
            <a:r>
              <a:rPr lang="en-US" sz="2800" b="1" dirty="0" smtClean="0">
                <a:solidFill>
                  <a:prstClr val="white"/>
                </a:solidFill>
              </a:rPr>
              <a:t>Income Now</a:t>
            </a:r>
            <a:endParaRPr lang="en-US" sz="28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54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  <a:endParaRPr lang="en-US" sz="2800" b="1" dirty="0">
              <a:solidFill>
                <a:prstClr val="white"/>
              </a:solidFill>
              <a:latin typeface="Century Schoolbook" panose="02040604050505020304" pitchFamily="18" charset="0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Progress Updates-Coordinated Access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graphicFrame>
        <p:nvGraphicFramePr>
          <p:cNvPr id="3" name="Diagram 2"/>
          <p:cNvGraphicFramePr/>
          <p:nvPr>
            <p:extLst/>
          </p:nvPr>
        </p:nvGraphicFramePr>
        <p:xfrm>
          <a:off x="82069" y="660976"/>
          <a:ext cx="6699732" cy="5378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Rectangle 5"/>
          <p:cNvSpPr/>
          <p:nvPr/>
        </p:nvSpPr>
        <p:spPr>
          <a:xfrm>
            <a:off x="5591695" y="2667000"/>
            <a:ext cx="3362348" cy="152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/>
              <a:t>RRH=</a:t>
            </a:r>
            <a:r>
              <a:rPr lang="en-US" dirty="0" smtClean="0"/>
              <a:t>Public Workforce System +</a:t>
            </a:r>
          </a:p>
          <a:p>
            <a:endParaRPr lang="en-US" dirty="0" smtClean="0"/>
          </a:p>
          <a:p>
            <a:r>
              <a:rPr lang="en-US" b="1" u="sng" dirty="0" smtClean="0"/>
              <a:t>PSH=</a:t>
            </a:r>
            <a:r>
              <a:rPr lang="en-US" dirty="0" smtClean="0"/>
              <a:t>Supported Employment and/or SOAR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591695" y="4343400"/>
            <a:ext cx="3362348" cy="16002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u="sng" dirty="0" smtClean="0"/>
              <a:t>Public Workforce System =</a:t>
            </a:r>
            <a:r>
              <a:rPr lang="en-US" dirty="0" smtClean="0"/>
              <a:t>to any career office –fully integrated</a:t>
            </a:r>
          </a:p>
          <a:p>
            <a:endParaRPr lang="en-US" dirty="0"/>
          </a:p>
          <a:p>
            <a:r>
              <a:rPr lang="en-US" b="1" u="sng" dirty="0" smtClean="0"/>
              <a:t>Supported Employment=</a:t>
            </a:r>
            <a:r>
              <a:rPr lang="en-US" dirty="0" smtClean="0"/>
              <a:t>ramping</a:t>
            </a:r>
          </a:p>
          <a:p>
            <a:endParaRPr lang="en-US" b="1" u="sng" dirty="0" smtClean="0"/>
          </a:p>
          <a:p>
            <a:r>
              <a:rPr lang="en-US" b="1" u="sng" dirty="0" smtClean="0"/>
              <a:t>SOAR=</a:t>
            </a:r>
            <a:r>
              <a:rPr lang="en-US" dirty="0"/>
              <a:t> </a:t>
            </a:r>
            <a:r>
              <a:rPr lang="en-US" dirty="0" smtClean="0"/>
              <a:t>Six dedicated staff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591695" y="990600"/>
            <a:ext cx="3362348" cy="1524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Income assessment is built into HMIS and incorporated into the housing </a:t>
            </a:r>
            <a:r>
              <a:rPr lang="en-US" dirty="0"/>
              <a:t>a</a:t>
            </a:r>
            <a:r>
              <a:rPr lang="en-US" dirty="0" smtClean="0"/>
              <a:t>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82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Progress Update - </a:t>
            </a:r>
            <a:r>
              <a:rPr lang="en-US" sz="3200" b="1" dirty="0">
                <a:solidFill>
                  <a:prstClr val="white"/>
                </a:solidFill>
                <a:latin typeface="Candara"/>
                <a:cs typeface="Candara"/>
              </a:rPr>
              <a:t>SOAR</a:t>
            </a:r>
            <a:endParaRPr lang="en-US" sz="3200" b="1" i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4281" y="6222146"/>
            <a:ext cx="2601449" cy="61913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880826" y="602954"/>
            <a:ext cx="7391895" cy="5257800"/>
          </a:xfrm>
          <a:prstGeom prst="rightArrow">
            <a:avLst/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76831" y="1251344"/>
            <a:ext cx="2799137" cy="2103120"/>
          </a:xfrm>
          <a:custGeom>
            <a:avLst/>
            <a:gdLst>
              <a:gd name="connsiteX0" fmla="*/ 0 w 2799137"/>
              <a:gd name="connsiteY0" fmla="*/ 350527 h 2103120"/>
              <a:gd name="connsiteX1" fmla="*/ 350527 w 2799137"/>
              <a:gd name="connsiteY1" fmla="*/ 0 h 2103120"/>
              <a:gd name="connsiteX2" fmla="*/ 2448610 w 2799137"/>
              <a:gd name="connsiteY2" fmla="*/ 0 h 2103120"/>
              <a:gd name="connsiteX3" fmla="*/ 2799137 w 2799137"/>
              <a:gd name="connsiteY3" fmla="*/ 350527 h 2103120"/>
              <a:gd name="connsiteX4" fmla="*/ 2799137 w 2799137"/>
              <a:gd name="connsiteY4" fmla="*/ 1752593 h 2103120"/>
              <a:gd name="connsiteX5" fmla="*/ 2448610 w 2799137"/>
              <a:gd name="connsiteY5" fmla="*/ 2103120 h 2103120"/>
              <a:gd name="connsiteX6" fmla="*/ 350527 w 2799137"/>
              <a:gd name="connsiteY6" fmla="*/ 2103120 h 2103120"/>
              <a:gd name="connsiteX7" fmla="*/ 0 w 2799137"/>
              <a:gd name="connsiteY7" fmla="*/ 1752593 h 2103120"/>
              <a:gd name="connsiteX8" fmla="*/ 0 w 2799137"/>
              <a:gd name="connsiteY8" fmla="*/ 350527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37" h="2103120">
                <a:moveTo>
                  <a:pt x="0" y="350527"/>
                </a:moveTo>
                <a:cubicBezTo>
                  <a:pt x="0" y="156936"/>
                  <a:pt x="156936" y="0"/>
                  <a:pt x="350527" y="0"/>
                </a:cubicBezTo>
                <a:lnTo>
                  <a:pt x="2448610" y="0"/>
                </a:lnTo>
                <a:cubicBezTo>
                  <a:pt x="2642201" y="0"/>
                  <a:pt x="2799137" y="156936"/>
                  <a:pt x="2799137" y="350527"/>
                </a:cubicBezTo>
                <a:lnTo>
                  <a:pt x="2799137" y="1752593"/>
                </a:lnTo>
                <a:cubicBezTo>
                  <a:pt x="2799137" y="1946184"/>
                  <a:pt x="2642201" y="2103120"/>
                  <a:pt x="2448610" y="2103120"/>
                </a:cubicBezTo>
                <a:lnTo>
                  <a:pt x="350527" y="2103120"/>
                </a:lnTo>
                <a:cubicBezTo>
                  <a:pt x="156936" y="2103120"/>
                  <a:pt x="0" y="1946184"/>
                  <a:pt x="0" y="1752593"/>
                </a:cubicBezTo>
                <a:lnTo>
                  <a:pt x="0" y="350527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346" tIns="209346" rIns="209346" bIns="20934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/>
              <a:t>Analysis-Gaps/Resources</a:t>
            </a:r>
          </a:p>
        </p:txBody>
      </p:sp>
      <p:sp>
        <p:nvSpPr>
          <p:cNvPr id="9" name="Freeform 8"/>
          <p:cNvSpPr/>
          <p:nvPr/>
        </p:nvSpPr>
        <p:spPr>
          <a:xfrm>
            <a:off x="3170017" y="1278492"/>
            <a:ext cx="2799137" cy="2103120"/>
          </a:xfrm>
          <a:custGeom>
            <a:avLst/>
            <a:gdLst>
              <a:gd name="connsiteX0" fmla="*/ 0 w 2799137"/>
              <a:gd name="connsiteY0" fmla="*/ 350527 h 2103120"/>
              <a:gd name="connsiteX1" fmla="*/ 350527 w 2799137"/>
              <a:gd name="connsiteY1" fmla="*/ 0 h 2103120"/>
              <a:gd name="connsiteX2" fmla="*/ 2448610 w 2799137"/>
              <a:gd name="connsiteY2" fmla="*/ 0 h 2103120"/>
              <a:gd name="connsiteX3" fmla="*/ 2799137 w 2799137"/>
              <a:gd name="connsiteY3" fmla="*/ 350527 h 2103120"/>
              <a:gd name="connsiteX4" fmla="*/ 2799137 w 2799137"/>
              <a:gd name="connsiteY4" fmla="*/ 1752593 h 2103120"/>
              <a:gd name="connsiteX5" fmla="*/ 2448610 w 2799137"/>
              <a:gd name="connsiteY5" fmla="*/ 2103120 h 2103120"/>
              <a:gd name="connsiteX6" fmla="*/ 350527 w 2799137"/>
              <a:gd name="connsiteY6" fmla="*/ 2103120 h 2103120"/>
              <a:gd name="connsiteX7" fmla="*/ 0 w 2799137"/>
              <a:gd name="connsiteY7" fmla="*/ 1752593 h 2103120"/>
              <a:gd name="connsiteX8" fmla="*/ 0 w 2799137"/>
              <a:gd name="connsiteY8" fmla="*/ 350527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37" h="2103120">
                <a:moveTo>
                  <a:pt x="0" y="350527"/>
                </a:moveTo>
                <a:cubicBezTo>
                  <a:pt x="0" y="156936"/>
                  <a:pt x="156936" y="0"/>
                  <a:pt x="350527" y="0"/>
                </a:cubicBezTo>
                <a:lnTo>
                  <a:pt x="2448610" y="0"/>
                </a:lnTo>
                <a:cubicBezTo>
                  <a:pt x="2642201" y="0"/>
                  <a:pt x="2799137" y="156936"/>
                  <a:pt x="2799137" y="350527"/>
                </a:cubicBezTo>
                <a:lnTo>
                  <a:pt x="2799137" y="1752593"/>
                </a:lnTo>
                <a:cubicBezTo>
                  <a:pt x="2799137" y="1946184"/>
                  <a:pt x="2642201" y="2103120"/>
                  <a:pt x="2448610" y="2103120"/>
                </a:cubicBezTo>
                <a:lnTo>
                  <a:pt x="350527" y="2103120"/>
                </a:lnTo>
                <a:cubicBezTo>
                  <a:pt x="156936" y="2103120"/>
                  <a:pt x="0" y="1946184"/>
                  <a:pt x="0" y="1752593"/>
                </a:cubicBezTo>
                <a:lnTo>
                  <a:pt x="0" y="350527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346" tIns="209346" rIns="209346" bIns="20934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/>
              <a:t>Capacity Building and Design</a:t>
            </a:r>
          </a:p>
        </p:txBody>
      </p:sp>
      <p:sp>
        <p:nvSpPr>
          <p:cNvPr id="10" name="Freeform 9"/>
          <p:cNvSpPr/>
          <p:nvPr/>
        </p:nvSpPr>
        <p:spPr>
          <a:xfrm>
            <a:off x="6042418" y="1401328"/>
            <a:ext cx="2799137" cy="2103120"/>
          </a:xfrm>
          <a:custGeom>
            <a:avLst/>
            <a:gdLst>
              <a:gd name="connsiteX0" fmla="*/ 0 w 2799137"/>
              <a:gd name="connsiteY0" fmla="*/ 350527 h 2103120"/>
              <a:gd name="connsiteX1" fmla="*/ 350527 w 2799137"/>
              <a:gd name="connsiteY1" fmla="*/ 0 h 2103120"/>
              <a:gd name="connsiteX2" fmla="*/ 2448610 w 2799137"/>
              <a:gd name="connsiteY2" fmla="*/ 0 h 2103120"/>
              <a:gd name="connsiteX3" fmla="*/ 2799137 w 2799137"/>
              <a:gd name="connsiteY3" fmla="*/ 350527 h 2103120"/>
              <a:gd name="connsiteX4" fmla="*/ 2799137 w 2799137"/>
              <a:gd name="connsiteY4" fmla="*/ 1752593 h 2103120"/>
              <a:gd name="connsiteX5" fmla="*/ 2448610 w 2799137"/>
              <a:gd name="connsiteY5" fmla="*/ 2103120 h 2103120"/>
              <a:gd name="connsiteX6" fmla="*/ 350527 w 2799137"/>
              <a:gd name="connsiteY6" fmla="*/ 2103120 h 2103120"/>
              <a:gd name="connsiteX7" fmla="*/ 0 w 2799137"/>
              <a:gd name="connsiteY7" fmla="*/ 1752593 h 2103120"/>
              <a:gd name="connsiteX8" fmla="*/ 0 w 2799137"/>
              <a:gd name="connsiteY8" fmla="*/ 350527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37" h="2103120">
                <a:moveTo>
                  <a:pt x="0" y="350527"/>
                </a:moveTo>
                <a:cubicBezTo>
                  <a:pt x="0" y="156936"/>
                  <a:pt x="156936" y="0"/>
                  <a:pt x="350527" y="0"/>
                </a:cubicBezTo>
                <a:lnTo>
                  <a:pt x="2448610" y="0"/>
                </a:lnTo>
                <a:cubicBezTo>
                  <a:pt x="2642201" y="0"/>
                  <a:pt x="2799137" y="156936"/>
                  <a:pt x="2799137" y="350527"/>
                </a:cubicBezTo>
                <a:lnTo>
                  <a:pt x="2799137" y="1752593"/>
                </a:lnTo>
                <a:cubicBezTo>
                  <a:pt x="2799137" y="1946184"/>
                  <a:pt x="2642201" y="2103120"/>
                  <a:pt x="2448610" y="2103120"/>
                </a:cubicBezTo>
                <a:lnTo>
                  <a:pt x="350527" y="2103120"/>
                </a:lnTo>
                <a:cubicBezTo>
                  <a:pt x="156936" y="2103120"/>
                  <a:pt x="0" y="1946184"/>
                  <a:pt x="0" y="1752593"/>
                </a:cubicBezTo>
                <a:lnTo>
                  <a:pt x="0" y="350527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346" tIns="209346" rIns="209346" bIns="20934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/>
              <a:t>Implementation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04285" y="3623726"/>
            <a:ext cx="2286000" cy="2490754"/>
          </a:xfrm>
          <a:prstGeom prst="round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Report is completed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Add 3-6 Dedicated SOAR Staff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Limited service delivery as a Community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3350385" y="3586736"/>
            <a:ext cx="2438400" cy="2479142"/>
          </a:xfrm>
          <a:prstGeom prst="round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SOAR Forum and TA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We need   6-10 dedicated SOAR staff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350-700 need SOAR services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Referral process built into HMIS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110862" y="3623726"/>
            <a:ext cx="2438400" cy="2479142"/>
          </a:xfrm>
          <a:prstGeom prst="round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Added </a:t>
            </a:r>
            <a:r>
              <a:rPr lang="en-US" dirty="0" smtClean="0"/>
              <a:t>6 </a:t>
            </a:r>
            <a:r>
              <a:rPr lang="en-US" dirty="0"/>
              <a:t>dedicated SOAR staff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HMIS assessment and referral system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Weekly transition team Meeting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/>
              <a:t>Outcomes reports</a:t>
            </a:r>
          </a:p>
        </p:txBody>
      </p:sp>
    </p:spTree>
    <p:extLst>
      <p:ext uri="{BB962C8B-B14F-4D97-AF65-F5344CB8AC3E}">
        <p14:creationId xmlns:p14="http://schemas.microsoft.com/office/powerpoint/2010/main" val="242056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  <a:endParaRPr lang="en-US" sz="2800" b="1" dirty="0">
              <a:solidFill>
                <a:prstClr val="white"/>
              </a:solidFill>
              <a:latin typeface="Century Schoolbook" panose="02040604050505020304" pitchFamily="18" charset="0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Progress Update-Public Workforce System </a:t>
            </a:r>
            <a:endParaRPr lang="en-US" sz="3600" b="1" i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218692"/>
            <a:ext cx="2601449" cy="61913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919263" y="660975"/>
            <a:ext cx="7391895" cy="4541602"/>
          </a:xfrm>
          <a:prstGeom prst="rightArrow">
            <a:avLst/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3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Freeform 7"/>
          <p:cNvSpPr/>
          <p:nvPr/>
        </p:nvSpPr>
        <p:spPr>
          <a:xfrm>
            <a:off x="276377" y="1770490"/>
            <a:ext cx="2799137" cy="2103120"/>
          </a:xfrm>
          <a:custGeom>
            <a:avLst/>
            <a:gdLst>
              <a:gd name="connsiteX0" fmla="*/ 0 w 2799137"/>
              <a:gd name="connsiteY0" fmla="*/ 350527 h 2103120"/>
              <a:gd name="connsiteX1" fmla="*/ 350527 w 2799137"/>
              <a:gd name="connsiteY1" fmla="*/ 0 h 2103120"/>
              <a:gd name="connsiteX2" fmla="*/ 2448610 w 2799137"/>
              <a:gd name="connsiteY2" fmla="*/ 0 h 2103120"/>
              <a:gd name="connsiteX3" fmla="*/ 2799137 w 2799137"/>
              <a:gd name="connsiteY3" fmla="*/ 350527 h 2103120"/>
              <a:gd name="connsiteX4" fmla="*/ 2799137 w 2799137"/>
              <a:gd name="connsiteY4" fmla="*/ 1752593 h 2103120"/>
              <a:gd name="connsiteX5" fmla="*/ 2448610 w 2799137"/>
              <a:gd name="connsiteY5" fmla="*/ 2103120 h 2103120"/>
              <a:gd name="connsiteX6" fmla="*/ 350527 w 2799137"/>
              <a:gd name="connsiteY6" fmla="*/ 2103120 h 2103120"/>
              <a:gd name="connsiteX7" fmla="*/ 0 w 2799137"/>
              <a:gd name="connsiteY7" fmla="*/ 1752593 h 2103120"/>
              <a:gd name="connsiteX8" fmla="*/ 0 w 2799137"/>
              <a:gd name="connsiteY8" fmla="*/ 350527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37" h="2103120">
                <a:moveTo>
                  <a:pt x="0" y="350527"/>
                </a:moveTo>
                <a:cubicBezTo>
                  <a:pt x="0" y="156936"/>
                  <a:pt x="156936" y="0"/>
                  <a:pt x="350527" y="0"/>
                </a:cubicBezTo>
                <a:lnTo>
                  <a:pt x="2448610" y="0"/>
                </a:lnTo>
                <a:cubicBezTo>
                  <a:pt x="2642201" y="0"/>
                  <a:pt x="2799137" y="156936"/>
                  <a:pt x="2799137" y="350527"/>
                </a:cubicBezTo>
                <a:lnTo>
                  <a:pt x="2799137" y="1752593"/>
                </a:lnTo>
                <a:cubicBezTo>
                  <a:pt x="2799137" y="1946184"/>
                  <a:pt x="2642201" y="2103120"/>
                  <a:pt x="2448610" y="2103120"/>
                </a:cubicBezTo>
                <a:lnTo>
                  <a:pt x="350527" y="2103120"/>
                </a:lnTo>
                <a:cubicBezTo>
                  <a:pt x="156936" y="2103120"/>
                  <a:pt x="0" y="1946184"/>
                  <a:pt x="0" y="1752593"/>
                </a:cubicBezTo>
                <a:lnTo>
                  <a:pt x="0" y="350527"/>
                </a:lnTo>
                <a:close/>
              </a:path>
            </a:pathLst>
          </a:custGeom>
          <a:gradFill rotWithShape="0"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346" tIns="209346" rIns="209346" bIns="20934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Analysis-Gaps/Resources</a:t>
            </a:r>
            <a:endParaRPr lang="en-US" sz="2800" kern="1200" dirty="0"/>
          </a:p>
        </p:txBody>
      </p:sp>
      <p:sp>
        <p:nvSpPr>
          <p:cNvPr id="9" name="Freeform 8"/>
          <p:cNvSpPr/>
          <p:nvPr/>
        </p:nvSpPr>
        <p:spPr>
          <a:xfrm>
            <a:off x="3215641" y="1770490"/>
            <a:ext cx="2799137" cy="2103120"/>
          </a:xfrm>
          <a:custGeom>
            <a:avLst/>
            <a:gdLst>
              <a:gd name="connsiteX0" fmla="*/ 0 w 2799137"/>
              <a:gd name="connsiteY0" fmla="*/ 350527 h 2103120"/>
              <a:gd name="connsiteX1" fmla="*/ 350527 w 2799137"/>
              <a:gd name="connsiteY1" fmla="*/ 0 h 2103120"/>
              <a:gd name="connsiteX2" fmla="*/ 2448610 w 2799137"/>
              <a:gd name="connsiteY2" fmla="*/ 0 h 2103120"/>
              <a:gd name="connsiteX3" fmla="*/ 2799137 w 2799137"/>
              <a:gd name="connsiteY3" fmla="*/ 350527 h 2103120"/>
              <a:gd name="connsiteX4" fmla="*/ 2799137 w 2799137"/>
              <a:gd name="connsiteY4" fmla="*/ 1752593 h 2103120"/>
              <a:gd name="connsiteX5" fmla="*/ 2448610 w 2799137"/>
              <a:gd name="connsiteY5" fmla="*/ 2103120 h 2103120"/>
              <a:gd name="connsiteX6" fmla="*/ 350527 w 2799137"/>
              <a:gd name="connsiteY6" fmla="*/ 2103120 h 2103120"/>
              <a:gd name="connsiteX7" fmla="*/ 0 w 2799137"/>
              <a:gd name="connsiteY7" fmla="*/ 1752593 h 2103120"/>
              <a:gd name="connsiteX8" fmla="*/ 0 w 2799137"/>
              <a:gd name="connsiteY8" fmla="*/ 350527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37" h="2103120">
                <a:moveTo>
                  <a:pt x="0" y="350527"/>
                </a:moveTo>
                <a:cubicBezTo>
                  <a:pt x="0" y="156936"/>
                  <a:pt x="156936" y="0"/>
                  <a:pt x="350527" y="0"/>
                </a:cubicBezTo>
                <a:lnTo>
                  <a:pt x="2448610" y="0"/>
                </a:lnTo>
                <a:cubicBezTo>
                  <a:pt x="2642201" y="0"/>
                  <a:pt x="2799137" y="156936"/>
                  <a:pt x="2799137" y="350527"/>
                </a:cubicBezTo>
                <a:lnTo>
                  <a:pt x="2799137" y="1752593"/>
                </a:lnTo>
                <a:cubicBezTo>
                  <a:pt x="2799137" y="1946184"/>
                  <a:pt x="2642201" y="2103120"/>
                  <a:pt x="2448610" y="2103120"/>
                </a:cubicBezTo>
                <a:lnTo>
                  <a:pt x="350527" y="2103120"/>
                </a:lnTo>
                <a:cubicBezTo>
                  <a:pt x="156936" y="2103120"/>
                  <a:pt x="0" y="1946184"/>
                  <a:pt x="0" y="1752593"/>
                </a:cubicBezTo>
                <a:lnTo>
                  <a:pt x="0" y="350527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346" tIns="209346" rIns="209346" bIns="20934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Capacity Building and Design</a:t>
            </a:r>
            <a:endParaRPr lang="en-US" sz="2800" kern="1200" dirty="0"/>
          </a:p>
        </p:txBody>
      </p:sp>
      <p:sp>
        <p:nvSpPr>
          <p:cNvPr id="10" name="Freeform 9"/>
          <p:cNvSpPr/>
          <p:nvPr/>
        </p:nvSpPr>
        <p:spPr>
          <a:xfrm>
            <a:off x="6154905" y="1770490"/>
            <a:ext cx="2799137" cy="2103120"/>
          </a:xfrm>
          <a:custGeom>
            <a:avLst/>
            <a:gdLst>
              <a:gd name="connsiteX0" fmla="*/ 0 w 2799137"/>
              <a:gd name="connsiteY0" fmla="*/ 350527 h 2103120"/>
              <a:gd name="connsiteX1" fmla="*/ 350527 w 2799137"/>
              <a:gd name="connsiteY1" fmla="*/ 0 h 2103120"/>
              <a:gd name="connsiteX2" fmla="*/ 2448610 w 2799137"/>
              <a:gd name="connsiteY2" fmla="*/ 0 h 2103120"/>
              <a:gd name="connsiteX3" fmla="*/ 2799137 w 2799137"/>
              <a:gd name="connsiteY3" fmla="*/ 350527 h 2103120"/>
              <a:gd name="connsiteX4" fmla="*/ 2799137 w 2799137"/>
              <a:gd name="connsiteY4" fmla="*/ 1752593 h 2103120"/>
              <a:gd name="connsiteX5" fmla="*/ 2448610 w 2799137"/>
              <a:gd name="connsiteY5" fmla="*/ 2103120 h 2103120"/>
              <a:gd name="connsiteX6" fmla="*/ 350527 w 2799137"/>
              <a:gd name="connsiteY6" fmla="*/ 2103120 h 2103120"/>
              <a:gd name="connsiteX7" fmla="*/ 0 w 2799137"/>
              <a:gd name="connsiteY7" fmla="*/ 1752593 h 2103120"/>
              <a:gd name="connsiteX8" fmla="*/ 0 w 2799137"/>
              <a:gd name="connsiteY8" fmla="*/ 350527 h 2103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99137" h="2103120">
                <a:moveTo>
                  <a:pt x="0" y="350527"/>
                </a:moveTo>
                <a:cubicBezTo>
                  <a:pt x="0" y="156936"/>
                  <a:pt x="156936" y="0"/>
                  <a:pt x="350527" y="0"/>
                </a:cubicBezTo>
                <a:lnTo>
                  <a:pt x="2448610" y="0"/>
                </a:lnTo>
                <a:cubicBezTo>
                  <a:pt x="2642201" y="0"/>
                  <a:pt x="2799137" y="156936"/>
                  <a:pt x="2799137" y="350527"/>
                </a:cubicBezTo>
                <a:lnTo>
                  <a:pt x="2799137" y="1752593"/>
                </a:lnTo>
                <a:cubicBezTo>
                  <a:pt x="2799137" y="1946184"/>
                  <a:pt x="2642201" y="2103120"/>
                  <a:pt x="2448610" y="2103120"/>
                </a:cubicBezTo>
                <a:lnTo>
                  <a:pt x="350527" y="2103120"/>
                </a:lnTo>
                <a:cubicBezTo>
                  <a:pt x="156936" y="2103120"/>
                  <a:pt x="0" y="1946184"/>
                  <a:pt x="0" y="1752593"/>
                </a:cubicBezTo>
                <a:lnTo>
                  <a:pt x="0" y="350527"/>
                </a:lnTo>
                <a:close/>
              </a:path>
            </a:pathLst>
          </a:custGeom>
          <a:gradFill>
            <a:gsLst>
              <a:gs pos="0">
                <a:schemeClr val="accent1">
                  <a:lumMod val="75000"/>
                </a:schemeClr>
              </a:gs>
              <a:gs pos="8000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9346" tIns="209346" rIns="209346" bIns="209346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kern="1200" dirty="0" smtClean="0"/>
              <a:t>Implementation</a:t>
            </a:r>
            <a:endParaRPr lang="en-US" sz="2800" kern="1200" dirty="0"/>
          </a:p>
        </p:txBody>
      </p:sp>
      <p:sp>
        <p:nvSpPr>
          <p:cNvPr id="27" name="Rounded Rectangle 26"/>
          <p:cNvSpPr/>
          <p:nvPr/>
        </p:nvSpPr>
        <p:spPr>
          <a:xfrm>
            <a:off x="676556" y="4056489"/>
            <a:ext cx="2171938" cy="2147901"/>
          </a:xfrm>
          <a:prstGeom prst="round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 smtClean="0"/>
              <a:t>Access challenges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 smtClean="0"/>
              <a:t>Capacity challenges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 smtClean="0"/>
              <a:t>Culture Shift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 smtClean="0"/>
              <a:t>Racial Equity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3529240" y="4056488"/>
            <a:ext cx="2171938" cy="2147901"/>
          </a:xfrm>
          <a:prstGeom prst="round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 smtClean="0"/>
              <a:t>Fully integrated system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 smtClean="0"/>
              <a:t>Invest in OJT/WE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 smtClean="0"/>
              <a:t>Navigation maintenance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dirty="0" smtClean="0"/>
              <a:t>Data Matching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6468504" y="4056490"/>
            <a:ext cx="2171938" cy="2147901"/>
          </a:xfrm>
          <a:prstGeom prst="roundRect">
            <a:avLst/>
          </a:prstGeom>
        </p:spPr>
        <p:style>
          <a:lnRef idx="0">
            <a:schemeClr val="accent1"/>
          </a:lnRef>
          <a:fillRef idx="1002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TWC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Heartland Alliance-Connections Project and PWFC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77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 r="80103"/>
          <a:stretch/>
        </p:blipFill>
        <p:spPr>
          <a:xfrm rot="10800000">
            <a:off x="3602039" y="862393"/>
            <a:ext cx="1817919" cy="513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Shape 37"/>
          <p:cNvPicPr preferRelativeResize="0"/>
          <p:nvPr/>
        </p:nvPicPr>
        <p:blipFill rotWithShape="1">
          <a:blip r:embed="rId4">
            <a:alphaModFix/>
          </a:blip>
          <a:srcRect l="35024" t="-4266" b="1"/>
          <a:stretch/>
        </p:blipFill>
        <p:spPr>
          <a:xfrm rot="5400000" flipH="1">
            <a:off x="1307603" y="3067287"/>
            <a:ext cx="4883034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Shape 38"/>
          <p:cNvPicPr preferRelativeResize="0"/>
          <p:nvPr/>
        </p:nvPicPr>
        <p:blipFill rotWithShape="1">
          <a:blip r:embed="rId5">
            <a:alphaModFix/>
          </a:blip>
          <a:srcRect l="35024" t="-4266" b="1"/>
          <a:stretch/>
        </p:blipFill>
        <p:spPr>
          <a:xfrm rot="5400000" flipH="1">
            <a:off x="1600073" y="3067287"/>
            <a:ext cx="4883034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Shape 39"/>
          <p:cNvPicPr preferRelativeResize="0"/>
          <p:nvPr/>
        </p:nvPicPr>
        <p:blipFill rotWithShape="1">
          <a:blip r:embed="rId5">
            <a:alphaModFix/>
          </a:blip>
          <a:srcRect l="35024" t="-4266" b="1"/>
          <a:stretch/>
        </p:blipFill>
        <p:spPr>
          <a:xfrm rot="5400000" flipH="1">
            <a:off x="1892544" y="3067287"/>
            <a:ext cx="4883034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Shape 40"/>
          <p:cNvPicPr preferRelativeResize="0"/>
          <p:nvPr/>
        </p:nvPicPr>
        <p:blipFill rotWithShape="1">
          <a:blip r:embed="rId5">
            <a:alphaModFix/>
          </a:blip>
          <a:srcRect l="35024" t="-4266" b="1"/>
          <a:stretch/>
        </p:blipFill>
        <p:spPr>
          <a:xfrm rot="5400000" flipH="1">
            <a:off x="2185015" y="3067287"/>
            <a:ext cx="4883034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 r="80103"/>
          <a:stretch/>
        </p:blipFill>
        <p:spPr>
          <a:xfrm rot="10800000">
            <a:off x="1788620" y="848106"/>
            <a:ext cx="1817919" cy="5138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Shape 42"/>
          <p:cNvPicPr preferRelativeResize="0"/>
          <p:nvPr/>
        </p:nvPicPr>
        <p:blipFill rotWithShape="1">
          <a:blip r:embed="rId4">
            <a:alphaModFix/>
          </a:blip>
          <a:srcRect l="35024" t="-4266" b="1"/>
          <a:stretch/>
        </p:blipFill>
        <p:spPr>
          <a:xfrm rot="5400000" flipH="1">
            <a:off x="-505817" y="3067287"/>
            <a:ext cx="4883034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Shape 43"/>
          <p:cNvPicPr preferRelativeResize="0"/>
          <p:nvPr/>
        </p:nvPicPr>
        <p:blipFill rotWithShape="1">
          <a:blip r:embed="rId5">
            <a:alphaModFix/>
          </a:blip>
          <a:srcRect l="35024" t="-4266" b="1"/>
          <a:stretch/>
        </p:blipFill>
        <p:spPr>
          <a:xfrm rot="5400000" flipH="1">
            <a:off x="-213347" y="3067287"/>
            <a:ext cx="4883034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Shape 44"/>
          <p:cNvPicPr preferRelativeResize="0"/>
          <p:nvPr/>
        </p:nvPicPr>
        <p:blipFill rotWithShape="1">
          <a:blip r:embed="rId5">
            <a:alphaModFix/>
          </a:blip>
          <a:srcRect l="35024" t="-4266" b="1"/>
          <a:stretch/>
        </p:blipFill>
        <p:spPr>
          <a:xfrm rot="5400000" flipH="1">
            <a:off x="79124" y="3067287"/>
            <a:ext cx="4883034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Shape 45"/>
          <p:cNvPicPr preferRelativeResize="0"/>
          <p:nvPr/>
        </p:nvPicPr>
        <p:blipFill rotWithShape="1">
          <a:blip r:embed="rId5">
            <a:alphaModFix/>
          </a:blip>
          <a:srcRect l="35024" t="-4266" b="1"/>
          <a:stretch/>
        </p:blipFill>
        <p:spPr>
          <a:xfrm rot="5400000" flipH="1">
            <a:off x="371595" y="3067287"/>
            <a:ext cx="4883034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Shape 46"/>
          <p:cNvPicPr preferRelativeResize="0"/>
          <p:nvPr/>
        </p:nvPicPr>
        <p:blipFill rotWithShape="1">
          <a:blip r:embed="rId5">
            <a:alphaModFix/>
          </a:blip>
          <a:srcRect l="35024" t="-4266" b="1"/>
          <a:stretch/>
        </p:blipFill>
        <p:spPr>
          <a:xfrm rot="5400000" flipH="1">
            <a:off x="664066" y="3067287"/>
            <a:ext cx="4883034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Shape 47"/>
          <p:cNvPicPr preferRelativeResize="0"/>
          <p:nvPr/>
        </p:nvPicPr>
        <p:blipFill rotWithShape="1">
          <a:blip r:embed="rId5">
            <a:alphaModFix/>
          </a:blip>
          <a:srcRect l="35024" t="-4266" b="1"/>
          <a:stretch/>
        </p:blipFill>
        <p:spPr>
          <a:xfrm rot="5400000" flipH="1">
            <a:off x="956537" y="3067287"/>
            <a:ext cx="4883034" cy="2935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Shape 48"/>
          <p:cNvPicPr preferRelativeResize="0"/>
          <p:nvPr/>
        </p:nvPicPr>
        <p:blipFill rotWithShape="1">
          <a:blip r:embed="rId6">
            <a:alphaModFix/>
          </a:blip>
          <a:srcRect t="4611" b="13436"/>
          <a:stretch/>
        </p:blipFill>
        <p:spPr>
          <a:xfrm>
            <a:off x="10601273" y="1685925"/>
            <a:ext cx="7307565" cy="45544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" name="Shape 49"/>
          <p:cNvGrpSpPr/>
          <p:nvPr/>
        </p:nvGrpSpPr>
        <p:grpSpPr>
          <a:xfrm>
            <a:off x="277257" y="-332167"/>
            <a:ext cx="3471863" cy="1214438"/>
            <a:chOff x="0" y="762000"/>
            <a:chExt cx="4629150" cy="1619250"/>
          </a:xfrm>
        </p:grpSpPr>
        <p:sp>
          <p:nvSpPr>
            <p:cNvPr id="50" name="Shape 50"/>
            <p:cNvSpPr/>
            <p:nvPr/>
          </p:nvSpPr>
          <p:spPr>
            <a:xfrm>
              <a:off x="0" y="762000"/>
              <a:ext cx="4629150" cy="16192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51" name="Shape 5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57619" y="886086"/>
              <a:ext cx="3736393" cy="124858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" name="Shape 52"/>
          <p:cNvGrpSpPr/>
          <p:nvPr/>
        </p:nvGrpSpPr>
        <p:grpSpPr>
          <a:xfrm>
            <a:off x="12456438" y="-761910"/>
            <a:ext cx="2204800" cy="1924135"/>
            <a:chOff x="-7365366" y="2667000"/>
            <a:chExt cx="5631816" cy="4914901"/>
          </a:xfrm>
        </p:grpSpPr>
        <p:sp>
          <p:nvSpPr>
            <p:cNvPr id="53" name="Shape 53"/>
            <p:cNvSpPr/>
            <p:nvPr/>
          </p:nvSpPr>
          <p:spPr>
            <a:xfrm>
              <a:off x="-7365366" y="2667000"/>
              <a:ext cx="5631816" cy="4914901"/>
            </a:xfrm>
            <a:prstGeom prst="rect">
              <a:avLst/>
            </a:prstGeom>
            <a:solidFill>
              <a:schemeClr val="lt1"/>
            </a:solidFill>
            <a:ln w="76200" cap="flat" cmpd="sng">
              <a:solidFill>
                <a:srgbClr val="7F7F7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square" lIns="68569" tIns="34275" rIns="68569" bIns="34275" anchor="ctr" anchorCtr="0">
              <a:noAutofit/>
            </a:bodyPr>
            <a:lstStyle/>
            <a:p>
              <a:pPr algn="ctr"/>
              <a:endParaRPr sz="1350">
                <a:solidFill>
                  <a:schemeClr val="lt1"/>
                </a:solidFill>
                <a:latin typeface="Corbel"/>
                <a:ea typeface="Corbel"/>
                <a:cs typeface="Corbel"/>
                <a:sym typeface="Corbel"/>
              </a:endParaRPr>
            </a:p>
          </p:txBody>
        </p:sp>
        <p:pic>
          <p:nvPicPr>
            <p:cNvPr id="54" name="Shape 5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-7082969" y="3299375"/>
              <a:ext cx="4959728" cy="40327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5" name="Shape 55"/>
            <p:cNvSpPr txBox="1"/>
            <p:nvPr/>
          </p:nvSpPr>
          <p:spPr>
            <a:xfrm>
              <a:off x="-7094032" y="2827584"/>
              <a:ext cx="2491920" cy="4216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68569" tIns="34275" rIns="68569" bIns="34275" anchor="t" anchorCtr="0">
              <a:noAutofit/>
            </a:bodyPr>
            <a:lstStyle/>
            <a:p>
              <a:pPr algn="ctr">
                <a:buSzPct val="25000"/>
              </a:pPr>
              <a:r>
                <a:rPr lang="en-US" sz="750" b="1">
                  <a:solidFill>
                    <a:srgbClr val="949494"/>
                  </a:solidFill>
                  <a:latin typeface="Source Sans Pro"/>
                  <a:ea typeface="Source Sans Pro"/>
                  <a:cs typeface="Source Sans Pro"/>
                  <a:sym typeface="Source Sans Pro"/>
                </a:rPr>
                <a:t>Career Offices</a:t>
              </a:r>
            </a:p>
          </p:txBody>
        </p:sp>
      </p:grpSp>
      <p:pic>
        <p:nvPicPr>
          <p:cNvPr id="56" name="Shape 5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0" y="2495509"/>
            <a:ext cx="4579750" cy="181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Shape 57"/>
          <p:cNvPicPr preferRelativeResize="0"/>
          <p:nvPr/>
        </p:nvPicPr>
        <p:blipFill rotWithShape="1">
          <a:blip r:embed="rId10">
            <a:alphaModFix/>
          </a:blip>
          <a:srcRect l="41875" t="25961" r="23281" b="9422"/>
          <a:stretch/>
        </p:blipFill>
        <p:spPr>
          <a:xfrm>
            <a:off x="4572000" y="857250"/>
            <a:ext cx="4515177" cy="4556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Shape 5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 rot="10800000" flipH="1">
            <a:off x="1471613" y="5429032"/>
            <a:ext cx="7666378" cy="575863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800225" y="5429250"/>
            <a:ext cx="7343775" cy="571500"/>
          </a:xfrm>
          <a:prstGeom prst="rect">
            <a:avLst/>
          </a:prstGeom>
          <a:noFill/>
          <a:ln>
            <a:noFill/>
          </a:ln>
        </p:spPr>
        <p:txBody>
          <a:bodyPr vert="horz" wrap="square" lIns="68569" tIns="34275" rIns="68569" bIns="34275" rtlCol="0" anchor="ctr" anchorCtr="0">
            <a:noAutofit/>
          </a:bodyPr>
          <a:lstStyle/>
          <a:p>
            <a:pPr>
              <a:buSzPct val="25000"/>
            </a:pPr>
            <a:r>
              <a:rPr lang="en-US"/>
              <a:t>Integration with the public workforce system</a:t>
            </a:r>
          </a:p>
        </p:txBody>
      </p:sp>
    </p:spTree>
    <p:extLst>
      <p:ext uri="{BB962C8B-B14F-4D97-AF65-F5344CB8AC3E}">
        <p14:creationId xmlns:p14="http://schemas.microsoft.com/office/powerpoint/2010/main" val="3268144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  <a:endParaRPr lang="en-US" sz="2800" b="1" dirty="0">
              <a:solidFill>
                <a:prstClr val="white"/>
              </a:solidFill>
              <a:latin typeface="Century Schoolbook" panose="02040604050505020304" pitchFamily="18" charset="0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Income Now Service Locations Today</a:t>
            </a:r>
            <a:endParaRPr lang="en-US" sz="3600" b="1" i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17" name="Shape 57"/>
          <p:cNvPicPr preferRelativeResize="0"/>
          <p:nvPr/>
        </p:nvPicPr>
        <p:blipFill rotWithShape="1">
          <a:blip r:embed="rId3">
            <a:alphaModFix/>
          </a:blip>
          <a:srcRect l="41875" t="25961" r="23281" b="9422"/>
          <a:stretch/>
        </p:blipFill>
        <p:spPr>
          <a:xfrm>
            <a:off x="300026" y="660975"/>
            <a:ext cx="8543948" cy="566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2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HSHG-PPT-generic-blank-EE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xmlns="" id="{D589A215-5474-41AB-B85F-1EC93EDFF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4495800" cy="1066799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/>
              <a:t>Workforce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5080127-FC0E-40D9-A30C-A697243C4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341437"/>
            <a:ext cx="8839200" cy="5135563"/>
          </a:xfrm>
        </p:spPr>
        <p:txBody>
          <a:bodyPr numCol="3" spcCol="274320"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b="1" dirty="0">
                <a:solidFill>
                  <a:srgbClr val="E97B00"/>
                </a:solidFill>
              </a:rPr>
              <a:t>Who</a:t>
            </a:r>
            <a:r>
              <a:rPr lang="en-US" sz="1900" b="1" dirty="0"/>
              <a:t> We Are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900" dirty="0"/>
              <a:t>The Gulf Coast Workforce Board and its operating affiliate Workforce Solutions are the public workforce system in the 13-county greater Houston region.</a:t>
            </a:r>
            <a:br>
              <a:rPr lang="en-US" sz="1900" dirty="0"/>
            </a:br>
            <a:endParaRPr lang="en-US" sz="1900" dirty="0"/>
          </a:p>
          <a:p>
            <a:r>
              <a:rPr lang="en-US" sz="1900" dirty="0"/>
              <a:t>Workforce Solutions helps employers meet their human resource needs and individuals build careers.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900" b="1" dirty="0">
                <a:solidFill>
                  <a:srgbClr val="E97B00"/>
                </a:solidFill>
              </a:rPr>
              <a:t>What</a:t>
            </a:r>
            <a:r>
              <a:rPr lang="en-US" sz="1900" b="1" dirty="0"/>
              <a:t> We Do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900" dirty="0"/>
              <a:t>Employers - Help filling open jobs; labor market data and employment projections; and talent development</a:t>
            </a:r>
          </a:p>
          <a:p>
            <a:endParaRPr lang="en-US" sz="1900" dirty="0"/>
          </a:p>
          <a:p>
            <a:r>
              <a:rPr lang="en-US" sz="1900" dirty="0"/>
              <a:t>People - Job search assistance; career planning; education and training opportunities; and financial support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900" b="1" dirty="0">
                <a:solidFill>
                  <a:srgbClr val="E97B00"/>
                </a:solidFill>
              </a:rPr>
              <a:t>Where</a:t>
            </a:r>
            <a:r>
              <a:rPr lang="en-US" sz="1900" b="1" dirty="0"/>
              <a:t> We Are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900" dirty="0"/>
              <a:t>Workforce Solutions has 24 local careers offices throughout the region, four information centers, and five special project locations.</a:t>
            </a:r>
          </a:p>
          <a:p>
            <a:endParaRPr lang="en-US" sz="1900" dirty="0"/>
          </a:p>
          <a:p>
            <a:r>
              <a:rPr lang="en-US" sz="1900" dirty="0"/>
              <a:t>Our Employer Service office, centrally located in Houston, works with employers throughout the 13 counties.</a:t>
            </a:r>
          </a:p>
          <a:p>
            <a:endParaRPr lang="en-US" sz="1900" dirty="0"/>
          </a:p>
          <a:p>
            <a:r>
              <a:rPr lang="en-US" sz="1900" dirty="0">
                <a:hlinkClick r:id="rId4"/>
              </a:rPr>
              <a:t>www.wrksolutions.com</a:t>
            </a:r>
            <a:r>
              <a:rPr lang="en-US" sz="1900" dirty="0"/>
              <a:t> or 1-888-469-5627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234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HSHG-PPT-generic-blank-EE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1" descr="HSHG-PPT-generic.pd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71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itle 5"/>
          <p:cNvSpPr>
            <a:spLocks noGrp="1"/>
          </p:cNvSpPr>
          <p:nvPr>
            <p:ph type="title"/>
          </p:nvPr>
        </p:nvSpPr>
        <p:spPr>
          <a:xfrm>
            <a:off x="2376133" y="792939"/>
            <a:ext cx="4391731" cy="1156925"/>
          </a:xfrm>
        </p:spPr>
        <p:txBody>
          <a:bodyPr>
            <a:normAutofit fontScale="90000"/>
          </a:bodyPr>
          <a:lstStyle/>
          <a:p>
            <a:r>
              <a:rPr lang="en-US" dirty="0"/>
              <a:t>Work-Based Learning</a:t>
            </a:r>
          </a:p>
        </p:txBody>
      </p:sp>
      <p:sp>
        <p:nvSpPr>
          <p:cNvPr id="8" name="Title 5"/>
          <p:cNvSpPr txBox="1">
            <a:spLocks/>
          </p:cNvSpPr>
          <p:nvPr/>
        </p:nvSpPr>
        <p:spPr bwMode="auto">
          <a:xfrm>
            <a:off x="3596608" y="162517"/>
            <a:ext cx="1740527" cy="6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587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Services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808134D-CD0E-4CBE-8D34-5304E76AD37D}"/>
              </a:ext>
            </a:extLst>
          </p:cNvPr>
          <p:cNvSpPr txBox="1"/>
          <p:nvPr/>
        </p:nvSpPr>
        <p:spPr>
          <a:xfrm>
            <a:off x="372181" y="2410156"/>
            <a:ext cx="28631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On-the-Job Training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1F7096F-BFB9-4FAA-8547-23F54CCE1911}"/>
              </a:ext>
            </a:extLst>
          </p:cNvPr>
          <p:cNvSpPr txBox="1"/>
          <p:nvPr/>
        </p:nvSpPr>
        <p:spPr>
          <a:xfrm>
            <a:off x="2843212" y="4209987"/>
            <a:ext cx="3457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Registered Apprenticeships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6479B31-EBFF-4AFE-9D6C-66A4A6FC9B52}"/>
              </a:ext>
            </a:extLst>
          </p:cNvPr>
          <p:cNvSpPr txBox="1"/>
          <p:nvPr/>
        </p:nvSpPr>
        <p:spPr>
          <a:xfrm>
            <a:off x="5729287" y="2410156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7030A0"/>
                </a:solidFill>
              </a:rPr>
              <a:t>Work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sz="3600" dirty="0">
                <a:solidFill>
                  <a:srgbClr val="7030A0"/>
                </a:solidFill>
              </a:rPr>
              <a:t>Experience</a:t>
            </a:r>
          </a:p>
        </p:txBody>
      </p:sp>
    </p:spTree>
    <p:extLst>
      <p:ext uri="{BB962C8B-B14F-4D97-AF65-F5344CB8AC3E}">
        <p14:creationId xmlns:p14="http://schemas.microsoft.com/office/powerpoint/2010/main" val="295733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HSHG-PPT-generic-blank-EE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xmlns="" id="{02E0913A-3396-4837-8BBF-DAB365002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82576"/>
            <a:ext cx="6880225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Staff Development and System Guidance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01C5A9-D7CE-4385-AC22-9BD857847FB8}"/>
              </a:ext>
            </a:extLst>
          </p:cNvPr>
          <p:cNvSpPr txBox="1"/>
          <p:nvPr/>
        </p:nvSpPr>
        <p:spPr>
          <a:xfrm>
            <a:off x="684936" y="1678071"/>
            <a:ext cx="81256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The Academy (new employee training)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hlinkClick r:id="rId3"/>
              </a:rPr>
              <a:t>Connecting the Dots </a:t>
            </a:r>
            <a:r>
              <a:rPr lang="en-US" sz="2400" dirty="0">
                <a:solidFill>
                  <a:schemeClr val="tx2"/>
                </a:solidFill>
              </a:rPr>
              <a:t>(e-learning)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  <a:hlinkClick r:id="rId4"/>
              </a:rPr>
              <a:t>Issuance 17-09 </a:t>
            </a:r>
            <a:r>
              <a:rPr lang="en-US" sz="2400" dirty="0">
                <a:solidFill>
                  <a:schemeClr val="tx2"/>
                </a:solidFill>
              </a:rPr>
              <a:t>(system policy on serving individuals experiencing homelessness)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Referral Process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2"/>
                </a:solidFill>
              </a:rPr>
              <a:t>System Navigation</a:t>
            </a:r>
          </a:p>
        </p:txBody>
      </p:sp>
    </p:spTree>
    <p:extLst>
      <p:ext uri="{BB962C8B-B14F-4D97-AF65-F5344CB8AC3E}">
        <p14:creationId xmlns:p14="http://schemas.microsoft.com/office/powerpoint/2010/main" val="11562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 r="9317"/>
          <a:stretch/>
        </p:blipFill>
        <p:spPr>
          <a:xfrm>
            <a:off x="1800225" y="848678"/>
            <a:ext cx="7303385" cy="456957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800225" y="5429250"/>
            <a:ext cx="7343775" cy="57150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en-US" dirty="0">
                <a:solidFill>
                  <a:srgbClr val="FF0000"/>
                </a:solidFill>
              </a:rPr>
              <a:t>Coordinating access to </a:t>
            </a:r>
            <a:r>
              <a:rPr lang="en-US" dirty="0" smtClean="0">
                <a:solidFill>
                  <a:srgbClr val="FF0000"/>
                </a:solidFill>
              </a:rPr>
              <a:t>income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What is worker housing?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767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3400" y="5420464"/>
            <a:ext cx="3819953" cy="1361336"/>
          </a:xfrm>
          <a:prstGeom prst="round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49000"/>
                </a:schemeClr>
              </a:gs>
              <a:gs pos="80000">
                <a:schemeClr val="accent2">
                  <a:shade val="93000"/>
                  <a:satMod val="130000"/>
                  <a:alpha val="51000"/>
                </a:schemeClr>
              </a:gs>
              <a:gs pos="100000">
                <a:schemeClr val="accent2">
                  <a:shade val="94000"/>
                  <a:satMod val="135000"/>
                  <a:alpha val="49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Social Impact Research Center </a:t>
            </a:r>
          </a:p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@Heartland Alliance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Design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Administer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Analyze data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272463" y="3358340"/>
            <a:ext cx="2779222" cy="2813860"/>
          </a:xfrm>
          <a:prstGeom prst="round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49000"/>
                </a:schemeClr>
              </a:gs>
              <a:gs pos="80000">
                <a:schemeClr val="accent2">
                  <a:shade val="93000"/>
                  <a:satMod val="130000"/>
                  <a:alpha val="51000"/>
                </a:schemeClr>
              </a:gs>
              <a:gs pos="100000">
                <a:schemeClr val="accent2">
                  <a:shade val="94000"/>
                  <a:satMod val="135000"/>
                  <a:alpha val="49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Social Impact Research Center </a:t>
            </a:r>
          </a:p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@ Heartland Alliance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Administer survey after trainings and quarterly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Analyze data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Determine impact of training on beliefs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861447"/>
            <a:ext cx="3194166" cy="2230328"/>
          </a:xfrm>
          <a:prstGeom prst="roundRect">
            <a:avLst/>
          </a:prstGeom>
          <a:gradFill>
            <a:gsLst>
              <a:gs pos="0">
                <a:schemeClr val="accent2">
                  <a:shade val="51000"/>
                  <a:satMod val="130000"/>
                  <a:alpha val="49000"/>
                </a:schemeClr>
              </a:gs>
              <a:gs pos="80000">
                <a:schemeClr val="accent2">
                  <a:shade val="93000"/>
                  <a:satMod val="130000"/>
                  <a:alpha val="51000"/>
                </a:schemeClr>
              </a:gs>
              <a:gs pos="100000">
                <a:schemeClr val="accent2">
                  <a:shade val="94000"/>
                  <a:satMod val="135000"/>
                  <a:alpha val="49000"/>
                </a:schemeClr>
              </a:gs>
            </a:gsLst>
          </a:gra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</a:rPr>
              <a:t>Coalition for the Homeless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10 Employment focused sessions through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Targeting 84 provider staff throughout the homeless provider and workforce communities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>
              <a:tabLst>
                <a:tab pos="963613" algn="l"/>
              </a:tabLst>
            </a:pPr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Income Now Culture Shift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533400" y="772264"/>
            <a:ext cx="8839200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/>
              <a:t>	</a:t>
            </a:r>
            <a:endParaRPr lang="en-US" sz="2200" dirty="0" smtClean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771539552"/>
              </p:ext>
            </p:extLst>
          </p:nvPr>
        </p:nvGraphicFramePr>
        <p:xfrm>
          <a:off x="0" y="685800"/>
          <a:ext cx="9144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5053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  <a:endParaRPr lang="en-US" sz="2800" b="1" dirty="0">
              <a:solidFill>
                <a:prstClr val="white"/>
              </a:solidFill>
              <a:latin typeface="Century Schoolbook" panose="02040604050505020304" pitchFamily="18" charset="0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ndara"/>
                <a:cs typeface="Candara"/>
              </a:rPr>
              <a:t>Income Now Implementation Infrastructure</a:t>
            </a:r>
            <a:endParaRPr lang="en-US" sz="32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509" y="6238866"/>
            <a:ext cx="2601449" cy="619134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95877307"/>
              </p:ext>
            </p:extLst>
          </p:nvPr>
        </p:nvGraphicFramePr>
        <p:xfrm>
          <a:off x="228600" y="2493035"/>
          <a:ext cx="8696348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3575915355"/>
              </p:ext>
            </p:extLst>
          </p:nvPr>
        </p:nvGraphicFramePr>
        <p:xfrm>
          <a:off x="236621" y="824020"/>
          <a:ext cx="8696348" cy="152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955856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  <a:endParaRPr lang="en-US" sz="2800" b="1" dirty="0">
              <a:solidFill>
                <a:prstClr val="white"/>
              </a:solidFill>
              <a:latin typeface="Century Schoolbook" panose="02040604050505020304" pitchFamily="18" charset="0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Building Income Now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20" y="895722"/>
            <a:ext cx="2042161" cy="5594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352" y="783205"/>
            <a:ext cx="675067" cy="9382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488" y="2229264"/>
            <a:ext cx="1249680" cy="4463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909" y="4914923"/>
            <a:ext cx="2438400" cy="6373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8953" y="988398"/>
            <a:ext cx="1219200" cy="86627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144" y="5498110"/>
            <a:ext cx="1022903" cy="10229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902" y="4302423"/>
            <a:ext cx="1055370" cy="10695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75" y="2680052"/>
            <a:ext cx="2301243" cy="4744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65" y="886535"/>
            <a:ext cx="1318260" cy="83974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71" y="1689966"/>
            <a:ext cx="1487147" cy="7459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257" y="2644616"/>
            <a:ext cx="816289" cy="112591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280" y="4412401"/>
            <a:ext cx="960120" cy="16299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9" y="3475434"/>
            <a:ext cx="1656507" cy="121392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51" y="5944224"/>
            <a:ext cx="1554480" cy="6645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305" y="624424"/>
            <a:ext cx="1765797" cy="15091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51" y="4078504"/>
            <a:ext cx="1889817" cy="5399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542" y="3212985"/>
            <a:ext cx="899548" cy="104658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44" y="3254762"/>
            <a:ext cx="1152427" cy="10476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681" y="1834185"/>
            <a:ext cx="2694791" cy="4997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622" y="2706489"/>
            <a:ext cx="1622921" cy="56510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77" y="5130820"/>
            <a:ext cx="1526194" cy="84282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975" y="3899785"/>
            <a:ext cx="1290043" cy="129004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403" y="5557675"/>
            <a:ext cx="1186120" cy="118612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645" y="1985010"/>
            <a:ext cx="1215390" cy="121539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21232" y="4728717"/>
            <a:ext cx="954022" cy="92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9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  <a:endParaRPr lang="en-US" sz="2800" b="1" dirty="0">
              <a:solidFill>
                <a:prstClr val="white"/>
              </a:solidFill>
              <a:latin typeface="Century Schoolbook" panose="02040604050505020304" pitchFamily="18" charset="0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ndara"/>
                <a:cs typeface="Candara"/>
              </a:rPr>
              <a:t>Income Now Implementation Phase I</a:t>
            </a:r>
            <a:endParaRPr lang="en-US" sz="32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28600" y="609600"/>
            <a:ext cx="8696348" cy="632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Hire Project Managers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Complete </a:t>
            </a:r>
            <a:r>
              <a:rPr lang="en-US" sz="2400" dirty="0"/>
              <a:t>Gaps Analysis and Right-Sizing Intervention Mix Projections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Complete </a:t>
            </a:r>
            <a:r>
              <a:rPr lang="en-US" sz="2400" dirty="0"/>
              <a:t>Existing Services and Resource Crosswalk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Data Collection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Population</a:t>
            </a:r>
          </a:p>
          <a:p>
            <a:pPr marL="742950" lvl="1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Market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Action Planning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Build a Design Team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Host </a:t>
            </a:r>
            <a:r>
              <a:rPr lang="en-US" sz="2400" dirty="0"/>
              <a:t>a Design Retreat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Build Implementation Workgroup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Build Leadership Workgroup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Engage Potential Partners and Stakeholders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Build Resources/Funding to Execute System Design</a:t>
            </a: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3200" b="1" dirty="0" smtClean="0"/>
              <a:t>Implement!!!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467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  <a:endParaRPr lang="en-US" sz="2800" b="1" dirty="0">
              <a:solidFill>
                <a:prstClr val="white"/>
              </a:solidFill>
              <a:latin typeface="Century Schoolbook" panose="02040604050505020304" pitchFamily="18" charset="0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ndara"/>
                <a:cs typeface="Candara"/>
              </a:rPr>
              <a:t>Income Now Implementation Phase I</a:t>
            </a:r>
            <a:endParaRPr lang="en-US" sz="32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5465" y="762000"/>
            <a:ext cx="89465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smtClean="0"/>
              <a:t>February, 2015</a:t>
            </a:r>
            <a:r>
              <a:rPr lang="en-US" sz="3600" b="1" dirty="0" smtClean="0"/>
              <a:t>                      </a:t>
            </a:r>
            <a:r>
              <a:rPr lang="en-US" sz="3600" b="1" u="sng" dirty="0" smtClean="0"/>
              <a:t>December, 2015</a:t>
            </a:r>
            <a:endParaRPr lang="en-US" sz="3600" b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205466" y="1388278"/>
            <a:ext cx="3645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LOI submitted to Heartland Alliance for the Connections Project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0" y="1388278"/>
            <a:ext cx="36455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First services delivered through our newly designed system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0" y="433491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2713" indent="-112713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$2.3M in Aligned Resources</a:t>
            </a:r>
          </a:p>
          <a:p>
            <a:pPr marL="112713" indent="-112713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2 Dedicated Project Managers</a:t>
            </a:r>
          </a:p>
          <a:p>
            <a:pPr marL="112713" indent="-112713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Leadership Workgroup</a:t>
            </a:r>
          </a:p>
          <a:p>
            <a:pPr marL="112713" indent="-112713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Design Team</a:t>
            </a:r>
          </a:p>
          <a:p>
            <a:pPr marL="112713" indent="-112713" algn="ctr">
              <a:buFont typeface="Arial" panose="020B0604020202020204" pitchFamily="34" charset="0"/>
              <a:buChar char="•"/>
            </a:pPr>
            <a:r>
              <a:rPr lang="en-US" sz="2400" dirty="0" smtClean="0"/>
              <a:t>Implementation Workgroup of </a:t>
            </a:r>
          </a:p>
          <a:p>
            <a:pPr marL="112713" indent="-112713" algn="ctr"/>
            <a:r>
              <a:rPr lang="en-US" sz="2400" dirty="0" smtClean="0"/>
              <a:t>32 Dedicated Staff</a:t>
            </a:r>
          </a:p>
        </p:txBody>
      </p:sp>
      <p:sp>
        <p:nvSpPr>
          <p:cNvPr id="3" name="TextBox 2"/>
          <p:cNvSpPr txBox="1"/>
          <p:nvPr/>
        </p:nvSpPr>
        <p:spPr>
          <a:xfrm rot="20629273">
            <a:off x="1530140" y="851855"/>
            <a:ext cx="6083718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5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10 </a:t>
            </a:r>
          </a:p>
          <a:p>
            <a:pPr algn="ctr"/>
            <a:r>
              <a:rPr lang="en-US" sz="115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Months</a:t>
            </a:r>
            <a:endParaRPr lang="en-US" sz="115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96129" y="1461347"/>
            <a:ext cx="56778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/>
              <a:t>_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95178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t="13084" b="3737"/>
          <a:stretch/>
        </p:blipFill>
        <p:spPr>
          <a:xfrm>
            <a:off x="1800226" y="857250"/>
            <a:ext cx="7252712" cy="4553103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1800225" y="5429250"/>
            <a:ext cx="7343775" cy="57150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en-US" dirty="0">
                <a:solidFill>
                  <a:srgbClr val="FF0000"/>
                </a:solidFill>
              </a:rPr>
              <a:t>Never underestimate the job seekers</a:t>
            </a:r>
          </a:p>
        </p:txBody>
      </p:sp>
    </p:spTree>
    <p:extLst>
      <p:ext uri="{BB962C8B-B14F-4D97-AF65-F5344CB8AC3E}">
        <p14:creationId xmlns:p14="http://schemas.microsoft.com/office/powerpoint/2010/main" val="2875832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 l="12422" r="7065" b="8017"/>
          <a:stretch/>
        </p:blipFill>
        <p:spPr>
          <a:xfrm>
            <a:off x="1800225" y="857251"/>
            <a:ext cx="7236066" cy="4542053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1800225" y="5429250"/>
            <a:ext cx="7343775" cy="571500"/>
          </a:xfrm>
          <a:prstGeom prst="rect">
            <a:avLst/>
          </a:prstGeom>
          <a:noFill/>
          <a:ln>
            <a:noFill/>
          </a:ln>
        </p:spPr>
        <p:txBody>
          <a:bodyPr wrap="square" lIns="68569" tIns="34275" rIns="68569" bIns="34275" anchor="ctr" anchorCtr="0">
            <a:noAutofit/>
          </a:bodyPr>
          <a:lstStyle/>
          <a:p>
            <a:pPr>
              <a:buSzPct val="25000"/>
            </a:pPr>
            <a:r>
              <a:rPr lang="en-US" dirty="0">
                <a:solidFill>
                  <a:srgbClr val="FF0000"/>
                </a:solidFill>
              </a:rPr>
              <a:t>Work based learning </a:t>
            </a:r>
            <a:r>
              <a:rPr lang="en-US" dirty="0" smtClean="0">
                <a:solidFill>
                  <a:srgbClr val="FF0000"/>
                </a:solidFill>
              </a:rPr>
              <a:t>Works!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695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  <a:endParaRPr lang="en-US" sz="2800" b="1" dirty="0">
              <a:solidFill>
                <a:prstClr val="white"/>
              </a:solidFill>
              <a:latin typeface="Century Schoolbook" panose="02040604050505020304" pitchFamily="18" charset="0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andara"/>
                <a:cs typeface="Candara"/>
              </a:rPr>
              <a:t>Pathways Forward and Connections Project</a:t>
            </a:r>
            <a:endParaRPr lang="en-US" sz="32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5" y="1143000"/>
            <a:ext cx="894628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9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963613" algn="l"/>
              </a:tabLst>
            </a:pPr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RRH and Income Now Co-enrollment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4" name="Picture 3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03" y="914400"/>
            <a:ext cx="7940553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2203" y="5562600"/>
            <a:ext cx="80167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110 YYA between 18-24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Average wage over $11.50 per hour</a:t>
            </a:r>
            <a:endParaRPr lang="en-US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23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963613" algn="l"/>
              </a:tabLst>
            </a:pPr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Data Sharing Reports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4" name="Picture 3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2203" y="5562600"/>
            <a:ext cx="8016753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2705 clients received services as of August 8, 2019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dirty="0" smtClean="0">
                <a:solidFill>
                  <a:prstClr val="black"/>
                </a:solidFill>
              </a:rPr>
              <a:t>Track movement through the system by demographic and by quarter</a:t>
            </a:r>
            <a:endParaRPr lang="en-US" sz="1800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09600"/>
            <a:ext cx="9144000" cy="4567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28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4851" y="304800"/>
            <a:ext cx="877014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800" b="1" u="sng" dirty="0">
              <a:solidFill>
                <a:prstClr val="white"/>
              </a:solidFill>
              <a:latin typeface="Candara"/>
              <a:ea typeface="+mn-ea"/>
              <a:cs typeface="Candar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800" b="1" u="sng" dirty="0">
                <a:solidFill>
                  <a:prstClr val="white"/>
                </a:solidFill>
                <a:latin typeface="Candara"/>
                <a:ea typeface="+mn-ea"/>
                <a:cs typeface="Candara"/>
              </a:rPr>
              <a:t>Building a System Response to Ending Homelessness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smtClean="0">
                <a:solidFill>
                  <a:prstClr val="white"/>
                </a:solidFill>
                <a:latin typeface="Candara"/>
                <a:ea typeface="+mn-ea"/>
                <a:cs typeface="Candara"/>
              </a:rPr>
              <a:t>Engaging Workforce Development Boards In Your System</a:t>
            </a:r>
            <a:endParaRPr lang="en-US" sz="2000" b="1" dirty="0">
              <a:solidFill>
                <a:prstClr val="white"/>
              </a:solidFill>
              <a:latin typeface="Candara"/>
              <a:ea typeface="+mn-ea"/>
              <a:cs typeface="Candar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47800" y="4210050"/>
            <a:ext cx="7442427" cy="2209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pic>
        <p:nvPicPr>
          <p:cNvPr id="1026" name="Picture 2" descr="The Way Home – Housto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981450"/>
            <a:ext cx="42862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06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  <a:endParaRPr lang="en-US" sz="2800" b="1" dirty="0">
              <a:solidFill>
                <a:prstClr val="white"/>
              </a:solidFill>
              <a:latin typeface="Century Schoolbook" panose="02040604050505020304" pitchFamily="18" charset="0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338697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2"/>
                </a:solidFill>
                <a:latin typeface="Perpetua" panose="02020502060401020303" pitchFamily="18" charset="0"/>
              </a:rPr>
              <a:t>Gary Grier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Perpetua" panose="02020502060401020303" pitchFamily="18" charset="0"/>
              </a:rPr>
              <a:t>Senior Project Manager</a:t>
            </a:r>
          </a:p>
          <a:p>
            <a:pPr algn="ctr"/>
            <a:r>
              <a:rPr lang="en-US" sz="2000" b="1" dirty="0" smtClean="0">
                <a:solidFill>
                  <a:schemeClr val="accent2"/>
                </a:solidFill>
                <a:latin typeface="Perpetua" panose="02020502060401020303" pitchFamily="18" charset="0"/>
              </a:rPr>
              <a:t>Coalition for the Homeless of Houston Harris County</a:t>
            </a:r>
          </a:p>
          <a:p>
            <a:pPr algn="ctr"/>
            <a:r>
              <a:rPr lang="en-US" sz="2400" b="1" dirty="0" smtClean="0">
                <a:solidFill>
                  <a:schemeClr val="accent2"/>
                </a:solidFill>
                <a:latin typeface="Perpetua" panose="02020502060401020303" pitchFamily="18" charset="0"/>
              </a:rPr>
              <a:t>Ggrier@homelesshouston.org</a:t>
            </a:r>
            <a:endParaRPr lang="en-US" sz="2000" b="1" dirty="0" smtClean="0">
              <a:solidFill>
                <a:schemeClr val="accent2"/>
              </a:solidFill>
              <a:latin typeface="Perpetua" panose="02020502060401020303" pitchFamily="18" charset="0"/>
            </a:endParaRPr>
          </a:p>
          <a:p>
            <a:endParaRPr lang="en-US" sz="2800" b="1" dirty="0">
              <a:solidFill>
                <a:schemeClr val="accent2"/>
              </a:solidFill>
              <a:latin typeface="Perpetua" panose="02020502060401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46878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>
                <a:solidFill>
                  <a:schemeClr val="accent2"/>
                </a:solidFill>
                <a:latin typeface="Perpetua" panose="02020502060401020303" pitchFamily="18" charset="0"/>
              </a:rPr>
              <a:t>Thank You</a:t>
            </a:r>
            <a:endParaRPr lang="en-US" sz="8000" b="1" dirty="0">
              <a:solidFill>
                <a:schemeClr val="accent2"/>
              </a:solidFill>
              <a:latin typeface="Perpetua" panose="02020502060401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05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  <a:endParaRPr lang="en-US" sz="2800" b="1" dirty="0">
              <a:solidFill>
                <a:prstClr val="white"/>
              </a:solidFill>
              <a:latin typeface="Century Schoolbook" panose="02040604050505020304" pitchFamily="18" charset="0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99760745"/>
              </p:ext>
            </p:extLst>
          </p:nvPr>
        </p:nvGraphicFramePr>
        <p:xfrm>
          <a:off x="152400" y="609600"/>
          <a:ext cx="87630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Subtitle 2"/>
          <p:cNvSpPr txBox="1">
            <a:spLocks/>
          </p:cNvSpPr>
          <p:nvPr/>
        </p:nvSpPr>
        <p:spPr>
          <a:xfrm>
            <a:off x="0" y="5410200"/>
            <a:ext cx="9067800" cy="6858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Building Systems to get Houston Housed, Healthy, and Hired!  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4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152400" y="660975"/>
          <a:ext cx="8915400" cy="589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prstClr val="white"/>
                </a:solidFill>
                <a:latin typeface="Candara"/>
                <a:cs typeface="Candara"/>
              </a:rPr>
              <a:t>Simultaneous System Transformation</a:t>
            </a:r>
          </a:p>
        </p:txBody>
      </p:sp>
      <p:pic>
        <p:nvPicPr>
          <p:cNvPr id="6" name="Picture 15" descr="theWayHome_logo_CMYK-1_resized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6096000"/>
            <a:ext cx="2601912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6599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  <a:endParaRPr lang="en-US" sz="2800" b="1" dirty="0">
              <a:solidFill>
                <a:prstClr val="white"/>
              </a:solidFill>
              <a:latin typeface="Century Schoolbook" panose="02040604050505020304" pitchFamily="18" charset="0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Building the System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773214526"/>
              </p:ext>
            </p:extLst>
          </p:nvPr>
        </p:nvGraphicFramePr>
        <p:xfrm>
          <a:off x="0" y="773906"/>
          <a:ext cx="9144000" cy="53220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7063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36731"/>
            <a:ext cx="9144000" cy="707886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4400" b="1">
                <a:solidFill>
                  <a:prstClr val="white"/>
                </a:solidFill>
                <a:latin typeface="Candara"/>
                <a:cs typeface="Candara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4000" dirty="0"/>
              <a:t>A New System of Accountability</a:t>
            </a:r>
          </a:p>
        </p:txBody>
      </p:sp>
      <p:pic>
        <p:nvPicPr>
          <p:cNvPr id="5" name="Picture 4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551" y="6195063"/>
            <a:ext cx="2601449" cy="61913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799" y="1377728"/>
            <a:ext cx="6934199" cy="369332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prstClr val="white"/>
                </a:solidFill>
                <a:latin typeface="Calibri"/>
                <a:ea typeface="+mn-ea"/>
                <a:cs typeface="+mn-cs"/>
              </a:rPr>
              <a:t>Planning and Implementation Bodies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667434"/>
            <a:ext cx="91440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The Continuum of Care/The Way Home Steering Committee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1F497D"/>
                </a:solidFill>
                <a:latin typeface="Calibri"/>
                <a:ea typeface="+mn-ea"/>
                <a:cs typeface="+mn-cs"/>
              </a:rPr>
              <a:t>(Primary Decision Making Body)</a:t>
            </a:r>
          </a:p>
        </p:txBody>
      </p:sp>
      <p:graphicFrame>
        <p:nvGraphicFramePr>
          <p:cNvPr id="10" name="Diagram 9"/>
          <p:cNvGraphicFramePr/>
          <p:nvPr>
            <p:extLst/>
          </p:nvPr>
        </p:nvGraphicFramePr>
        <p:xfrm>
          <a:off x="27709" y="1833962"/>
          <a:ext cx="6096000" cy="4996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1842655"/>
            <a:ext cx="929451" cy="497154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49252" y="3571964"/>
            <a:ext cx="2194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4BACC6"/>
                </a:solidFill>
                <a:latin typeface="Calibri"/>
                <a:ea typeface="+mn-ea"/>
                <a:cs typeface="+mn-cs"/>
              </a:rPr>
              <a:t>Supported by: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9BBB59"/>
                </a:solidFill>
                <a:latin typeface="Calibri"/>
                <a:ea typeface="+mn-ea"/>
                <a:cs typeface="+mn-cs"/>
              </a:rPr>
              <a:t>HMIS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9BBB59"/>
                </a:solidFill>
                <a:latin typeface="Calibri"/>
                <a:ea typeface="+mn-ea"/>
                <a:cs typeface="+mn-cs"/>
              </a:rPr>
              <a:t>PM Team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1800" dirty="0">
                <a:solidFill>
                  <a:srgbClr val="9BBB59"/>
                </a:solidFill>
                <a:latin typeface="Calibri"/>
                <a:ea typeface="+mn-ea"/>
                <a:cs typeface="+mn-cs"/>
              </a:rPr>
              <a:t>CoC Lead Agency</a:t>
            </a:r>
          </a:p>
        </p:txBody>
      </p:sp>
    </p:spTree>
    <p:extLst>
      <p:ext uri="{BB962C8B-B14F-4D97-AF65-F5344CB8AC3E}">
        <p14:creationId xmlns:p14="http://schemas.microsoft.com/office/powerpoint/2010/main" val="89066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  <a:endParaRPr lang="en-US" sz="2800" b="1" dirty="0">
              <a:solidFill>
                <a:prstClr val="white"/>
              </a:solidFill>
              <a:latin typeface="Century Schoolbook" panose="02040604050505020304" pitchFamily="18" charset="0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Coordinating Access to Housing and Income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018505" y="1219101"/>
            <a:ext cx="2214697" cy="2194659"/>
            <a:chOff x="1219200" y="1219101"/>
            <a:chExt cx="2214697" cy="2194659"/>
          </a:xfrm>
          <a:solidFill>
            <a:srgbClr val="F8971D">
              <a:alpha val="70000"/>
            </a:srgbClr>
          </a:solidFill>
        </p:grpSpPr>
        <p:sp>
          <p:nvSpPr>
            <p:cNvPr id="7" name="Oval 6"/>
            <p:cNvSpPr/>
            <p:nvPr/>
          </p:nvSpPr>
          <p:spPr bwMode="auto">
            <a:xfrm>
              <a:off x="1219200" y="1524000"/>
              <a:ext cx="1110343" cy="1008017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HC Jail</a:t>
              </a:r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2136865" y="2194560"/>
              <a:ext cx="1257300" cy="1219200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Call In </a:t>
              </a: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Center</a:t>
              </a:r>
              <a:endParaRPr lang="en-US" sz="2400" dirty="0" smtClean="0">
                <a:solidFill>
                  <a:srgbClr val="000000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2097132" y="1219101"/>
              <a:ext cx="1336765" cy="1041664"/>
            </a:xfrm>
            <a:prstGeom prst="ellipse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400" dirty="0" smtClean="0">
                <a:solidFill>
                  <a:srgbClr val="000000"/>
                </a:solidFill>
              </a:endParaRPr>
            </a:p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400" dirty="0" smtClean="0">
                  <a:solidFill>
                    <a:srgbClr val="000000"/>
                  </a:solidFill>
                </a:rPr>
                <a:t>Hospital</a:t>
              </a:r>
              <a:endParaRPr lang="en-US" sz="2400" dirty="0" smtClean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0" name="Diagram 9"/>
          <p:cNvGraphicFramePr/>
          <p:nvPr>
            <p:extLst/>
          </p:nvPr>
        </p:nvGraphicFramePr>
        <p:xfrm>
          <a:off x="-233946" y="670560"/>
          <a:ext cx="4489269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1" name="Diagram 10"/>
          <p:cNvGraphicFramePr/>
          <p:nvPr>
            <p:extLst/>
          </p:nvPr>
        </p:nvGraphicFramePr>
        <p:xfrm>
          <a:off x="1371600" y="3200400"/>
          <a:ext cx="7772400" cy="335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226669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068" y="76200"/>
            <a:ext cx="7537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Simultaneous</a:t>
            </a:r>
            <a:r>
              <a:rPr lang="en-US" sz="2800" b="1" dirty="0" smtClean="0">
                <a:solidFill>
                  <a:prstClr val="white"/>
                </a:solidFill>
                <a:latin typeface="Century Schoolbook" panose="02040604050505020304" pitchFamily="18" charset="0"/>
                <a:cs typeface="Candara"/>
              </a:rPr>
              <a:t> System Transformation</a:t>
            </a:r>
            <a:endParaRPr lang="en-US" sz="2800" b="1" dirty="0">
              <a:solidFill>
                <a:prstClr val="white"/>
              </a:solidFill>
              <a:latin typeface="Century Schoolbook" panose="02040604050505020304" pitchFamily="18" charset="0"/>
              <a:cs typeface="Candar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-36731"/>
            <a:ext cx="9144000" cy="6463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prstClr val="white"/>
                </a:solidFill>
                <a:latin typeface="Candara"/>
                <a:cs typeface="Candara"/>
              </a:rPr>
              <a:t>One Income System, Multiple Interventions</a:t>
            </a:r>
            <a:endParaRPr lang="en-US" sz="3600" b="1" dirty="0">
              <a:solidFill>
                <a:prstClr val="white"/>
              </a:solidFill>
              <a:latin typeface="Candara"/>
              <a:cs typeface="Candara"/>
            </a:endParaRPr>
          </a:p>
        </p:txBody>
      </p:sp>
      <p:pic>
        <p:nvPicPr>
          <p:cNvPr id="21" name="Picture 20" descr="theWayHome_logo_CMYK-1_resiz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3499" y="6096000"/>
            <a:ext cx="2601449" cy="619134"/>
          </a:xfrm>
          <a:prstGeom prst="rect">
            <a:avLst/>
          </a:prstGeom>
        </p:spPr>
      </p:pic>
      <p:graphicFrame>
        <p:nvGraphicFramePr>
          <p:cNvPr id="37" name="Diagram 36"/>
          <p:cNvGraphicFramePr/>
          <p:nvPr>
            <p:extLst>
              <p:ext uri="{D42A27DB-BD31-4B8C-83A1-F6EECF244321}">
                <p14:modId xmlns:p14="http://schemas.microsoft.com/office/powerpoint/2010/main" val="1736909035"/>
              </p:ext>
            </p:extLst>
          </p:nvPr>
        </p:nvGraphicFramePr>
        <p:xfrm>
          <a:off x="228600" y="1066800"/>
          <a:ext cx="8610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7012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 Way Home November 20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eadlines">
  <a:themeElements>
    <a:clrScheme name="Headlines">
      <a:dk1>
        <a:srgbClr val="000000"/>
      </a:dk1>
      <a:lt1>
        <a:srgbClr val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Headlines">
  <a:themeElements>
    <a:clrScheme name="Headlines">
      <a:dk1>
        <a:srgbClr val="000000"/>
      </a:dk1>
      <a:lt1>
        <a:srgbClr val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13496</TotalTime>
  <Words>1107</Words>
  <Application>Microsoft Office PowerPoint</Application>
  <PresentationFormat>On-screen Show (4:3)</PresentationFormat>
  <Paragraphs>339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Arial Black</vt:lpstr>
      <vt:lpstr>Calibri</vt:lpstr>
      <vt:lpstr>Candara</vt:lpstr>
      <vt:lpstr>Century Schoolbook</vt:lpstr>
      <vt:lpstr>Corbel</vt:lpstr>
      <vt:lpstr>Perpetua</vt:lpstr>
      <vt:lpstr>Source Sans Pro</vt:lpstr>
      <vt:lpstr>Office Theme</vt:lpstr>
      <vt:lpstr>The Way Home November 2014</vt:lpstr>
      <vt:lpstr>Headlines</vt:lpstr>
      <vt:lpstr>1_Headlines</vt:lpstr>
      <vt:lpstr>PowerPoint Presentation</vt:lpstr>
      <vt:lpstr>Coordinating access to income What is worker housing?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Integration with the public workforce system</vt:lpstr>
      <vt:lpstr>PowerPoint Presentation</vt:lpstr>
      <vt:lpstr>Workforce Solutions</vt:lpstr>
      <vt:lpstr>Work-Based Learning</vt:lpstr>
      <vt:lpstr>Staff Development and System Guidance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Never underestimate the job seekers</vt:lpstr>
      <vt:lpstr>Work based learning Works!</vt:lpstr>
      <vt:lpstr>PowerPoint Presentation</vt:lpstr>
      <vt:lpstr>PowerPoint Presentation</vt:lpstr>
      <vt:lpstr>PowerPoint Presentation</vt:lpstr>
      <vt:lpstr>PowerPoint Presentation</vt:lpstr>
    </vt:vector>
  </TitlesOfParts>
  <Company>CorpSH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Muller</dc:creator>
  <cp:lastModifiedBy>Gary Grier</cp:lastModifiedBy>
  <cp:revision>146</cp:revision>
  <dcterms:created xsi:type="dcterms:W3CDTF">2015-07-17T13:32:54Z</dcterms:created>
  <dcterms:modified xsi:type="dcterms:W3CDTF">2019-10-08T15:45:22Z</dcterms:modified>
</cp:coreProperties>
</file>