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4" r:id="rId4"/>
    <p:sldId id="258" r:id="rId5"/>
    <p:sldId id="259" r:id="rId6"/>
    <p:sldId id="267" r:id="rId7"/>
    <p:sldId id="263" r:id="rId8"/>
    <p:sldId id="265" r:id="rId9"/>
    <p:sldId id="262" r:id="rId10"/>
    <p:sldId id="260" r:id="rId11"/>
    <p:sldId id="261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43"/>
  </p:normalViewPr>
  <p:slideViewPr>
    <p:cSldViewPr snapToGrid="0" snapToObjects="1">
      <p:cViewPr varScale="1">
        <p:scale>
          <a:sx n="106" d="100"/>
          <a:sy n="106" d="100"/>
        </p:scale>
        <p:origin x="15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EEB64-308C-0149-9D5A-83CB2AD78BC0}" type="datetimeFigureOut">
              <a:rPr lang="en-US" smtClean="0"/>
              <a:t>10/8/2019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4EBB4-EB4B-5749-8B35-64B86EB32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242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EEB64-308C-0149-9D5A-83CB2AD78BC0}" type="datetimeFigureOut">
              <a:rPr lang="en-US" smtClean="0"/>
              <a:t>10/8/2019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4EBB4-EB4B-5749-8B35-64B86EB32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02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EEB64-308C-0149-9D5A-83CB2AD78BC0}" type="datetimeFigureOut">
              <a:rPr lang="en-US" smtClean="0"/>
              <a:t>10/8/2019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4EBB4-EB4B-5749-8B35-64B86EB32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290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EEB64-308C-0149-9D5A-83CB2AD78BC0}" type="datetimeFigureOut">
              <a:rPr lang="en-US" smtClean="0"/>
              <a:t>10/8/2019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4EBB4-EB4B-5749-8B35-64B86EB32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516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EEB64-308C-0149-9D5A-83CB2AD78BC0}" type="datetimeFigureOut">
              <a:rPr lang="en-US" smtClean="0"/>
              <a:t>10/8/2019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4EBB4-EB4B-5749-8B35-64B86EB32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766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EEB64-308C-0149-9D5A-83CB2AD78BC0}" type="datetimeFigureOut">
              <a:rPr lang="en-US" smtClean="0"/>
              <a:t>10/8/2019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4EBB4-EB4B-5749-8B35-64B86EB32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419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EEB64-308C-0149-9D5A-83CB2AD78BC0}" type="datetimeFigureOut">
              <a:rPr lang="en-US" smtClean="0"/>
              <a:t>10/8/2019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4EBB4-EB4B-5749-8B35-64B86EB32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09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EEB64-308C-0149-9D5A-83CB2AD78BC0}" type="datetimeFigureOut">
              <a:rPr lang="en-US" smtClean="0"/>
              <a:t>10/8/2019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4EBB4-EB4B-5749-8B35-64B86EB32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014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EEB64-308C-0149-9D5A-83CB2AD78BC0}" type="datetimeFigureOut">
              <a:rPr lang="en-US" smtClean="0"/>
              <a:t>10/8/2019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4EBB4-EB4B-5749-8B35-64B86EB32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306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EEB64-308C-0149-9D5A-83CB2AD78BC0}" type="datetimeFigureOut">
              <a:rPr lang="en-US" smtClean="0"/>
              <a:t>10/8/2019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4EBB4-EB4B-5749-8B35-64B86EB32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024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EEB64-308C-0149-9D5A-83CB2AD78BC0}" type="datetimeFigureOut">
              <a:rPr lang="en-US" smtClean="0"/>
              <a:t>10/8/2019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4EBB4-EB4B-5749-8B35-64B86EB32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583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9EEB64-308C-0149-9D5A-83CB2AD78BC0}" type="datetimeFigureOut">
              <a:rPr lang="en-US" smtClean="0"/>
              <a:t>10/8/2019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14EBB4-EB4B-5749-8B35-64B86EB32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068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hyperlink" Target="mailto:Meg_pohodich@harmonyhouse.org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36" y="3554644"/>
            <a:ext cx="3328989" cy="33033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85776"/>
            <a:ext cx="9144000" cy="3671888"/>
          </a:xfrm>
        </p:spPr>
        <p:txBody>
          <a:bodyPr>
            <a:normAutofit fontScale="90000"/>
          </a:bodyPr>
          <a:lstStyle/>
          <a:p>
            <a:r>
              <a:rPr lang="en-US" sz="8000" b="1" dirty="0" smtClean="0"/>
              <a:t>Harmony House, Inc.</a:t>
            </a:r>
            <a:r>
              <a:rPr lang="en-US" sz="7200" b="1" dirty="0" smtClean="0"/>
              <a:t/>
            </a:r>
            <a:br>
              <a:rPr lang="en-US" sz="7200" b="1" dirty="0" smtClean="0"/>
            </a:br>
            <a:r>
              <a:rPr lang="en-US" sz="7200" b="1" dirty="0" smtClean="0"/>
              <a:t/>
            </a:r>
            <a:br>
              <a:rPr lang="en-US" sz="7200" b="1" dirty="0" smtClean="0"/>
            </a:br>
            <a:r>
              <a:rPr lang="en-US" sz="7200" b="1" dirty="0" smtClean="0"/>
              <a:t/>
            </a:r>
            <a:br>
              <a:rPr lang="en-US" sz="7200" b="1" dirty="0" smtClean="0"/>
            </a:br>
            <a:r>
              <a:rPr lang="en-US" sz="5300" dirty="0" smtClean="0">
                <a:latin typeface="Herculanum" charset="0"/>
                <a:ea typeface="Herculanum" charset="0"/>
                <a:cs typeface="Herculanum" charset="0"/>
              </a:rPr>
              <a:t>Worker Dorm Model</a:t>
            </a:r>
            <a:endParaRPr lang="en-US" sz="7300" dirty="0">
              <a:latin typeface="Herculanum" charset="0"/>
              <a:ea typeface="Herculanum" charset="0"/>
              <a:cs typeface="Herculanum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5055632"/>
            <a:ext cx="9144000" cy="373618"/>
          </a:xfrm>
        </p:spPr>
        <p:txBody>
          <a:bodyPr>
            <a:normAutofit fontScale="92500" lnSpcReduction="10000"/>
          </a:bodyPr>
          <a:lstStyle/>
          <a:p>
            <a:pPr algn="r"/>
            <a:r>
              <a:rPr lang="en-US" dirty="0" smtClean="0"/>
              <a:t>Meg </a:t>
            </a:r>
            <a:r>
              <a:rPr lang="en-US" dirty="0" err="1" smtClean="0"/>
              <a:t>Pohodich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278" y="1314847"/>
            <a:ext cx="2407443" cy="240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657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smtClean="0"/>
              <a:t>Worker Dorm 2.0</a:t>
            </a:r>
            <a:endParaRPr lang="en-US" sz="4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649" y="1046847"/>
            <a:ext cx="6955741" cy="4080149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128 beds</a:t>
            </a:r>
          </a:p>
          <a:p>
            <a:r>
              <a:rPr lang="en-US" dirty="0" smtClean="0"/>
              <a:t>Improved amenities</a:t>
            </a:r>
          </a:p>
          <a:p>
            <a:r>
              <a:rPr lang="en-US" dirty="0" smtClean="0"/>
              <a:t>Expanded clinic and services</a:t>
            </a:r>
          </a:p>
          <a:p>
            <a:r>
              <a:rPr lang="en-US" dirty="0" smtClean="0"/>
              <a:t>Life Skills </a:t>
            </a:r>
          </a:p>
          <a:p>
            <a:r>
              <a:rPr lang="en-US" dirty="0" smtClean="0"/>
              <a:t>More collaborations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179" y="289036"/>
            <a:ext cx="3635017" cy="22219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590" y="3970612"/>
            <a:ext cx="7705567" cy="29971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40676" y="1282099"/>
            <a:ext cx="6106855" cy="1695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47" y="1766777"/>
            <a:ext cx="3020957" cy="464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61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smtClean="0"/>
              <a:t>Questions???</a:t>
            </a:r>
            <a:endParaRPr lang="en-US" sz="4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358055"/>
            <a:ext cx="6587359" cy="1623848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>
                <a:hlinkClick r:id="rId2"/>
              </a:rPr>
              <a:t>m</a:t>
            </a:r>
            <a:r>
              <a:rPr lang="en-US" sz="3200" dirty="0" smtClean="0">
                <a:hlinkClick r:id="rId2"/>
              </a:rPr>
              <a:t>eg_pohodich@harmonyhouse.org</a:t>
            </a:r>
            <a:endParaRPr lang="en-US" sz="3200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365125"/>
            <a:ext cx="4404711" cy="5872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963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 smtClean="0"/>
              <a:t>Past and Present</a:t>
            </a:r>
            <a:endParaRPr lang="en-US" sz="4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Founded in 1992</a:t>
            </a:r>
          </a:p>
          <a:p>
            <a:r>
              <a:rPr lang="en-US" dirty="0" smtClean="0"/>
              <a:t>Mid-size/34 employees</a:t>
            </a:r>
          </a:p>
          <a:p>
            <a:r>
              <a:rPr lang="en-US" dirty="0" smtClean="0"/>
              <a:t>Bunkhouse in 1993</a:t>
            </a:r>
          </a:p>
          <a:p>
            <a:r>
              <a:rPr lang="en-US" dirty="0" smtClean="0"/>
              <a:t>Harris Health Open Access Clinic </a:t>
            </a:r>
          </a:p>
          <a:p>
            <a:r>
              <a:rPr lang="en-US" dirty="0" smtClean="0"/>
              <a:t>Medical Respite Care </a:t>
            </a:r>
          </a:p>
          <a:p>
            <a:r>
              <a:rPr lang="en-US" dirty="0" smtClean="0"/>
              <a:t>Infectious Tuberculosis Facility</a:t>
            </a:r>
          </a:p>
          <a:p>
            <a:r>
              <a:rPr lang="en-US" dirty="0" smtClean="0"/>
              <a:t>Provide 185 units of PSH across 8 locations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396" y="2757487"/>
            <a:ext cx="3494780" cy="381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310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707063"/>
          </a:xfrm>
        </p:spPr>
        <p:txBody>
          <a:bodyPr>
            <a:normAutofit/>
          </a:bodyPr>
          <a:lstStyle/>
          <a:p>
            <a:pPr algn="ctr"/>
            <a:r>
              <a:rPr lang="en-US" sz="11500" dirty="0" smtClean="0"/>
              <a:t>THIS IS NOT A SHELTER!!</a:t>
            </a:r>
            <a:endParaRPr lang="en-US" sz="115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8743" y="3218656"/>
            <a:ext cx="1295400" cy="3173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016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84179" y="365125"/>
            <a:ext cx="786962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 smtClean="0"/>
              <a:t>The “Bunkhouse”</a:t>
            </a:r>
            <a:endParaRPr lang="en-US" sz="4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7406" y="2085975"/>
            <a:ext cx="6876393" cy="409098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Harmony House’s very first program</a:t>
            </a:r>
          </a:p>
          <a:p>
            <a:r>
              <a:rPr lang="en-US" dirty="0" smtClean="0"/>
              <a:t>All male dormitory style facility</a:t>
            </a:r>
          </a:p>
          <a:p>
            <a:r>
              <a:rPr lang="en-US" dirty="0" smtClean="0"/>
              <a:t>Bunk beds</a:t>
            </a:r>
          </a:p>
          <a:p>
            <a:r>
              <a:rPr lang="en-US" dirty="0" smtClean="0"/>
              <a:t>Common bathrooms</a:t>
            </a:r>
          </a:p>
          <a:p>
            <a:r>
              <a:rPr lang="en-US" dirty="0" smtClean="0"/>
              <a:t>Common kitchen and eating spaces</a:t>
            </a:r>
          </a:p>
          <a:p>
            <a:r>
              <a:rPr lang="en-US" dirty="0" smtClean="0"/>
              <a:t>Nightly/weekly/monthly rate options</a:t>
            </a:r>
          </a:p>
          <a:p>
            <a:r>
              <a:rPr lang="en-US" dirty="0" smtClean="0"/>
              <a:t>No leases</a:t>
            </a:r>
          </a:p>
          <a:p>
            <a:r>
              <a:rPr lang="en-US" dirty="0" smtClean="0"/>
              <a:t>No background checks </a:t>
            </a:r>
          </a:p>
          <a:p>
            <a:r>
              <a:rPr lang="en-US" dirty="0" smtClean="0"/>
              <a:t>Approved Alternate Housing Resource for TDCJ </a:t>
            </a:r>
          </a:p>
          <a:p>
            <a:r>
              <a:rPr lang="en-US" dirty="0" smtClean="0"/>
              <a:t>Harris Health Open Access Clinic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43" y="450652"/>
            <a:ext cx="3464773" cy="25985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44" y="3729393"/>
            <a:ext cx="3464772" cy="259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636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smtClean="0"/>
              <a:t>Who can live here???</a:t>
            </a:r>
            <a:endParaRPr lang="en-US" sz="4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/>
              <a:t>ID and proof of employment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930" y="2764627"/>
            <a:ext cx="4935711" cy="32817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60150" y="1516285"/>
            <a:ext cx="4980865" cy="3735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120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Prison Outreach</a:t>
            </a:r>
            <a:endParaRPr lang="en-US" sz="5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07" y="2229175"/>
            <a:ext cx="5363633" cy="4022725"/>
          </a:xfrm>
        </p:spPr>
      </p:pic>
      <p:sp>
        <p:nvSpPr>
          <p:cNvPr id="3" name="TextBox 2"/>
          <p:cNvSpPr txBox="1"/>
          <p:nvPr/>
        </p:nvSpPr>
        <p:spPr>
          <a:xfrm>
            <a:off x="6872288" y="1071563"/>
            <a:ext cx="47148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*On the Approved Alternative Housing Resource list for the Texas Department of Criminal Justice</a:t>
            </a:r>
          </a:p>
          <a:p>
            <a:endParaRPr lang="en-US" dirty="0"/>
          </a:p>
          <a:p>
            <a:r>
              <a:rPr lang="en-US" dirty="0" smtClean="0"/>
              <a:t>*May parole to the Worker Dorm</a:t>
            </a:r>
          </a:p>
          <a:p>
            <a:endParaRPr lang="en-US" dirty="0"/>
          </a:p>
          <a:p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382" y="2618834"/>
            <a:ext cx="3717781" cy="3633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4079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 smtClean="0"/>
              <a:t>Intake Process</a:t>
            </a:r>
            <a:endParaRPr lang="en-US" sz="4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522483"/>
            <a:ext cx="10515600" cy="3654480"/>
          </a:xfrm>
        </p:spPr>
        <p:txBody>
          <a:bodyPr/>
          <a:lstStyle/>
          <a:p>
            <a:pPr algn="ctr"/>
            <a:r>
              <a:rPr lang="en-US" dirty="0" smtClean="0"/>
              <a:t>Identification</a:t>
            </a:r>
          </a:p>
          <a:p>
            <a:pPr algn="ctr"/>
            <a:r>
              <a:rPr lang="en-US" dirty="0" smtClean="0"/>
              <a:t>2 page agreement</a:t>
            </a:r>
          </a:p>
          <a:p>
            <a:pPr algn="ctr"/>
            <a:r>
              <a:rPr lang="en-US" dirty="0" smtClean="0"/>
              <a:t>Tour </a:t>
            </a:r>
          </a:p>
          <a:p>
            <a:pPr algn="ctr"/>
            <a:r>
              <a:rPr lang="en-US" dirty="0" smtClean="0"/>
              <a:t>Orientation</a:t>
            </a:r>
          </a:p>
          <a:p>
            <a:pPr algn="ctr"/>
            <a:r>
              <a:rPr lang="en-US" dirty="0" smtClean="0"/>
              <a:t>Wash and Hot Box </a:t>
            </a:r>
          </a:p>
          <a:p>
            <a:pPr algn="ctr"/>
            <a:r>
              <a:rPr lang="en-US" dirty="0" smtClean="0"/>
              <a:t>Linens</a:t>
            </a:r>
          </a:p>
          <a:p>
            <a:pPr algn="ctr"/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04" y="1690687"/>
            <a:ext cx="3651634" cy="48048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5285" y="1690687"/>
            <a:ext cx="3716611" cy="48048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7189" y="4600810"/>
            <a:ext cx="378372" cy="37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229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 smtClean="0"/>
              <a:t>Staffing and Costs</a:t>
            </a:r>
            <a:endParaRPr lang="en-US" sz="4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 Security</a:t>
            </a:r>
          </a:p>
          <a:p>
            <a:r>
              <a:rPr lang="en-US" dirty="0" smtClean="0"/>
              <a:t>Resident Care Assistant</a:t>
            </a:r>
          </a:p>
          <a:p>
            <a:r>
              <a:rPr lang="en-US" dirty="0" smtClean="0"/>
              <a:t>Building Manager</a:t>
            </a:r>
          </a:p>
          <a:p>
            <a:r>
              <a:rPr lang="en-US" dirty="0" smtClean="0"/>
              <a:t>General maintenance</a:t>
            </a:r>
          </a:p>
          <a:p>
            <a:r>
              <a:rPr lang="en-US" dirty="0" smtClean="0"/>
              <a:t>$13/night $65/week $235/month</a:t>
            </a:r>
          </a:p>
          <a:p>
            <a:r>
              <a:rPr lang="en-US" dirty="0" smtClean="0"/>
              <a:t>Self sustainable!!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717" y="1277937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779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US" sz="4800" b="1" dirty="0" smtClean="0"/>
              <a:t>Operational Considerations</a:t>
            </a:r>
            <a:endParaRPr lang="en-US" sz="4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1090" y="2159875"/>
            <a:ext cx="6182710" cy="4017087"/>
          </a:xfrm>
        </p:spPr>
        <p:txBody>
          <a:bodyPr/>
          <a:lstStyle/>
          <a:p>
            <a:pPr algn="r"/>
            <a:r>
              <a:rPr lang="en-US" sz="3200" dirty="0" smtClean="0"/>
              <a:t>NIMBY</a:t>
            </a:r>
          </a:p>
          <a:p>
            <a:pPr algn="r"/>
            <a:r>
              <a:rPr lang="en-US" sz="3200" dirty="0" smtClean="0"/>
              <a:t>Pest Control</a:t>
            </a:r>
          </a:p>
          <a:p>
            <a:pPr algn="r"/>
            <a:r>
              <a:rPr lang="en-US" sz="3200" dirty="0" smtClean="0"/>
              <a:t>Behavioral Issues</a:t>
            </a:r>
          </a:p>
          <a:p>
            <a:pPr algn="r"/>
            <a:r>
              <a:rPr lang="en-US" sz="3200" dirty="0" smtClean="0"/>
              <a:t>On-site store</a:t>
            </a:r>
          </a:p>
          <a:p>
            <a:pPr algn="r"/>
            <a:r>
              <a:rPr lang="en-US" sz="3200" dirty="0" smtClean="0"/>
              <a:t>Security </a:t>
            </a:r>
          </a:p>
          <a:p>
            <a:pPr algn="r"/>
            <a:r>
              <a:rPr lang="en-US" sz="3200" dirty="0" smtClean="0"/>
              <a:t>Ordinances and zoning 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3800" y="2214486"/>
            <a:ext cx="482600" cy="482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517" y="3380241"/>
            <a:ext cx="4621212" cy="31802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20" y="255084"/>
            <a:ext cx="2680138" cy="287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203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26705</TotalTime>
  <Words>184</Words>
  <Application>Microsoft Office PowerPoint</Application>
  <PresentationFormat>Widescreen</PresentationFormat>
  <Paragraphs>59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Herculanum</vt:lpstr>
      <vt:lpstr>Office Theme</vt:lpstr>
      <vt:lpstr>Harmony House, Inc.   Worker Dorm Model</vt:lpstr>
      <vt:lpstr>Past and Present</vt:lpstr>
      <vt:lpstr>THIS IS NOT A SHELTER!!</vt:lpstr>
      <vt:lpstr>The “Bunkhouse”</vt:lpstr>
      <vt:lpstr>Who can live here???</vt:lpstr>
      <vt:lpstr>Prison Outreach</vt:lpstr>
      <vt:lpstr>Intake Process</vt:lpstr>
      <vt:lpstr>Staffing and Costs</vt:lpstr>
      <vt:lpstr>Operational Considerations</vt:lpstr>
      <vt:lpstr>Worker Dorm 2.0</vt:lpstr>
      <vt:lpstr>Questions???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Harmony House, Inc. Worker Dorm Model</dc:title>
  <dc:creator>Microsoft Office User</dc:creator>
  <cp:lastModifiedBy>Gary Grier</cp:lastModifiedBy>
  <cp:revision>26</cp:revision>
  <dcterms:created xsi:type="dcterms:W3CDTF">2019-02-21T23:39:07Z</dcterms:created>
  <dcterms:modified xsi:type="dcterms:W3CDTF">2019-10-08T15:39:55Z</dcterms:modified>
</cp:coreProperties>
</file>