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8" r:id="rId4"/>
    <p:sldMasterId id="2147483697" r:id="rId5"/>
    <p:sldMasterId id="2147483676" r:id="rId6"/>
    <p:sldMasterId id="2147483661" r:id="rId7"/>
  </p:sldMasterIdLst>
  <p:notesMasterIdLst>
    <p:notesMasterId r:id="rId98"/>
  </p:notesMasterIdLst>
  <p:sldIdLst>
    <p:sldId id="259" r:id="rId8"/>
    <p:sldId id="287" r:id="rId9"/>
    <p:sldId id="262" r:id="rId10"/>
    <p:sldId id="275" r:id="rId11"/>
    <p:sldId id="313" r:id="rId12"/>
    <p:sldId id="295" r:id="rId13"/>
    <p:sldId id="258" r:id="rId14"/>
    <p:sldId id="298" r:id="rId15"/>
    <p:sldId id="260" r:id="rId16"/>
    <p:sldId id="300" r:id="rId17"/>
    <p:sldId id="263" r:id="rId18"/>
    <p:sldId id="301" r:id="rId19"/>
    <p:sldId id="311" r:id="rId20"/>
    <p:sldId id="280" r:id="rId21"/>
    <p:sldId id="279" r:id="rId22"/>
    <p:sldId id="276" r:id="rId23"/>
    <p:sldId id="306" r:id="rId24"/>
    <p:sldId id="312" r:id="rId25"/>
    <p:sldId id="334" r:id="rId26"/>
    <p:sldId id="310" r:id="rId27"/>
    <p:sldId id="2145706749" r:id="rId28"/>
    <p:sldId id="3789" r:id="rId29"/>
    <p:sldId id="2145706750" r:id="rId30"/>
    <p:sldId id="4078" r:id="rId31"/>
    <p:sldId id="2145706707" r:id="rId32"/>
    <p:sldId id="4053" r:id="rId33"/>
    <p:sldId id="2145706708" r:id="rId34"/>
    <p:sldId id="2145706709" r:id="rId35"/>
    <p:sldId id="2145706710" r:id="rId36"/>
    <p:sldId id="2145706711" r:id="rId37"/>
    <p:sldId id="2145706712" r:id="rId38"/>
    <p:sldId id="2145706713" r:id="rId39"/>
    <p:sldId id="2145706714" r:id="rId40"/>
    <p:sldId id="2145706715" r:id="rId41"/>
    <p:sldId id="2145706716" r:id="rId42"/>
    <p:sldId id="2145706717" r:id="rId43"/>
    <p:sldId id="2145706718" r:id="rId44"/>
    <p:sldId id="2145706719" r:id="rId45"/>
    <p:sldId id="2145706720" r:id="rId46"/>
    <p:sldId id="2145706721" r:id="rId47"/>
    <p:sldId id="2145706726" r:id="rId48"/>
    <p:sldId id="2145706725" r:id="rId49"/>
    <p:sldId id="2145706724" r:id="rId50"/>
    <p:sldId id="2145706723" r:id="rId51"/>
    <p:sldId id="2145706722" r:id="rId52"/>
    <p:sldId id="2145706727" r:id="rId53"/>
    <p:sldId id="2145706728" r:id="rId54"/>
    <p:sldId id="2145706731" r:id="rId55"/>
    <p:sldId id="2145706730" r:id="rId56"/>
    <p:sldId id="2145706729" r:id="rId57"/>
    <p:sldId id="2145706733" r:id="rId58"/>
    <p:sldId id="2145706736" r:id="rId59"/>
    <p:sldId id="2145706737" r:id="rId60"/>
    <p:sldId id="2145706735" r:id="rId61"/>
    <p:sldId id="2145706740" r:id="rId62"/>
    <p:sldId id="2145706734" r:id="rId63"/>
    <p:sldId id="2145706743" r:id="rId64"/>
    <p:sldId id="2145706745" r:id="rId65"/>
    <p:sldId id="2145706747" r:id="rId66"/>
    <p:sldId id="2145706752" r:id="rId67"/>
    <p:sldId id="2145706739" r:id="rId68"/>
    <p:sldId id="322" r:id="rId69"/>
    <p:sldId id="342" r:id="rId70"/>
    <p:sldId id="257" r:id="rId71"/>
    <p:sldId id="343" r:id="rId72"/>
    <p:sldId id="323" r:id="rId73"/>
    <p:sldId id="256" r:id="rId74"/>
    <p:sldId id="329" r:id="rId75"/>
    <p:sldId id="278" r:id="rId76"/>
    <p:sldId id="330" r:id="rId77"/>
    <p:sldId id="271" r:id="rId78"/>
    <p:sldId id="265" r:id="rId79"/>
    <p:sldId id="331" r:id="rId80"/>
    <p:sldId id="264" r:id="rId81"/>
    <p:sldId id="269" r:id="rId82"/>
    <p:sldId id="277" r:id="rId83"/>
    <p:sldId id="332" r:id="rId84"/>
    <p:sldId id="333" r:id="rId85"/>
    <p:sldId id="325" r:id="rId86"/>
    <p:sldId id="327" r:id="rId87"/>
    <p:sldId id="338" r:id="rId88"/>
    <p:sldId id="339" r:id="rId89"/>
    <p:sldId id="341" r:id="rId90"/>
    <p:sldId id="340" r:id="rId91"/>
    <p:sldId id="321" r:id="rId92"/>
    <p:sldId id="305" r:id="rId93"/>
    <p:sldId id="328" r:id="rId94"/>
    <p:sldId id="282" r:id="rId95"/>
    <p:sldId id="266" r:id="rId96"/>
    <p:sldId id="336" r:id="rId97"/>
  </p:sldIdLst>
  <p:sldSz cx="12192000" cy="6858000"/>
  <p:notesSz cx="6858000" cy="9144000"/>
  <p:embeddedFontLst>
    <p:embeddedFont>
      <p:font typeface="Raleway" pitchFamily="2" charset="0"/>
      <p:regular r:id="rId99"/>
      <p:bold r:id="rId100"/>
      <p:italic r:id="rId101"/>
      <p:boldItalic r:id="rId102"/>
    </p:embeddedFont>
    <p:embeddedFont>
      <p:font typeface="Roboto" panose="02000000000000000000" pitchFamily="2" charset="0"/>
      <p:regular r:id="rId103"/>
      <p:bold r:id="rId104"/>
      <p:italic r:id="rId105"/>
      <p:boldItalic r:id="rId106"/>
    </p:embeddedFont>
    <p:embeddedFont>
      <p:font typeface="Roboto Black" panose="02000000000000000000" pitchFamily="2" charset="0"/>
      <p:bold r:id="rId107"/>
      <p:boldItalic r:id="rId10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456245-77FA-40BF-AB64-7E757AA77A2C}" v="2" dt="2026-09-21T16:27:39.1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20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tableStyles" Target="tableStyles.xml"/><Relationship Id="rId16" Type="http://schemas.openxmlformats.org/officeDocument/2006/relationships/slide" Target="slides/slide9.xml"/><Relationship Id="rId107" Type="http://schemas.openxmlformats.org/officeDocument/2006/relationships/font" Target="fonts/font9.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4.fntdata"/><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microsoft.com/office/2015/10/relationships/revisionInfo" Target="revisionInfo.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5.fntdata"/><Relationship Id="rId108" Type="http://schemas.openxmlformats.org/officeDocument/2006/relationships/font" Target="fonts/font10.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font" Target="fonts/font8.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presProps" Target="presProps.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font" Target="fonts/font6.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BB725-35AE-415D-AE45-8A10BE05722D}" type="doc">
      <dgm:prSet loTypeId="urn:microsoft.com/office/officeart/2005/8/layout/arrow3" loCatId="relationship" qsTypeId="urn:microsoft.com/office/officeart/2005/8/quickstyle/simple1#1" qsCatId="simple" csTypeId="urn:microsoft.com/office/officeart/2005/8/colors/accent0_3#1" csCatId="mainScheme" phldr="1"/>
      <dgm:spPr/>
      <dgm:t>
        <a:bodyPr/>
        <a:lstStyle/>
        <a:p>
          <a:endParaRPr lang="en-US"/>
        </a:p>
      </dgm:t>
    </dgm:pt>
    <dgm:pt modelId="{8BF98BAC-93B8-4FF7-A40E-6579C2E54153}">
      <dgm:prSet phldrT="[Text]" phldr="0"/>
      <dgm:spPr/>
      <dgm:t>
        <a:bodyPr/>
        <a:lstStyle/>
        <a:p>
          <a:r>
            <a:rPr lang="en-US"/>
            <a:t>Homeless services has a critical role in disaster response</a:t>
          </a:r>
        </a:p>
      </dgm:t>
    </dgm:pt>
    <dgm:pt modelId="{55FE1152-1DF7-4C67-8E23-E65A6B7F1C19}" type="parTrans" cxnId="{86A47552-2432-4E89-AC95-4D99F06C95D1}">
      <dgm:prSet/>
      <dgm:spPr/>
      <dgm:t>
        <a:bodyPr/>
        <a:lstStyle/>
        <a:p>
          <a:endParaRPr lang="en-US"/>
        </a:p>
      </dgm:t>
    </dgm:pt>
    <dgm:pt modelId="{0929460A-979B-4ACB-9C53-57D472B2EC70}" type="sibTrans" cxnId="{86A47552-2432-4E89-AC95-4D99F06C95D1}">
      <dgm:prSet/>
      <dgm:spPr/>
      <dgm:t>
        <a:bodyPr/>
        <a:lstStyle/>
        <a:p>
          <a:endParaRPr lang="en-US"/>
        </a:p>
      </dgm:t>
    </dgm:pt>
    <dgm:pt modelId="{1976F720-4FCD-4924-9B73-29ADF8C5E616}">
      <dgm:prSet phldrT="[Text]" phldr="0"/>
      <dgm:spPr/>
      <dgm:t>
        <a:bodyPr/>
        <a:lstStyle/>
        <a:p>
          <a:r>
            <a:rPr lang="en-US"/>
            <a:t>Our role is to </a:t>
          </a:r>
          <a:r>
            <a:rPr lang="en-US" b="0" i="0" u="sng"/>
            <a:t>support</a:t>
          </a:r>
          <a:r>
            <a:rPr lang="en-US" i="0"/>
            <a:t> disaster response, </a:t>
          </a:r>
          <a:r>
            <a:rPr lang="en-US" i="0" u="sng"/>
            <a:t>not </a:t>
          </a:r>
          <a:r>
            <a:rPr lang="en-US" b="0" i="0" u="sng"/>
            <a:t>replace</a:t>
          </a:r>
          <a:r>
            <a:rPr lang="en-US" i="0" u="none"/>
            <a:t> </a:t>
          </a:r>
          <a:r>
            <a:rPr lang="en-US" i="0"/>
            <a:t>it</a:t>
          </a:r>
          <a:endParaRPr lang="en-US"/>
        </a:p>
      </dgm:t>
    </dgm:pt>
    <dgm:pt modelId="{05F60CF6-5E0F-4925-AEAE-7E21C6FC6367}" type="parTrans" cxnId="{B7C3D2A7-DF71-402B-B9E7-FA5730E688FD}">
      <dgm:prSet/>
      <dgm:spPr/>
      <dgm:t>
        <a:bodyPr/>
        <a:lstStyle/>
        <a:p>
          <a:endParaRPr lang="en-US"/>
        </a:p>
      </dgm:t>
    </dgm:pt>
    <dgm:pt modelId="{D0EFCA1E-984C-4297-874E-EDD431CC306F}" type="sibTrans" cxnId="{B7C3D2A7-DF71-402B-B9E7-FA5730E688FD}">
      <dgm:prSet/>
      <dgm:spPr/>
      <dgm:t>
        <a:bodyPr/>
        <a:lstStyle/>
        <a:p>
          <a:endParaRPr lang="en-US"/>
        </a:p>
      </dgm:t>
    </dgm:pt>
    <dgm:pt modelId="{5B300FE1-1A3D-461D-B18C-A5D23CC0E124}" type="pres">
      <dgm:prSet presAssocID="{977BB725-35AE-415D-AE45-8A10BE05722D}" presName="compositeShape" presStyleCnt="0">
        <dgm:presLayoutVars>
          <dgm:chMax val="2"/>
          <dgm:dir/>
          <dgm:resizeHandles val="exact"/>
        </dgm:presLayoutVars>
      </dgm:prSet>
      <dgm:spPr/>
    </dgm:pt>
    <dgm:pt modelId="{8BC1E2CE-8733-43D2-9183-EB0DB2D54358}" type="pres">
      <dgm:prSet presAssocID="{977BB725-35AE-415D-AE45-8A10BE05722D}" presName="divider" presStyleLbl="fgShp" presStyleIdx="0" presStyleCnt="1">
        <dgm:style>
          <a:lnRef idx="0">
            <a:scrgbClr r="0" g="0" b="0"/>
          </a:lnRef>
          <a:fillRef idx="0">
            <a:scrgbClr r="0" g="0" b="0"/>
          </a:fillRef>
          <a:effectRef idx="0">
            <a:scrgbClr r="0" g="0" b="0"/>
          </a:effectRef>
          <a:fontRef idx="minor">
            <a:schemeClr val="lt1"/>
          </a:fontRef>
        </dgm:style>
      </dgm:prSet>
      <dgm:spPr>
        <a:solidFill>
          <a:schemeClr val="accent3"/>
        </a:solidFill>
        <a:ln>
          <a:noFill/>
        </a:ln>
      </dgm:spPr>
    </dgm:pt>
    <dgm:pt modelId="{FC16EAAC-0EE8-43B0-8C5F-EDAEC6BDA72E}" type="pres">
      <dgm:prSet presAssocID="{8BF98BAC-93B8-4FF7-A40E-6579C2E54153}" presName="downArrow" presStyleLbl="node1" presStyleIdx="0" presStyleCnt="2">
        <dgm:style>
          <a:lnRef idx="0">
            <a:scrgbClr r="0" g="0" b="0"/>
          </a:lnRef>
          <a:fillRef idx="0">
            <a:scrgbClr r="0" g="0" b="0"/>
          </a:fillRef>
          <a:effectRef idx="0">
            <a:scrgbClr r="0" g="0" b="0"/>
          </a:effectRef>
          <a:fontRef idx="minor">
            <a:schemeClr val="lt1"/>
          </a:fontRef>
        </dgm:style>
      </dgm:prSet>
      <dgm:spPr>
        <a:solidFill>
          <a:schemeClr val="accent3"/>
        </a:solidFill>
        <a:ln>
          <a:noFill/>
        </a:ln>
      </dgm:spPr>
    </dgm:pt>
    <dgm:pt modelId="{AD9D4BD4-65A8-471E-91F9-E658E1C642B6}" type="pres">
      <dgm:prSet presAssocID="{8BF98BAC-93B8-4FF7-A40E-6579C2E54153}" presName="downArrowText" presStyleLbl="revTx" presStyleIdx="0" presStyleCnt="2">
        <dgm:presLayoutVars>
          <dgm:bulletEnabled val="1"/>
        </dgm:presLayoutVars>
      </dgm:prSet>
      <dgm:spPr/>
    </dgm:pt>
    <dgm:pt modelId="{98A657DD-7B1E-444D-89C1-C1BE7126D38E}" type="pres">
      <dgm:prSet presAssocID="{1976F720-4FCD-4924-9B73-29ADF8C5E616}" presName="upArrow" presStyleLbl="node1" presStyleIdx="1" presStyleCnt="2">
        <dgm:style>
          <a:lnRef idx="0">
            <a:scrgbClr r="0" g="0" b="0"/>
          </a:lnRef>
          <a:fillRef idx="0">
            <a:scrgbClr r="0" g="0" b="0"/>
          </a:fillRef>
          <a:effectRef idx="0">
            <a:scrgbClr r="0" g="0" b="0"/>
          </a:effectRef>
          <a:fontRef idx="minor">
            <a:schemeClr val="lt1"/>
          </a:fontRef>
        </dgm:style>
      </dgm:prSet>
      <dgm:spPr>
        <a:solidFill>
          <a:schemeClr val="accent3"/>
        </a:solidFill>
        <a:ln>
          <a:noFill/>
        </a:ln>
      </dgm:spPr>
    </dgm:pt>
    <dgm:pt modelId="{F84897A9-CE9A-45E3-A725-7B773FB5D7EC}" type="pres">
      <dgm:prSet presAssocID="{1976F720-4FCD-4924-9B73-29ADF8C5E616}" presName="upArrowText" presStyleLbl="revTx" presStyleIdx="1" presStyleCnt="2">
        <dgm:presLayoutVars>
          <dgm:bulletEnabled val="1"/>
        </dgm:presLayoutVars>
      </dgm:prSet>
      <dgm:spPr/>
    </dgm:pt>
  </dgm:ptLst>
  <dgm:cxnLst>
    <dgm:cxn modelId="{A289AB13-FDE8-4EC9-9DF7-09B90F885F2F}" type="presOf" srcId="{8BF98BAC-93B8-4FF7-A40E-6579C2E54153}" destId="{AD9D4BD4-65A8-471E-91F9-E658E1C642B6}" srcOrd="0" destOrd="0" presId="urn:microsoft.com/office/officeart/2005/8/layout/arrow3"/>
    <dgm:cxn modelId="{97BBB32C-DF01-41E5-A918-5345C7AE289E}" type="presOf" srcId="{977BB725-35AE-415D-AE45-8A10BE05722D}" destId="{5B300FE1-1A3D-461D-B18C-A5D23CC0E124}" srcOrd="0" destOrd="0" presId="urn:microsoft.com/office/officeart/2005/8/layout/arrow3"/>
    <dgm:cxn modelId="{01FE2B41-9467-41BD-8712-92D9C4C82D46}" type="presOf" srcId="{1976F720-4FCD-4924-9B73-29ADF8C5E616}" destId="{F84897A9-CE9A-45E3-A725-7B773FB5D7EC}" srcOrd="0" destOrd="0" presId="urn:microsoft.com/office/officeart/2005/8/layout/arrow3"/>
    <dgm:cxn modelId="{86A47552-2432-4E89-AC95-4D99F06C95D1}" srcId="{977BB725-35AE-415D-AE45-8A10BE05722D}" destId="{8BF98BAC-93B8-4FF7-A40E-6579C2E54153}" srcOrd="0" destOrd="0" parTransId="{55FE1152-1DF7-4C67-8E23-E65A6B7F1C19}" sibTransId="{0929460A-979B-4ACB-9C53-57D472B2EC70}"/>
    <dgm:cxn modelId="{B7C3D2A7-DF71-402B-B9E7-FA5730E688FD}" srcId="{977BB725-35AE-415D-AE45-8A10BE05722D}" destId="{1976F720-4FCD-4924-9B73-29ADF8C5E616}" srcOrd="1" destOrd="0" parTransId="{05F60CF6-5E0F-4925-AEAE-7E21C6FC6367}" sibTransId="{D0EFCA1E-984C-4297-874E-EDD431CC306F}"/>
    <dgm:cxn modelId="{FDC5B61D-48F6-4AEE-9FB2-24E5856BBC6C}" type="presParOf" srcId="{5B300FE1-1A3D-461D-B18C-A5D23CC0E124}" destId="{8BC1E2CE-8733-43D2-9183-EB0DB2D54358}" srcOrd="0" destOrd="0" presId="urn:microsoft.com/office/officeart/2005/8/layout/arrow3"/>
    <dgm:cxn modelId="{39EF5B8A-1F5F-4471-859D-3CF1A094E5D7}" type="presParOf" srcId="{5B300FE1-1A3D-461D-B18C-A5D23CC0E124}" destId="{FC16EAAC-0EE8-43B0-8C5F-EDAEC6BDA72E}" srcOrd="1" destOrd="0" presId="urn:microsoft.com/office/officeart/2005/8/layout/arrow3"/>
    <dgm:cxn modelId="{DAE202EA-7F3B-4E34-935C-FB7F63F66DD7}" type="presParOf" srcId="{5B300FE1-1A3D-461D-B18C-A5D23CC0E124}" destId="{AD9D4BD4-65A8-471E-91F9-E658E1C642B6}" srcOrd="2" destOrd="0" presId="urn:microsoft.com/office/officeart/2005/8/layout/arrow3"/>
    <dgm:cxn modelId="{08647345-77DE-4E67-BCE6-E102AB2BF34B}" type="presParOf" srcId="{5B300FE1-1A3D-461D-B18C-A5D23CC0E124}" destId="{98A657DD-7B1E-444D-89C1-C1BE7126D38E}" srcOrd="3" destOrd="0" presId="urn:microsoft.com/office/officeart/2005/8/layout/arrow3"/>
    <dgm:cxn modelId="{4BCE32CE-4B34-4C62-A128-95BB6CA7E002}" type="presParOf" srcId="{5B300FE1-1A3D-461D-B18C-A5D23CC0E124}" destId="{F84897A9-CE9A-45E3-A725-7B773FB5D7EC}" srcOrd="4" destOrd="0" presId="urn:microsoft.com/office/officeart/2005/8/layout/arrow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48DB50-3F08-43D1-A58D-8E26F3BBBA73}" type="doc">
      <dgm:prSet loTypeId="urn:microsoft.com/office/officeart/2005/8/layout/list1" loCatId="list" qsTypeId="urn:microsoft.com/office/officeart/2005/8/quickstyle/simple4#1" qsCatId="simple" csTypeId="urn:microsoft.com/office/officeart/2005/8/colors/colorful1#1" csCatId="colorful" phldr="1"/>
      <dgm:spPr/>
      <dgm:t>
        <a:bodyPr/>
        <a:lstStyle/>
        <a:p>
          <a:endParaRPr lang="en-US"/>
        </a:p>
      </dgm:t>
    </dgm:pt>
    <dgm:pt modelId="{E20BAC74-580A-4297-BE1F-0762B8F8B171}">
      <dgm:prSet/>
      <dgm:spPr/>
      <dgm:t>
        <a:bodyPr/>
        <a:lstStyle/>
        <a:p>
          <a:pPr>
            <a:defRPr b="1"/>
          </a:pPr>
          <a:r>
            <a:rPr lang="en-US" b="1" i="0">
              <a:latin typeface="Arial"/>
            </a:rPr>
            <a:t>The</a:t>
          </a:r>
          <a:r>
            <a:rPr lang="en-US">
              <a:latin typeface="Arial"/>
            </a:rPr>
            <a:t> Challenge</a:t>
          </a:r>
          <a:endParaRPr lang="en-US"/>
        </a:p>
      </dgm:t>
    </dgm:pt>
    <dgm:pt modelId="{0933D553-BFB1-4169-BF8A-608A31FA8490}" type="parTrans" cxnId="{D80DC7FB-2ADD-4D0C-A8D1-8159D541A1A2}">
      <dgm:prSet/>
      <dgm:spPr/>
      <dgm:t>
        <a:bodyPr/>
        <a:lstStyle/>
        <a:p>
          <a:endParaRPr lang="en-US"/>
        </a:p>
      </dgm:t>
    </dgm:pt>
    <dgm:pt modelId="{9D0811A2-F16C-4C6B-BCC7-E279C4232428}" type="sibTrans" cxnId="{D80DC7FB-2ADD-4D0C-A8D1-8159D541A1A2}">
      <dgm:prSet/>
      <dgm:spPr/>
      <dgm:t>
        <a:bodyPr/>
        <a:lstStyle/>
        <a:p>
          <a:endParaRPr lang="en-US"/>
        </a:p>
      </dgm:t>
    </dgm:pt>
    <dgm:pt modelId="{63F80857-0AEA-45A8-BAA7-A0DCF287E925}">
      <dgm:prSet phldr="0"/>
      <dgm:spPr/>
      <dgm:t>
        <a:bodyPr/>
        <a:lstStyle/>
        <a:p>
          <a:pPr rtl="0">
            <a:defRPr b="1"/>
          </a:pPr>
          <a:r>
            <a:rPr lang="en-US">
              <a:latin typeface="Arial"/>
            </a:rPr>
            <a:t>The Question</a:t>
          </a:r>
          <a:endParaRPr lang="en-US"/>
        </a:p>
      </dgm:t>
    </dgm:pt>
    <dgm:pt modelId="{88D87F11-E3E6-459E-A2E1-452495F55945}" type="parTrans" cxnId="{DDAF73BE-1579-4ED7-B11D-14D8A55E41C2}">
      <dgm:prSet/>
      <dgm:spPr/>
      <dgm:t>
        <a:bodyPr/>
        <a:lstStyle/>
        <a:p>
          <a:endParaRPr lang="en-US"/>
        </a:p>
      </dgm:t>
    </dgm:pt>
    <dgm:pt modelId="{14382E05-5969-400A-8343-164841B56262}" type="sibTrans" cxnId="{DDAF73BE-1579-4ED7-B11D-14D8A55E41C2}">
      <dgm:prSet/>
      <dgm:spPr/>
      <dgm:t>
        <a:bodyPr/>
        <a:lstStyle/>
        <a:p>
          <a:endParaRPr lang="en-US"/>
        </a:p>
      </dgm:t>
    </dgm:pt>
    <dgm:pt modelId="{D3D88AC9-E4A3-420F-968F-E494D99B9803}">
      <dgm:prSet phldrT="[Text]" phldr="0"/>
      <dgm:spPr/>
      <dgm:t>
        <a:bodyPr/>
        <a:lstStyle/>
        <a:p>
          <a:pPr rtl="0"/>
          <a:r>
            <a:rPr lang="en-US" b="0" i="0">
              <a:latin typeface="Arial"/>
            </a:rPr>
            <a:t>The</a:t>
          </a:r>
          <a:r>
            <a:rPr lang="en-US" b="0">
              <a:latin typeface="Arial"/>
            </a:rPr>
            <a:t> TX BoS CoC spans 214 counties with diverse communities.</a:t>
          </a:r>
          <a:endParaRPr lang="en-US" b="1"/>
        </a:p>
      </dgm:t>
    </dgm:pt>
    <dgm:pt modelId="{6A1060EB-F02E-4D8F-8D5E-8F789F7DDBF0}" type="parTrans" cxnId="{91C81179-E1BB-4EE0-954D-DEA6C09D1694}">
      <dgm:prSet/>
      <dgm:spPr/>
    </dgm:pt>
    <dgm:pt modelId="{63CA9A84-61CB-41AB-A5F2-3B896A6A27C2}" type="sibTrans" cxnId="{91C81179-E1BB-4EE0-954D-DEA6C09D1694}">
      <dgm:prSet/>
      <dgm:spPr/>
    </dgm:pt>
    <dgm:pt modelId="{44302884-F8AC-4955-8514-05FE12D6C207}">
      <dgm:prSet phldrT="[Text]" phldr="0"/>
      <dgm:spPr/>
      <dgm:t>
        <a:bodyPr/>
        <a:lstStyle/>
        <a:p>
          <a:pPr rtl="0"/>
          <a:r>
            <a:rPr lang="en-US" sz="2400" b="1">
              <a:solidFill>
                <a:schemeClr val="bg1"/>
              </a:solidFill>
              <a:latin typeface="Arial"/>
            </a:rPr>
            <a:t>How do we maintain visibility into housing and homelessness-related concerns across 214 counties when disasters occur?</a:t>
          </a:r>
          <a:endParaRPr lang="en-US">
            <a:solidFill>
              <a:schemeClr val="bg1"/>
            </a:solidFill>
          </a:endParaRPr>
        </a:p>
      </dgm:t>
    </dgm:pt>
    <dgm:pt modelId="{890A4AAE-283D-4CED-AAB7-DC01C3A492B1}" type="parTrans" cxnId="{D0EE7883-9E07-41F5-A673-E375A946989F}">
      <dgm:prSet/>
      <dgm:spPr/>
    </dgm:pt>
    <dgm:pt modelId="{2B63D4AD-CF32-49C9-9CCE-50ABA5E0C2C7}" type="sibTrans" cxnId="{D0EE7883-9E07-41F5-A673-E375A946989F}">
      <dgm:prSet/>
      <dgm:spPr/>
    </dgm:pt>
    <dgm:pt modelId="{429F4913-ED05-4AB8-950A-BD4C9EBF1A28}">
      <dgm:prSet phldrT="[Text]" phldr="0"/>
      <dgm:spPr/>
      <dgm:t>
        <a:bodyPr/>
        <a:lstStyle/>
        <a:p>
          <a:pPr rtl="0">
            <a:defRPr b="1"/>
          </a:pPr>
          <a:r>
            <a:rPr lang="en-US" b="0">
              <a:latin typeface="Arial"/>
            </a:rPr>
            <a:t>Disaster can create impacts for people experiencing homelessness and housing instability.</a:t>
          </a:r>
          <a:endParaRPr lang="en-US"/>
        </a:p>
      </dgm:t>
    </dgm:pt>
    <dgm:pt modelId="{A062A0FF-A282-47FB-96FC-CEB887FD0D41}" type="parTrans" cxnId="{3050544A-F8C3-4C1A-9FCC-C2B745CC4709}">
      <dgm:prSet/>
      <dgm:spPr/>
    </dgm:pt>
    <dgm:pt modelId="{1D518406-D526-43E9-BE23-4F9CDC5FFBCF}" type="sibTrans" cxnId="{3050544A-F8C3-4C1A-9FCC-C2B745CC4709}">
      <dgm:prSet/>
      <dgm:spPr/>
    </dgm:pt>
    <dgm:pt modelId="{F0B928E8-815E-4A80-BCBE-DF1A35C8F384}">
      <dgm:prSet phldrT="[Text]" phldr="0"/>
      <dgm:spPr/>
      <dgm:t>
        <a:bodyPr/>
        <a:lstStyle/>
        <a:p>
          <a:pPr rtl="0">
            <a:defRPr b="1"/>
          </a:pPr>
          <a:r>
            <a:rPr lang="en-US" b="0">
              <a:latin typeface="Arial"/>
            </a:rPr>
            <a:t>Situational awareness can be difficult to obtain from county to county, especially in rural and frontier communities.</a:t>
          </a:r>
          <a:endParaRPr lang="en-US" b="0"/>
        </a:p>
      </dgm:t>
    </dgm:pt>
    <dgm:pt modelId="{9BD1968E-BC27-4ED4-A749-0A42FABC1ECE}" type="parTrans" cxnId="{30C9A955-E823-40C5-B791-3DD62B48B46E}">
      <dgm:prSet/>
      <dgm:spPr/>
    </dgm:pt>
    <dgm:pt modelId="{B1CB91AB-53A5-428A-8C98-EF92F7FD2452}" type="sibTrans" cxnId="{30C9A955-E823-40C5-B791-3DD62B48B46E}">
      <dgm:prSet/>
      <dgm:spPr/>
    </dgm:pt>
    <dgm:pt modelId="{4A412BE7-94C5-415D-8CD6-064091928E47}">
      <dgm:prSet phldrT="[Text]" phldr="0"/>
      <dgm:spPr/>
      <dgm:t>
        <a:bodyPr/>
        <a:lstStyle/>
        <a:p>
          <a:endParaRPr lang="en-US" b="0"/>
        </a:p>
      </dgm:t>
    </dgm:pt>
    <dgm:pt modelId="{EF114FAD-5671-4E75-8043-9FD69D4012BA}" type="parTrans" cxnId="{D32B6DE4-A9C9-4CB3-A755-52DDBC503343}">
      <dgm:prSet/>
      <dgm:spPr/>
    </dgm:pt>
    <dgm:pt modelId="{21112DE8-F662-40F6-AF7B-AF692B0362F5}" type="sibTrans" cxnId="{D32B6DE4-A9C9-4CB3-A755-52DDBC503343}">
      <dgm:prSet/>
      <dgm:spPr/>
    </dgm:pt>
    <dgm:pt modelId="{D8271E3E-4A92-494F-BAB7-831C33DDB335}" type="pres">
      <dgm:prSet presAssocID="{2048DB50-3F08-43D1-A58D-8E26F3BBBA73}" presName="linear" presStyleCnt="0">
        <dgm:presLayoutVars>
          <dgm:dir/>
          <dgm:animLvl val="lvl"/>
          <dgm:resizeHandles val="exact"/>
        </dgm:presLayoutVars>
      </dgm:prSet>
      <dgm:spPr/>
    </dgm:pt>
    <dgm:pt modelId="{8B86ED9F-D11A-4A5C-A2A0-0D2B4B97BFE3}" type="pres">
      <dgm:prSet presAssocID="{E20BAC74-580A-4297-BE1F-0762B8F8B171}" presName="parentLin" presStyleCnt="0"/>
      <dgm:spPr/>
    </dgm:pt>
    <dgm:pt modelId="{E233F7F7-322B-49FD-97EE-48791753AC37}" type="pres">
      <dgm:prSet presAssocID="{E20BAC74-580A-4297-BE1F-0762B8F8B171}" presName="parentLeftMargin" presStyleLbl="node1" presStyleIdx="0" presStyleCnt="2"/>
      <dgm:spPr/>
    </dgm:pt>
    <dgm:pt modelId="{6AE0A3CE-E4AC-420B-8092-D0D7CF9F844A}" type="pres">
      <dgm:prSet presAssocID="{E20BAC74-580A-4297-BE1F-0762B8F8B171}" presName="parentText" presStyleLbl="node1" presStyleIdx="0" presStyleCnt="2">
        <dgm:presLayoutVars>
          <dgm:chMax val="0"/>
          <dgm:bulletEnabled val="1"/>
        </dgm:presLayoutVars>
      </dgm:prSet>
      <dgm:spPr/>
    </dgm:pt>
    <dgm:pt modelId="{965DE1ED-34C1-4C9F-8475-99BF1F94B4CD}" type="pres">
      <dgm:prSet presAssocID="{E20BAC74-580A-4297-BE1F-0762B8F8B171}" presName="negativeSpace" presStyleCnt="0"/>
      <dgm:spPr/>
    </dgm:pt>
    <dgm:pt modelId="{5F4DA861-45EE-4F1C-91F7-7D7656B5A232}" type="pres">
      <dgm:prSet presAssocID="{E20BAC74-580A-4297-BE1F-0762B8F8B171}" presName="childText" presStyleLbl="conFgAcc1" presStyleIdx="0" presStyleCnt="2">
        <dgm:presLayoutVars>
          <dgm:bulletEnabled val="1"/>
        </dgm:presLayoutVars>
      </dgm:prSet>
      <dgm:spPr/>
    </dgm:pt>
    <dgm:pt modelId="{F5AFFD96-1BA9-495D-9694-4C2469AD3384}" type="pres">
      <dgm:prSet presAssocID="{9D0811A2-F16C-4C6B-BCC7-E279C4232428}" presName="spaceBetweenRectangles" presStyleCnt="0"/>
      <dgm:spPr/>
    </dgm:pt>
    <dgm:pt modelId="{549D75BA-63AC-496A-AE40-0CCC447CC084}" type="pres">
      <dgm:prSet presAssocID="{63F80857-0AEA-45A8-BAA7-A0DCF287E925}" presName="parentLin" presStyleCnt="0"/>
      <dgm:spPr/>
    </dgm:pt>
    <dgm:pt modelId="{9A7DC0F8-C0A1-47F4-BA5A-5FB8C53AEAA6}" type="pres">
      <dgm:prSet presAssocID="{63F80857-0AEA-45A8-BAA7-A0DCF287E925}" presName="parentLeftMargin" presStyleLbl="node1" presStyleIdx="0" presStyleCnt="2"/>
      <dgm:spPr/>
    </dgm:pt>
    <dgm:pt modelId="{E595AD17-2E27-4BA4-87BC-23BCA544D845}" type="pres">
      <dgm:prSet presAssocID="{63F80857-0AEA-45A8-BAA7-A0DCF287E925}" presName="parentText" presStyleLbl="node1" presStyleIdx="1" presStyleCnt="2">
        <dgm:presLayoutVars>
          <dgm:chMax val="0"/>
          <dgm:bulletEnabled val="1"/>
        </dgm:presLayoutVars>
      </dgm:prSet>
      <dgm:spPr/>
    </dgm:pt>
    <dgm:pt modelId="{D4BB1A85-5D19-46C7-ACBD-F2B61F7BC3B6}" type="pres">
      <dgm:prSet presAssocID="{63F80857-0AEA-45A8-BAA7-A0DCF287E925}" presName="negativeSpace" presStyleCnt="0"/>
      <dgm:spPr/>
    </dgm:pt>
    <dgm:pt modelId="{BC2BE963-1DE6-430E-9F42-EE7E05F8E179}" type="pres">
      <dgm:prSet presAssocID="{63F80857-0AEA-45A8-BAA7-A0DCF287E925}" presName="childText" presStyleLbl="conFgAcc1" presStyleIdx="1" presStyleCnt="2">
        <dgm:presLayoutVars>
          <dgm:bulletEnabled val="1"/>
        </dgm:presLayoutVars>
      </dgm:prSet>
      <dgm:spPr/>
    </dgm:pt>
  </dgm:ptLst>
  <dgm:cxnLst>
    <dgm:cxn modelId="{3050544A-F8C3-4C1A-9FCC-C2B745CC4709}" srcId="{E20BAC74-580A-4297-BE1F-0762B8F8B171}" destId="{429F4913-ED05-4AB8-950A-BD4C9EBF1A28}" srcOrd="1" destOrd="0" parTransId="{A062A0FF-A282-47FB-96FC-CEB887FD0D41}" sibTransId="{1D518406-D526-43E9-BE23-4F9CDC5FFBCF}"/>
    <dgm:cxn modelId="{30C9A955-E823-40C5-B791-3DD62B48B46E}" srcId="{E20BAC74-580A-4297-BE1F-0762B8F8B171}" destId="{F0B928E8-815E-4A80-BCBE-DF1A35C8F384}" srcOrd="2" destOrd="0" parTransId="{9BD1968E-BC27-4ED4-A749-0A42FABC1ECE}" sibTransId="{B1CB91AB-53A5-428A-8C98-EF92F7FD2452}"/>
    <dgm:cxn modelId="{F6E4D255-5E33-4161-ADB8-41D9EE2F2788}" type="presOf" srcId="{429F4913-ED05-4AB8-950A-BD4C9EBF1A28}" destId="{5F4DA861-45EE-4F1C-91F7-7D7656B5A232}" srcOrd="0" destOrd="1" presId="urn:microsoft.com/office/officeart/2005/8/layout/list1"/>
    <dgm:cxn modelId="{91C81179-E1BB-4EE0-954D-DEA6C09D1694}" srcId="{E20BAC74-580A-4297-BE1F-0762B8F8B171}" destId="{D3D88AC9-E4A3-420F-968F-E494D99B9803}" srcOrd="0" destOrd="0" parTransId="{6A1060EB-F02E-4D8F-8D5E-8F789F7DDBF0}" sibTransId="{63CA9A84-61CB-41AB-A5F2-3B896A6A27C2}"/>
    <dgm:cxn modelId="{D0EE7883-9E07-41F5-A673-E375A946989F}" srcId="{63F80857-0AEA-45A8-BAA7-A0DCF287E925}" destId="{44302884-F8AC-4955-8514-05FE12D6C207}" srcOrd="0" destOrd="0" parTransId="{890A4AAE-283D-4CED-AAB7-DC01C3A492B1}" sibTransId="{2B63D4AD-CF32-49C9-9CCE-50ABA5E0C2C7}"/>
    <dgm:cxn modelId="{46119D92-8EDF-4719-B886-DDC89F68CA3A}" type="presOf" srcId="{D3D88AC9-E4A3-420F-968F-E494D99B9803}" destId="{5F4DA861-45EE-4F1C-91F7-7D7656B5A232}" srcOrd="0" destOrd="0" presId="urn:microsoft.com/office/officeart/2005/8/layout/list1"/>
    <dgm:cxn modelId="{B7939495-32E7-47C3-BADD-9027CC24D85E}" type="presOf" srcId="{4A412BE7-94C5-415D-8CD6-064091928E47}" destId="{BC2BE963-1DE6-430E-9F42-EE7E05F8E179}" srcOrd="0" destOrd="1" presId="urn:microsoft.com/office/officeart/2005/8/layout/list1"/>
    <dgm:cxn modelId="{E860B3A3-4EEA-4950-83D9-57C3D463D8C1}" type="presOf" srcId="{E20BAC74-580A-4297-BE1F-0762B8F8B171}" destId="{6AE0A3CE-E4AC-420B-8092-D0D7CF9F844A}" srcOrd="1" destOrd="0" presId="urn:microsoft.com/office/officeart/2005/8/layout/list1"/>
    <dgm:cxn modelId="{DDAF73BE-1579-4ED7-B11D-14D8A55E41C2}" srcId="{2048DB50-3F08-43D1-A58D-8E26F3BBBA73}" destId="{63F80857-0AEA-45A8-BAA7-A0DCF287E925}" srcOrd="1" destOrd="0" parTransId="{88D87F11-E3E6-459E-A2E1-452495F55945}" sibTransId="{14382E05-5969-400A-8343-164841B56262}"/>
    <dgm:cxn modelId="{354DBEC1-04B6-46A1-BDF2-FA77B2A418BB}" type="presOf" srcId="{63F80857-0AEA-45A8-BAA7-A0DCF287E925}" destId="{9A7DC0F8-C0A1-47F4-BA5A-5FB8C53AEAA6}" srcOrd="0" destOrd="0" presId="urn:microsoft.com/office/officeart/2005/8/layout/list1"/>
    <dgm:cxn modelId="{3F630CC8-7C0B-41FB-94A0-74910A204502}" type="presOf" srcId="{2048DB50-3F08-43D1-A58D-8E26F3BBBA73}" destId="{D8271E3E-4A92-494F-BAB7-831C33DDB335}" srcOrd="0" destOrd="0" presId="urn:microsoft.com/office/officeart/2005/8/layout/list1"/>
    <dgm:cxn modelId="{D4178DCC-BE52-4015-8600-9FAAFF46F2A9}" type="presOf" srcId="{E20BAC74-580A-4297-BE1F-0762B8F8B171}" destId="{E233F7F7-322B-49FD-97EE-48791753AC37}" srcOrd="0" destOrd="0" presId="urn:microsoft.com/office/officeart/2005/8/layout/list1"/>
    <dgm:cxn modelId="{FA7C17DC-7647-4995-B153-C7510E67F553}" type="presOf" srcId="{F0B928E8-815E-4A80-BCBE-DF1A35C8F384}" destId="{5F4DA861-45EE-4F1C-91F7-7D7656B5A232}" srcOrd="0" destOrd="2" presId="urn:microsoft.com/office/officeart/2005/8/layout/list1"/>
    <dgm:cxn modelId="{D32B6DE4-A9C9-4CB3-A755-52DDBC503343}" srcId="{63F80857-0AEA-45A8-BAA7-A0DCF287E925}" destId="{4A412BE7-94C5-415D-8CD6-064091928E47}" srcOrd="1" destOrd="0" parTransId="{EF114FAD-5671-4E75-8043-9FD69D4012BA}" sibTransId="{21112DE8-F662-40F6-AF7B-AF692B0362F5}"/>
    <dgm:cxn modelId="{485F45F3-52D2-45E2-8ECC-5FBA231409D4}" type="presOf" srcId="{63F80857-0AEA-45A8-BAA7-A0DCF287E925}" destId="{E595AD17-2E27-4BA4-87BC-23BCA544D845}" srcOrd="1" destOrd="0" presId="urn:microsoft.com/office/officeart/2005/8/layout/list1"/>
    <dgm:cxn modelId="{D80DC7FB-2ADD-4D0C-A8D1-8159D541A1A2}" srcId="{2048DB50-3F08-43D1-A58D-8E26F3BBBA73}" destId="{E20BAC74-580A-4297-BE1F-0762B8F8B171}" srcOrd="0" destOrd="0" parTransId="{0933D553-BFB1-4169-BF8A-608A31FA8490}" sibTransId="{9D0811A2-F16C-4C6B-BCC7-E279C4232428}"/>
    <dgm:cxn modelId="{867A26FF-3048-44EE-B1DC-B674CC272179}" type="presOf" srcId="{44302884-F8AC-4955-8514-05FE12D6C207}" destId="{BC2BE963-1DE6-430E-9F42-EE7E05F8E179}" srcOrd="0" destOrd="0" presId="urn:microsoft.com/office/officeart/2005/8/layout/list1"/>
    <dgm:cxn modelId="{2D61AB75-37A7-4116-9CFE-AD60578E1C35}" type="presParOf" srcId="{D8271E3E-4A92-494F-BAB7-831C33DDB335}" destId="{8B86ED9F-D11A-4A5C-A2A0-0D2B4B97BFE3}" srcOrd="0" destOrd="0" presId="urn:microsoft.com/office/officeart/2005/8/layout/list1"/>
    <dgm:cxn modelId="{C1BBE82E-B277-499F-8A28-55E8B20CC576}" type="presParOf" srcId="{8B86ED9F-D11A-4A5C-A2A0-0D2B4B97BFE3}" destId="{E233F7F7-322B-49FD-97EE-48791753AC37}" srcOrd="0" destOrd="0" presId="urn:microsoft.com/office/officeart/2005/8/layout/list1"/>
    <dgm:cxn modelId="{48CCBFE7-1240-433C-8301-F5E18F638067}" type="presParOf" srcId="{8B86ED9F-D11A-4A5C-A2A0-0D2B4B97BFE3}" destId="{6AE0A3CE-E4AC-420B-8092-D0D7CF9F844A}" srcOrd="1" destOrd="0" presId="urn:microsoft.com/office/officeart/2005/8/layout/list1"/>
    <dgm:cxn modelId="{AD314BFF-A217-4EDE-A606-902B525D4275}" type="presParOf" srcId="{D8271E3E-4A92-494F-BAB7-831C33DDB335}" destId="{965DE1ED-34C1-4C9F-8475-99BF1F94B4CD}" srcOrd="1" destOrd="0" presId="urn:microsoft.com/office/officeart/2005/8/layout/list1"/>
    <dgm:cxn modelId="{1C90D6FB-C8FA-43A9-9D4E-C5D973A0150E}" type="presParOf" srcId="{D8271E3E-4A92-494F-BAB7-831C33DDB335}" destId="{5F4DA861-45EE-4F1C-91F7-7D7656B5A232}" srcOrd="2" destOrd="0" presId="urn:microsoft.com/office/officeart/2005/8/layout/list1"/>
    <dgm:cxn modelId="{0BE71341-0FC8-4721-B834-4F8EB37C4E4F}" type="presParOf" srcId="{D8271E3E-4A92-494F-BAB7-831C33DDB335}" destId="{F5AFFD96-1BA9-495D-9694-4C2469AD3384}" srcOrd="3" destOrd="0" presId="urn:microsoft.com/office/officeart/2005/8/layout/list1"/>
    <dgm:cxn modelId="{066B5CF3-AD86-42D3-93C7-BC7B5145E89A}" type="presParOf" srcId="{D8271E3E-4A92-494F-BAB7-831C33DDB335}" destId="{549D75BA-63AC-496A-AE40-0CCC447CC084}" srcOrd="4" destOrd="0" presId="urn:microsoft.com/office/officeart/2005/8/layout/list1"/>
    <dgm:cxn modelId="{96D062E3-5A9A-488A-8E52-A35A5AEEF049}" type="presParOf" srcId="{549D75BA-63AC-496A-AE40-0CCC447CC084}" destId="{9A7DC0F8-C0A1-47F4-BA5A-5FB8C53AEAA6}" srcOrd="0" destOrd="0" presId="urn:microsoft.com/office/officeart/2005/8/layout/list1"/>
    <dgm:cxn modelId="{CA4B6674-E2D8-4977-BDEE-E0D8878B1B46}" type="presParOf" srcId="{549D75BA-63AC-496A-AE40-0CCC447CC084}" destId="{E595AD17-2E27-4BA4-87BC-23BCA544D845}" srcOrd="1" destOrd="0" presId="urn:microsoft.com/office/officeart/2005/8/layout/list1"/>
    <dgm:cxn modelId="{31680B00-6D69-47D7-888F-0B02CFEEB67D}" type="presParOf" srcId="{D8271E3E-4A92-494F-BAB7-831C33DDB335}" destId="{D4BB1A85-5D19-46C7-ACBD-F2B61F7BC3B6}" srcOrd="5" destOrd="0" presId="urn:microsoft.com/office/officeart/2005/8/layout/list1"/>
    <dgm:cxn modelId="{4A4283B2-12C3-48D4-AFEE-FA01B3B23B01}" type="presParOf" srcId="{D8271E3E-4A92-494F-BAB7-831C33DDB335}" destId="{BC2BE963-1DE6-430E-9F42-EE7E05F8E179}"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99C7BD-61BF-45AA-8F31-4F265D5A6415}" type="doc">
      <dgm:prSet loTypeId="urn:microsoft.com/office/officeart/2005/8/layout/hProcess9" loCatId="process" qsTypeId="urn:microsoft.com/office/officeart/2005/8/quickstyle/simple1#64" qsCatId="simple" csTypeId="urn:microsoft.com/office/officeart/2005/8/colors/colorful4#1" csCatId="colorful" phldr="1"/>
      <dgm:spPr/>
      <dgm:t>
        <a:bodyPr/>
        <a:lstStyle/>
        <a:p>
          <a:endParaRPr lang="en-US"/>
        </a:p>
      </dgm:t>
    </dgm:pt>
    <dgm:pt modelId="{F4687F46-A76C-41ED-9B80-B52C25E654B6}">
      <dgm:prSet phldrT="[Text]"/>
      <dgm:spPr>
        <a:xfrm>
          <a:off x="2655" y="1305401"/>
          <a:ext cx="1999674" cy="1740535"/>
        </a:xfrm>
        <a:prstGeom prst="roundRect">
          <a:avLst/>
        </a:prstGeom>
        <a:solidFill>
          <a:srgbClr val="0F9E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ptos" panose="02110004020202020204"/>
              <a:ea typeface="+mn-ea"/>
              <a:cs typeface="+mn-cs"/>
            </a:rPr>
            <a:t>Aug. 2022-July 2023</a:t>
          </a:r>
        </a:p>
      </dgm:t>
    </dgm:pt>
    <dgm:pt modelId="{0D07C86A-D427-4392-BC0A-D713E962FE7D}" type="parTrans" cxnId="{69FC271D-9E5A-4487-A54B-040496A7FD80}">
      <dgm:prSet/>
      <dgm:spPr/>
      <dgm:t>
        <a:bodyPr/>
        <a:lstStyle/>
        <a:p>
          <a:endParaRPr lang="en-US"/>
        </a:p>
      </dgm:t>
    </dgm:pt>
    <dgm:pt modelId="{0DABFC33-DDB5-46B7-915C-3C06AD79A39F}" type="sibTrans" cxnId="{69FC271D-9E5A-4487-A54B-040496A7FD80}">
      <dgm:prSet/>
      <dgm:spPr/>
      <dgm:t>
        <a:bodyPr/>
        <a:lstStyle/>
        <a:p>
          <a:endParaRPr lang="en-US"/>
        </a:p>
      </dgm:t>
    </dgm:pt>
    <dgm:pt modelId="{2FCFF6DA-D124-4069-809E-7026F31CC66C}">
      <dgm:prSet phldrT="[Text]"/>
      <dgm:spPr>
        <a:xfrm>
          <a:off x="2130309" y="1305401"/>
          <a:ext cx="1999674" cy="1740535"/>
        </a:xfrm>
        <a:prstGeom prst="roundRect">
          <a:avLst/>
        </a:prstGeom>
        <a:solidFill>
          <a:srgbClr val="0F9ED5">
            <a:hueOff val="1649984"/>
            <a:satOff val="-7300"/>
            <a:lumOff val="-1226"/>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ptos" panose="02110004020202020204"/>
              <a:ea typeface="+mn-ea"/>
              <a:cs typeface="+mn-cs"/>
            </a:rPr>
            <a:t>Aug. 2023-July 2024</a:t>
          </a:r>
        </a:p>
      </dgm:t>
    </dgm:pt>
    <dgm:pt modelId="{13C97FDE-9D8D-4E3B-B76F-FE2D3DE03EC1}" type="parTrans" cxnId="{7BB8FFDA-4E24-4035-B6D8-3837AF9F85EC}">
      <dgm:prSet/>
      <dgm:spPr/>
      <dgm:t>
        <a:bodyPr/>
        <a:lstStyle/>
        <a:p>
          <a:endParaRPr lang="en-US"/>
        </a:p>
      </dgm:t>
    </dgm:pt>
    <dgm:pt modelId="{2E87E3D7-948D-4629-8A12-987DEAEE191B}" type="sibTrans" cxnId="{7BB8FFDA-4E24-4035-B6D8-3837AF9F85EC}">
      <dgm:prSet/>
      <dgm:spPr/>
      <dgm:t>
        <a:bodyPr/>
        <a:lstStyle/>
        <a:p>
          <a:endParaRPr lang="en-US"/>
        </a:p>
      </dgm:t>
    </dgm:pt>
    <dgm:pt modelId="{A6C25898-D7BE-448F-9370-2DD12D345F9F}">
      <dgm:prSet phldrT="[Text]"/>
      <dgm:spPr>
        <a:xfrm>
          <a:off x="4257962" y="1305401"/>
          <a:ext cx="1999674" cy="1740535"/>
        </a:xfrm>
        <a:prstGeom prst="roundRect">
          <a:avLst/>
        </a:prstGeom>
        <a:solidFill>
          <a:srgbClr val="0F9ED5">
            <a:hueOff val="3299968"/>
            <a:satOff val="-14601"/>
            <a:lumOff val="-2452"/>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ptos" panose="02110004020202020204"/>
              <a:ea typeface="+mn-ea"/>
              <a:cs typeface="+mn-cs"/>
            </a:rPr>
            <a:t>Aug. 2024-July 2025</a:t>
          </a:r>
        </a:p>
      </dgm:t>
    </dgm:pt>
    <dgm:pt modelId="{545083EB-A211-4E53-9AB8-98FE56D92C19}" type="parTrans" cxnId="{77A4EE42-691B-4213-A4A9-071C2906C4AB}">
      <dgm:prSet/>
      <dgm:spPr/>
      <dgm:t>
        <a:bodyPr/>
        <a:lstStyle/>
        <a:p>
          <a:endParaRPr lang="en-US"/>
        </a:p>
      </dgm:t>
    </dgm:pt>
    <dgm:pt modelId="{81483DCF-9C22-4EB6-81CA-698D906944FA}" type="sibTrans" cxnId="{77A4EE42-691B-4213-A4A9-071C2906C4AB}">
      <dgm:prSet/>
      <dgm:spPr/>
      <dgm:t>
        <a:bodyPr/>
        <a:lstStyle/>
        <a:p>
          <a:endParaRPr lang="en-US"/>
        </a:p>
      </dgm:t>
    </dgm:pt>
    <dgm:pt modelId="{C9753FCE-C903-4C03-B2F1-1ADEAEF8C2EE}">
      <dgm:prSet phldrT="[Text]"/>
      <dgm:spPr>
        <a:xfrm>
          <a:off x="6385616" y="1305401"/>
          <a:ext cx="1999674" cy="1740535"/>
        </a:xfrm>
        <a:prstGeom prst="roundRect">
          <a:avLst/>
        </a:prstGeom>
        <a:solidFill>
          <a:srgbClr val="0F9ED5">
            <a:hueOff val="4949952"/>
            <a:satOff val="-21901"/>
            <a:lumOff val="-3677"/>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ptos" panose="02110004020202020204"/>
              <a:ea typeface="+mn-ea"/>
              <a:cs typeface="+mn-cs"/>
            </a:rPr>
            <a:t>Aug. 2025-July 2026</a:t>
          </a:r>
        </a:p>
      </dgm:t>
    </dgm:pt>
    <dgm:pt modelId="{13823268-4CFA-4A46-9CB1-C10DE1FD21A1}" type="parTrans" cxnId="{30CFB8EC-DA86-471C-830D-E2646E46E41A}">
      <dgm:prSet/>
      <dgm:spPr/>
      <dgm:t>
        <a:bodyPr/>
        <a:lstStyle/>
        <a:p>
          <a:endParaRPr lang="en-US"/>
        </a:p>
      </dgm:t>
    </dgm:pt>
    <dgm:pt modelId="{DAC6E76C-1D10-4E4A-8CD8-A1C2CAFD13E2}" type="sibTrans" cxnId="{30CFB8EC-DA86-471C-830D-E2646E46E41A}">
      <dgm:prSet/>
      <dgm:spPr/>
      <dgm:t>
        <a:bodyPr/>
        <a:lstStyle/>
        <a:p>
          <a:endParaRPr lang="en-US"/>
        </a:p>
      </dgm:t>
    </dgm:pt>
    <dgm:pt modelId="{A28C6603-6739-4855-B370-D860A9133904}">
      <dgm:prSet phldrT="[Text]"/>
      <dgm:spPr>
        <a:xfrm>
          <a:off x="8513270" y="1305401"/>
          <a:ext cx="1999674" cy="1740535"/>
        </a:xfrm>
        <a:prstGeom prst="roundRect">
          <a:avLst/>
        </a:prstGeom>
        <a:solidFill>
          <a:srgbClr val="0F9ED5">
            <a:hueOff val="6599937"/>
            <a:satOff val="-29202"/>
            <a:lumOff val="-4903"/>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ptos" panose="02110004020202020204"/>
              <a:ea typeface="+mn-ea"/>
              <a:cs typeface="+mn-cs"/>
            </a:rPr>
            <a:t>Aug. 2026-July 2027</a:t>
          </a:r>
        </a:p>
      </dgm:t>
    </dgm:pt>
    <dgm:pt modelId="{7375BBD6-2C61-47CB-B7BD-648057A86281}" type="parTrans" cxnId="{526354B1-B350-4EDA-B30A-9085989837D9}">
      <dgm:prSet/>
      <dgm:spPr/>
      <dgm:t>
        <a:bodyPr/>
        <a:lstStyle/>
        <a:p>
          <a:endParaRPr lang="en-US"/>
        </a:p>
      </dgm:t>
    </dgm:pt>
    <dgm:pt modelId="{61807C46-4A8E-46E3-9F22-E762900F3FCF}" type="sibTrans" cxnId="{526354B1-B350-4EDA-B30A-9085989837D9}">
      <dgm:prSet/>
      <dgm:spPr/>
      <dgm:t>
        <a:bodyPr/>
        <a:lstStyle/>
        <a:p>
          <a:endParaRPr lang="en-US"/>
        </a:p>
      </dgm:t>
    </dgm:pt>
    <dgm:pt modelId="{253F30B3-AB4E-4B6A-87E7-20FD92D54004}" type="pres">
      <dgm:prSet presAssocID="{1B99C7BD-61BF-45AA-8F31-4F265D5A6415}" presName="CompostProcess" presStyleCnt="0">
        <dgm:presLayoutVars>
          <dgm:dir/>
          <dgm:resizeHandles val="exact"/>
        </dgm:presLayoutVars>
      </dgm:prSet>
      <dgm:spPr/>
    </dgm:pt>
    <dgm:pt modelId="{F6C6A184-3885-440E-A30E-8769929ABFC4}" type="pres">
      <dgm:prSet presAssocID="{1B99C7BD-61BF-45AA-8F31-4F265D5A6415}" presName="arrow" presStyleLbl="bgShp" presStyleIdx="0" presStyleCnt="1"/>
      <dgm:spPr>
        <a:xfrm>
          <a:off x="788669" y="0"/>
          <a:ext cx="8938260" cy="4351338"/>
        </a:xfrm>
        <a:prstGeom prst="rightArrow">
          <a:avLst/>
        </a:prstGeom>
        <a:solidFill>
          <a:srgbClr val="0F9ED5">
            <a:tint val="40000"/>
            <a:hueOff val="0"/>
            <a:satOff val="0"/>
            <a:lumOff val="0"/>
            <a:alphaOff val="0"/>
          </a:srgbClr>
        </a:solidFill>
        <a:ln>
          <a:noFill/>
        </a:ln>
        <a:effectLst/>
      </dgm:spPr>
    </dgm:pt>
    <dgm:pt modelId="{D4A26DEB-67A5-457F-A10B-BCBC2806A0E0}" type="pres">
      <dgm:prSet presAssocID="{1B99C7BD-61BF-45AA-8F31-4F265D5A6415}" presName="linearProcess" presStyleCnt="0"/>
      <dgm:spPr/>
    </dgm:pt>
    <dgm:pt modelId="{FAFCA754-DA08-4A40-95A5-24063B6DAF08}" type="pres">
      <dgm:prSet presAssocID="{F4687F46-A76C-41ED-9B80-B52C25E654B6}" presName="textNode" presStyleLbl="node1" presStyleIdx="0" presStyleCnt="5">
        <dgm:presLayoutVars>
          <dgm:bulletEnabled val="1"/>
        </dgm:presLayoutVars>
      </dgm:prSet>
      <dgm:spPr/>
    </dgm:pt>
    <dgm:pt modelId="{1224665A-7795-4C49-9978-A716F9285398}" type="pres">
      <dgm:prSet presAssocID="{0DABFC33-DDB5-46B7-915C-3C06AD79A39F}" presName="sibTrans" presStyleCnt="0"/>
      <dgm:spPr/>
    </dgm:pt>
    <dgm:pt modelId="{F22ACC16-C209-4FC5-B1E1-075CEBCAF3BD}" type="pres">
      <dgm:prSet presAssocID="{2FCFF6DA-D124-4069-809E-7026F31CC66C}" presName="textNode" presStyleLbl="node1" presStyleIdx="1" presStyleCnt="5">
        <dgm:presLayoutVars>
          <dgm:bulletEnabled val="1"/>
        </dgm:presLayoutVars>
      </dgm:prSet>
      <dgm:spPr/>
    </dgm:pt>
    <dgm:pt modelId="{64586CAC-6170-465D-B16E-FFC4B2C0C875}" type="pres">
      <dgm:prSet presAssocID="{2E87E3D7-948D-4629-8A12-987DEAEE191B}" presName="sibTrans" presStyleCnt="0"/>
      <dgm:spPr/>
    </dgm:pt>
    <dgm:pt modelId="{FAA8A7A1-40A8-47A5-B8C1-ECDD881B7D55}" type="pres">
      <dgm:prSet presAssocID="{A6C25898-D7BE-448F-9370-2DD12D345F9F}" presName="textNode" presStyleLbl="node1" presStyleIdx="2" presStyleCnt="5">
        <dgm:presLayoutVars>
          <dgm:bulletEnabled val="1"/>
        </dgm:presLayoutVars>
      </dgm:prSet>
      <dgm:spPr/>
    </dgm:pt>
    <dgm:pt modelId="{BCC8EC01-B909-4A08-86A0-D80641EFAAE7}" type="pres">
      <dgm:prSet presAssocID="{81483DCF-9C22-4EB6-81CA-698D906944FA}" presName="sibTrans" presStyleCnt="0"/>
      <dgm:spPr/>
    </dgm:pt>
    <dgm:pt modelId="{5A9C7DBE-957D-4C96-814D-F00924F26867}" type="pres">
      <dgm:prSet presAssocID="{C9753FCE-C903-4C03-B2F1-1ADEAEF8C2EE}" presName="textNode" presStyleLbl="node1" presStyleIdx="3" presStyleCnt="5">
        <dgm:presLayoutVars>
          <dgm:bulletEnabled val="1"/>
        </dgm:presLayoutVars>
      </dgm:prSet>
      <dgm:spPr/>
    </dgm:pt>
    <dgm:pt modelId="{08D3973A-F40A-41F5-98B6-96FAA49723A2}" type="pres">
      <dgm:prSet presAssocID="{DAC6E76C-1D10-4E4A-8CD8-A1C2CAFD13E2}" presName="sibTrans" presStyleCnt="0"/>
      <dgm:spPr/>
    </dgm:pt>
    <dgm:pt modelId="{1AEB5936-2327-4824-A211-A804A4B7BC37}" type="pres">
      <dgm:prSet presAssocID="{A28C6603-6739-4855-B370-D860A9133904}" presName="textNode" presStyleLbl="node1" presStyleIdx="4" presStyleCnt="5">
        <dgm:presLayoutVars>
          <dgm:bulletEnabled val="1"/>
        </dgm:presLayoutVars>
      </dgm:prSet>
      <dgm:spPr/>
    </dgm:pt>
  </dgm:ptLst>
  <dgm:cxnLst>
    <dgm:cxn modelId="{15A87719-F5C1-42D8-A78B-71105F415049}" type="presOf" srcId="{A28C6603-6739-4855-B370-D860A9133904}" destId="{1AEB5936-2327-4824-A211-A804A4B7BC37}" srcOrd="0" destOrd="0" presId="urn:microsoft.com/office/officeart/2005/8/layout/hProcess9"/>
    <dgm:cxn modelId="{69FC271D-9E5A-4487-A54B-040496A7FD80}" srcId="{1B99C7BD-61BF-45AA-8F31-4F265D5A6415}" destId="{F4687F46-A76C-41ED-9B80-B52C25E654B6}" srcOrd="0" destOrd="0" parTransId="{0D07C86A-D427-4392-BC0A-D713E962FE7D}" sibTransId="{0DABFC33-DDB5-46B7-915C-3C06AD79A39F}"/>
    <dgm:cxn modelId="{77A4EE42-691B-4213-A4A9-071C2906C4AB}" srcId="{1B99C7BD-61BF-45AA-8F31-4F265D5A6415}" destId="{A6C25898-D7BE-448F-9370-2DD12D345F9F}" srcOrd="2" destOrd="0" parTransId="{545083EB-A211-4E53-9AB8-98FE56D92C19}" sibTransId="{81483DCF-9C22-4EB6-81CA-698D906944FA}"/>
    <dgm:cxn modelId="{E4CCF249-3CE6-44BC-84F8-CD6ED252A511}" type="presOf" srcId="{A6C25898-D7BE-448F-9370-2DD12D345F9F}" destId="{FAA8A7A1-40A8-47A5-B8C1-ECDD881B7D55}" srcOrd="0" destOrd="0" presId="urn:microsoft.com/office/officeart/2005/8/layout/hProcess9"/>
    <dgm:cxn modelId="{64190A76-40DD-42EE-A0EA-92BE606CB4DF}" type="presOf" srcId="{1B99C7BD-61BF-45AA-8F31-4F265D5A6415}" destId="{253F30B3-AB4E-4B6A-87E7-20FD92D54004}" srcOrd="0" destOrd="0" presId="urn:microsoft.com/office/officeart/2005/8/layout/hProcess9"/>
    <dgm:cxn modelId="{E759D090-8A5C-4C70-8B24-48CC571D678D}" type="presOf" srcId="{C9753FCE-C903-4C03-B2F1-1ADEAEF8C2EE}" destId="{5A9C7DBE-957D-4C96-814D-F00924F26867}" srcOrd="0" destOrd="0" presId="urn:microsoft.com/office/officeart/2005/8/layout/hProcess9"/>
    <dgm:cxn modelId="{0DE94BA4-3229-465B-9CFB-DE035D947857}" type="presOf" srcId="{F4687F46-A76C-41ED-9B80-B52C25E654B6}" destId="{FAFCA754-DA08-4A40-95A5-24063B6DAF08}" srcOrd="0" destOrd="0" presId="urn:microsoft.com/office/officeart/2005/8/layout/hProcess9"/>
    <dgm:cxn modelId="{526354B1-B350-4EDA-B30A-9085989837D9}" srcId="{1B99C7BD-61BF-45AA-8F31-4F265D5A6415}" destId="{A28C6603-6739-4855-B370-D860A9133904}" srcOrd="4" destOrd="0" parTransId="{7375BBD6-2C61-47CB-B7BD-648057A86281}" sibTransId="{61807C46-4A8E-46E3-9F22-E762900F3FCF}"/>
    <dgm:cxn modelId="{A5B652BD-16E2-4A9D-85B9-1527AA4D13F0}" type="presOf" srcId="{2FCFF6DA-D124-4069-809E-7026F31CC66C}" destId="{F22ACC16-C209-4FC5-B1E1-075CEBCAF3BD}" srcOrd="0" destOrd="0" presId="urn:microsoft.com/office/officeart/2005/8/layout/hProcess9"/>
    <dgm:cxn modelId="{7BB8FFDA-4E24-4035-B6D8-3837AF9F85EC}" srcId="{1B99C7BD-61BF-45AA-8F31-4F265D5A6415}" destId="{2FCFF6DA-D124-4069-809E-7026F31CC66C}" srcOrd="1" destOrd="0" parTransId="{13C97FDE-9D8D-4E3B-B76F-FE2D3DE03EC1}" sibTransId="{2E87E3D7-948D-4629-8A12-987DEAEE191B}"/>
    <dgm:cxn modelId="{30CFB8EC-DA86-471C-830D-E2646E46E41A}" srcId="{1B99C7BD-61BF-45AA-8F31-4F265D5A6415}" destId="{C9753FCE-C903-4C03-B2F1-1ADEAEF8C2EE}" srcOrd="3" destOrd="0" parTransId="{13823268-4CFA-4A46-9CB1-C10DE1FD21A1}" sibTransId="{DAC6E76C-1D10-4E4A-8CD8-A1C2CAFD13E2}"/>
    <dgm:cxn modelId="{5DB3B1BC-415D-4BF9-874F-14F07D73AA3C}" type="presParOf" srcId="{253F30B3-AB4E-4B6A-87E7-20FD92D54004}" destId="{F6C6A184-3885-440E-A30E-8769929ABFC4}" srcOrd="0" destOrd="0" presId="urn:microsoft.com/office/officeart/2005/8/layout/hProcess9"/>
    <dgm:cxn modelId="{C6E89590-C6B0-4327-B5E3-17812A7F8E0B}" type="presParOf" srcId="{253F30B3-AB4E-4B6A-87E7-20FD92D54004}" destId="{D4A26DEB-67A5-457F-A10B-BCBC2806A0E0}" srcOrd="1" destOrd="0" presId="urn:microsoft.com/office/officeart/2005/8/layout/hProcess9"/>
    <dgm:cxn modelId="{D2DF223B-6B3A-4BBD-946F-815E87F94B82}" type="presParOf" srcId="{D4A26DEB-67A5-457F-A10B-BCBC2806A0E0}" destId="{FAFCA754-DA08-4A40-95A5-24063B6DAF08}" srcOrd="0" destOrd="0" presId="urn:microsoft.com/office/officeart/2005/8/layout/hProcess9"/>
    <dgm:cxn modelId="{31A75AB0-8B84-435A-B492-1911C2AE2F6A}" type="presParOf" srcId="{D4A26DEB-67A5-457F-A10B-BCBC2806A0E0}" destId="{1224665A-7795-4C49-9978-A716F9285398}" srcOrd="1" destOrd="0" presId="urn:microsoft.com/office/officeart/2005/8/layout/hProcess9"/>
    <dgm:cxn modelId="{6B4D6095-9D73-4E24-B5E2-B3549AD82780}" type="presParOf" srcId="{D4A26DEB-67A5-457F-A10B-BCBC2806A0E0}" destId="{F22ACC16-C209-4FC5-B1E1-075CEBCAF3BD}" srcOrd="2" destOrd="0" presId="urn:microsoft.com/office/officeart/2005/8/layout/hProcess9"/>
    <dgm:cxn modelId="{357BE956-EE90-4BBD-A21B-CD3DAA0A33B1}" type="presParOf" srcId="{D4A26DEB-67A5-457F-A10B-BCBC2806A0E0}" destId="{64586CAC-6170-465D-B16E-FFC4B2C0C875}" srcOrd="3" destOrd="0" presId="urn:microsoft.com/office/officeart/2005/8/layout/hProcess9"/>
    <dgm:cxn modelId="{B43B017C-F88A-4B57-AC77-2C9D6DDC4590}" type="presParOf" srcId="{D4A26DEB-67A5-457F-A10B-BCBC2806A0E0}" destId="{FAA8A7A1-40A8-47A5-B8C1-ECDD881B7D55}" srcOrd="4" destOrd="0" presId="urn:microsoft.com/office/officeart/2005/8/layout/hProcess9"/>
    <dgm:cxn modelId="{F4C0E933-3308-4477-88DC-4DCA496551B4}" type="presParOf" srcId="{D4A26DEB-67A5-457F-A10B-BCBC2806A0E0}" destId="{BCC8EC01-B909-4A08-86A0-D80641EFAAE7}" srcOrd="5" destOrd="0" presId="urn:microsoft.com/office/officeart/2005/8/layout/hProcess9"/>
    <dgm:cxn modelId="{07A121F7-043C-46B5-BD1E-FBE20F241FA2}" type="presParOf" srcId="{D4A26DEB-67A5-457F-A10B-BCBC2806A0E0}" destId="{5A9C7DBE-957D-4C96-814D-F00924F26867}" srcOrd="6" destOrd="0" presId="urn:microsoft.com/office/officeart/2005/8/layout/hProcess9"/>
    <dgm:cxn modelId="{DC3813DD-1718-419F-A6C0-1CFB15921CA4}" type="presParOf" srcId="{D4A26DEB-67A5-457F-A10B-BCBC2806A0E0}" destId="{08D3973A-F40A-41F5-98B6-96FAA49723A2}" srcOrd="7" destOrd="0" presId="urn:microsoft.com/office/officeart/2005/8/layout/hProcess9"/>
    <dgm:cxn modelId="{61977DAC-F541-4FE7-9D5A-DB162AADF553}" type="presParOf" srcId="{D4A26DEB-67A5-457F-A10B-BCBC2806A0E0}" destId="{1AEB5936-2327-4824-A211-A804A4B7BC37}"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1E2CE-8733-43D2-9183-EB0DB2D54358}">
      <dsp:nvSpPr>
        <dsp:cNvPr id="0" name=""/>
        <dsp:cNvSpPr/>
      </dsp:nvSpPr>
      <dsp:spPr>
        <a:xfrm rot="21300000">
          <a:off x="19720" y="2342549"/>
          <a:ext cx="6386809" cy="731386"/>
        </a:xfrm>
        <a:prstGeom prst="mathMinus">
          <a:avLst/>
        </a:prstGeom>
        <a:solidFill>
          <a:schemeClr val="accent3"/>
        </a:solidFill>
        <a:ln>
          <a:noFill/>
        </a:ln>
        <a:effectLst/>
      </dsp:spPr>
      <dsp:style>
        <a:lnRef idx="0">
          <a:scrgbClr r="0" g="0" b="0"/>
        </a:lnRef>
        <a:fillRef idx="0">
          <a:scrgbClr r="0" g="0" b="0"/>
        </a:fillRef>
        <a:effectRef idx="0">
          <a:scrgbClr r="0" g="0" b="0"/>
        </a:effectRef>
        <a:fontRef idx="minor">
          <a:schemeClr val="lt1"/>
        </a:fontRef>
      </dsp:style>
    </dsp:sp>
    <dsp:sp modelId="{FC16EAAC-0EE8-43B0-8C5F-EDAEC6BDA72E}">
      <dsp:nvSpPr>
        <dsp:cNvPr id="0" name=""/>
        <dsp:cNvSpPr/>
      </dsp:nvSpPr>
      <dsp:spPr>
        <a:xfrm>
          <a:off x="771150" y="270824"/>
          <a:ext cx="1927875" cy="2166594"/>
        </a:xfrm>
        <a:prstGeom prst="downArrow">
          <a:avLst/>
        </a:prstGeom>
        <a:solidFill>
          <a:schemeClr val="accent3"/>
        </a:solidFill>
        <a:ln>
          <a:noFill/>
        </a:ln>
        <a:effectLst/>
      </dsp:spPr>
      <dsp:style>
        <a:lnRef idx="0">
          <a:scrgbClr r="0" g="0" b="0"/>
        </a:lnRef>
        <a:fillRef idx="0">
          <a:scrgbClr r="0" g="0" b="0"/>
        </a:fillRef>
        <a:effectRef idx="0">
          <a:scrgbClr r="0" g="0" b="0"/>
        </a:effectRef>
        <a:fontRef idx="minor">
          <a:schemeClr val="lt1"/>
        </a:fontRef>
      </dsp:style>
    </dsp:sp>
    <dsp:sp modelId="{AD9D4BD4-65A8-471E-91F9-E658E1C642B6}">
      <dsp:nvSpPr>
        <dsp:cNvPr id="0" name=""/>
        <dsp:cNvSpPr/>
      </dsp:nvSpPr>
      <dsp:spPr>
        <a:xfrm>
          <a:off x="3405912" y="0"/>
          <a:ext cx="2056400" cy="2274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Homeless services has a critical role in disaster response</a:t>
          </a:r>
        </a:p>
      </dsp:txBody>
      <dsp:txXfrm>
        <a:off x="3405912" y="0"/>
        <a:ext cx="2056400" cy="2274924"/>
      </dsp:txXfrm>
    </dsp:sp>
    <dsp:sp modelId="{98A657DD-7B1E-444D-89C1-C1BE7126D38E}">
      <dsp:nvSpPr>
        <dsp:cNvPr id="0" name=""/>
        <dsp:cNvSpPr/>
      </dsp:nvSpPr>
      <dsp:spPr>
        <a:xfrm>
          <a:off x="3727225" y="2979067"/>
          <a:ext cx="1927875" cy="2166594"/>
        </a:xfrm>
        <a:prstGeom prst="upArrow">
          <a:avLst/>
        </a:prstGeom>
        <a:solidFill>
          <a:schemeClr val="accent3"/>
        </a:solidFill>
        <a:ln>
          <a:noFill/>
        </a:ln>
        <a:effectLst/>
      </dsp:spPr>
      <dsp:style>
        <a:lnRef idx="0">
          <a:scrgbClr r="0" g="0" b="0"/>
        </a:lnRef>
        <a:fillRef idx="0">
          <a:scrgbClr r="0" g="0" b="0"/>
        </a:fillRef>
        <a:effectRef idx="0">
          <a:scrgbClr r="0" g="0" b="0"/>
        </a:effectRef>
        <a:fontRef idx="minor">
          <a:schemeClr val="lt1"/>
        </a:fontRef>
      </dsp:style>
    </dsp:sp>
    <dsp:sp modelId="{F84897A9-CE9A-45E3-A725-7B773FB5D7EC}">
      <dsp:nvSpPr>
        <dsp:cNvPr id="0" name=""/>
        <dsp:cNvSpPr/>
      </dsp:nvSpPr>
      <dsp:spPr>
        <a:xfrm>
          <a:off x="963937" y="3141561"/>
          <a:ext cx="2056400" cy="2274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Our role is to </a:t>
          </a:r>
          <a:r>
            <a:rPr lang="en-US" sz="2300" b="0" i="0" u="sng" kern="1200"/>
            <a:t>support</a:t>
          </a:r>
          <a:r>
            <a:rPr lang="en-US" sz="2300" i="0" kern="1200"/>
            <a:t> disaster response, </a:t>
          </a:r>
          <a:r>
            <a:rPr lang="en-US" sz="2300" i="0" u="sng" kern="1200"/>
            <a:t>not </a:t>
          </a:r>
          <a:r>
            <a:rPr lang="en-US" sz="2300" b="0" i="0" u="sng" kern="1200"/>
            <a:t>replace</a:t>
          </a:r>
          <a:r>
            <a:rPr lang="en-US" sz="2300" i="0" u="none" kern="1200"/>
            <a:t> </a:t>
          </a:r>
          <a:r>
            <a:rPr lang="en-US" sz="2300" i="0" kern="1200"/>
            <a:t>it</a:t>
          </a:r>
          <a:endParaRPr lang="en-US" sz="2300" kern="1200"/>
        </a:p>
      </dsp:txBody>
      <dsp:txXfrm>
        <a:off x="963937" y="3141561"/>
        <a:ext cx="2056400" cy="2274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DA861-45EE-4F1C-91F7-7D7656B5A232}">
      <dsp:nvSpPr>
        <dsp:cNvPr id="0" name=""/>
        <dsp:cNvSpPr/>
      </dsp:nvSpPr>
      <dsp:spPr>
        <a:xfrm>
          <a:off x="0" y="316381"/>
          <a:ext cx="10515600" cy="2116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437388" rIns="816127"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0" kern="1200">
              <a:latin typeface="Arial"/>
            </a:rPr>
            <a:t>The</a:t>
          </a:r>
          <a:r>
            <a:rPr lang="en-US" sz="2100" b="0" kern="1200">
              <a:latin typeface="Arial"/>
            </a:rPr>
            <a:t> TX BoS CoC spans 214 counties with diverse communities.</a:t>
          </a:r>
          <a:endParaRPr lang="en-US" sz="2100" b="1" kern="1200"/>
        </a:p>
        <a:p>
          <a:pPr marL="228600" lvl="1" indent="-228600" algn="l" defTabSz="933450" rtl="0">
            <a:lnSpc>
              <a:spcPct val="90000"/>
            </a:lnSpc>
            <a:spcBef>
              <a:spcPct val="0"/>
            </a:spcBef>
            <a:spcAft>
              <a:spcPct val="15000"/>
            </a:spcAft>
            <a:buChar char="•"/>
            <a:defRPr b="1"/>
          </a:pPr>
          <a:r>
            <a:rPr lang="en-US" sz="2100" b="0" kern="1200">
              <a:latin typeface="Arial"/>
            </a:rPr>
            <a:t>Disaster can create impacts for people experiencing homelessness and housing instability.</a:t>
          </a:r>
          <a:endParaRPr lang="en-US" sz="2100" kern="1200"/>
        </a:p>
        <a:p>
          <a:pPr marL="228600" lvl="1" indent="-228600" algn="l" defTabSz="933450" rtl="0">
            <a:lnSpc>
              <a:spcPct val="90000"/>
            </a:lnSpc>
            <a:spcBef>
              <a:spcPct val="0"/>
            </a:spcBef>
            <a:spcAft>
              <a:spcPct val="15000"/>
            </a:spcAft>
            <a:buChar char="•"/>
            <a:defRPr b="1"/>
          </a:pPr>
          <a:r>
            <a:rPr lang="en-US" sz="2100" b="0" kern="1200">
              <a:latin typeface="Arial"/>
            </a:rPr>
            <a:t>Situational awareness can be difficult to obtain from county to county, especially in rural and frontier communities.</a:t>
          </a:r>
          <a:endParaRPr lang="en-US" sz="2100" b="0" kern="1200"/>
        </a:p>
      </dsp:txBody>
      <dsp:txXfrm>
        <a:off x="0" y="316381"/>
        <a:ext cx="10515600" cy="2116800"/>
      </dsp:txXfrm>
    </dsp:sp>
    <dsp:sp modelId="{6AE0A3CE-E4AC-420B-8092-D0D7CF9F844A}">
      <dsp:nvSpPr>
        <dsp:cNvPr id="0" name=""/>
        <dsp:cNvSpPr/>
      </dsp:nvSpPr>
      <dsp:spPr>
        <a:xfrm>
          <a:off x="525780" y="6421"/>
          <a:ext cx="7360920" cy="6199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33450">
            <a:lnSpc>
              <a:spcPct val="90000"/>
            </a:lnSpc>
            <a:spcBef>
              <a:spcPct val="0"/>
            </a:spcBef>
            <a:spcAft>
              <a:spcPct val="35000"/>
            </a:spcAft>
            <a:buNone/>
            <a:defRPr b="1"/>
          </a:pPr>
          <a:r>
            <a:rPr lang="en-US" sz="2100" b="1" i="0" kern="1200">
              <a:latin typeface="Arial"/>
            </a:rPr>
            <a:t>The</a:t>
          </a:r>
          <a:r>
            <a:rPr lang="en-US" sz="2100" kern="1200">
              <a:latin typeface="Arial"/>
            </a:rPr>
            <a:t> Challenge</a:t>
          </a:r>
          <a:endParaRPr lang="en-US" sz="2100" kern="1200"/>
        </a:p>
      </dsp:txBody>
      <dsp:txXfrm>
        <a:off x="556042" y="36683"/>
        <a:ext cx="7300396" cy="559396"/>
      </dsp:txXfrm>
    </dsp:sp>
    <dsp:sp modelId="{BC2BE963-1DE6-430E-9F42-EE7E05F8E179}">
      <dsp:nvSpPr>
        <dsp:cNvPr id="0" name=""/>
        <dsp:cNvSpPr/>
      </dsp:nvSpPr>
      <dsp:spPr>
        <a:xfrm>
          <a:off x="0" y="2856541"/>
          <a:ext cx="10515600" cy="1488374"/>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437388" rIns="816127" bIns="149352" numCol="1" spcCol="1270" anchor="t" anchorCtr="0">
          <a:noAutofit/>
        </a:bodyPr>
        <a:lstStyle/>
        <a:p>
          <a:pPr marL="228600" lvl="1" indent="-228600" algn="l" defTabSz="933450" rtl="0">
            <a:lnSpc>
              <a:spcPct val="90000"/>
            </a:lnSpc>
            <a:spcBef>
              <a:spcPct val="0"/>
            </a:spcBef>
            <a:spcAft>
              <a:spcPct val="15000"/>
            </a:spcAft>
            <a:buChar char="•"/>
          </a:pPr>
          <a:r>
            <a:rPr lang="en-US" sz="2100" b="1" kern="1200">
              <a:solidFill>
                <a:schemeClr val="bg1"/>
              </a:solidFill>
              <a:latin typeface="Arial"/>
            </a:rPr>
            <a:t>How do we maintain visibility into housing and homelessness-related concerns across 214 counties when disasters occur?</a:t>
          </a:r>
          <a:endParaRPr lang="en-US" sz="2100" kern="1200">
            <a:solidFill>
              <a:schemeClr val="bg1"/>
            </a:solidFill>
          </a:endParaRPr>
        </a:p>
        <a:p>
          <a:pPr marL="228600" lvl="1" indent="-228600" algn="l" defTabSz="933450">
            <a:lnSpc>
              <a:spcPct val="90000"/>
            </a:lnSpc>
            <a:spcBef>
              <a:spcPct val="0"/>
            </a:spcBef>
            <a:spcAft>
              <a:spcPct val="15000"/>
            </a:spcAft>
            <a:buChar char="•"/>
          </a:pPr>
          <a:endParaRPr lang="en-US" sz="2100" b="0" kern="1200"/>
        </a:p>
      </dsp:txBody>
      <dsp:txXfrm>
        <a:off x="0" y="2856541"/>
        <a:ext cx="10515600" cy="1488374"/>
      </dsp:txXfrm>
    </dsp:sp>
    <dsp:sp modelId="{E595AD17-2E27-4BA4-87BC-23BCA544D845}">
      <dsp:nvSpPr>
        <dsp:cNvPr id="0" name=""/>
        <dsp:cNvSpPr/>
      </dsp:nvSpPr>
      <dsp:spPr>
        <a:xfrm>
          <a:off x="525780" y="2546581"/>
          <a:ext cx="7360920" cy="6199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33450" rtl="0">
            <a:lnSpc>
              <a:spcPct val="90000"/>
            </a:lnSpc>
            <a:spcBef>
              <a:spcPct val="0"/>
            </a:spcBef>
            <a:spcAft>
              <a:spcPct val="35000"/>
            </a:spcAft>
            <a:buNone/>
            <a:defRPr b="1"/>
          </a:pPr>
          <a:r>
            <a:rPr lang="en-US" sz="2100" kern="1200">
              <a:latin typeface="Arial"/>
            </a:rPr>
            <a:t>The Question</a:t>
          </a:r>
          <a:endParaRPr lang="en-US" sz="2100" kern="1200"/>
        </a:p>
      </dsp:txBody>
      <dsp:txXfrm>
        <a:off x="556042" y="2576843"/>
        <a:ext cx="7300396" cy="5593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6A184-3885-440E-A30E-8769929ABFC4}">
      <dsp:nvSpPr>
        <dsp:cNvPr id="0" name=""/>
        <dsp:cNvSpPr/>
      </dsp:nvSpPr>
      <dsp:spPr>
        <a:xfrm>
          <a:off x="794384" y="0"/>
          <a:ext cx="9003029" cy="3538538"/>
        </a:xfrm>
        <a:prstGeom prst="rightArrow">
          <a:avLst/>
        </a:prstGeom>
        <a:solidFill>
          <a:srgbClr val="0F9ED5">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AFCA754-DA08-4A40-95A5-24063B6DAF08}">
      <dsp:nvSpPr>
        <dsp:cNvPr id="0" name=""/>
        <dsp:cNvSpPr/>
      </dsp:nvSpPr>
      <dsp:spPr>
        <a:xfrm>
          <a:off x="8210" y="1061561"/>
          <a:ext cx="2006261" cy="1415415"/>
        </a:xfrm>
        <a:prstGeom prst="roundRect">
          <a:avLst/>
        </a:prstGeom>
        <a:solidFill>
          <a:srgbClr val="0F9E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ysClr val="window" lastClr="FFFFFF"/>
              </a:solidFill>
              <a:latin typeface="Aptos" panose="02110004020202020204"/>
              <a:ea typeface="+mn-ea"/>
              <a:cs typeface="+mn-cs"/>
            </a:rPr>
            <a:t>Aug. 2022-July 2023</a:t>
          </a:r>
        </a:p>
      </dsp:txBody>
      <dsp:txXfrm>
        <a:off x="77305" y="1130656"/>
        <a:ext cx="1868071" cy="1277225"/>
      </dsp:txXfrm>
    </dsp:sp>
    <dsp:sp modelId="{F22ACC16-C209-4FC5-B1E1-075CEBCAF3BD}">
      <dsp:nvSpPr>
        <dsp:cNvPr id="0" name=""/>
        <dsp:cNvSpPr/>
      </dsp:nvSpPr>
      <dsp:spPr>
        <a:xfrm>
          <a:off x="2150489" y="1061561"/>
          <a:ext cx="2006261" cy="1415415"/>
        </a:xfrm>
        <a:prstGeom prst="roundRect">
          <a:avLst/>
        </a:prstGeom>
        <a:solidFill>
          <a:srgbClr val="0F9ED5">
            <a:hueOff val="1649984"/>
            <a:satOff val="-7300"/>
            <a:lumOff val="-1226"/>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ysClr val="window" lastClr="FFFFFF"/>
              </a:solidFill>
              <a:latin typeface="Aptos" panose="02110004020202020204"/>
              <a:ea typeface="+mn-ea"/>
              <a:cs typeface="+mn-cs"/>
            </a:rPr>
            <a:t>Aug. 2023-July 2024</a:t>
          </a:r>
        </a:p>
      </dsp:txBody>
      <dsp:txXfrm>
        <a:off x="2219584" y="1130656"/>
        <a:ext cx="1868071" cy="1277225"/>
      </dsp:txXfrm>
    </dsp:sp>
    <dsp:sp modelId="{FAA8A7A1-40A8-47A5-B8C1-ECDD881B7D55}">
      <dsp:nvSpPr>
        <dsp:cNvPr id="0" name=""/>
        <dsp:cNvSpPr/>
      </dsp:nvSpPr>
      <dsp:spPr>
        <a:xfrm>
          <a:off x="4292768" y="1061561"/>
          <a:ext cx="2006261" cy="1415415"/>
        </a:xfrm>
        <a:prstGeom prst="roundRect">
          <a:avLst/>
        </a:prstGeom>
        <a:solidFill>
          <a:srgbClr val="0F9ED5">
            <a:hueOff val="3299968"/>
            <a:satOff val="-14601"/>
            <a:lumOff val="-2452"/>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ysClr val="window" lastClr="FFFFFF"/>
              </a:solidFill>
              <a:latin typeface="Aptos" panose="02110004020202020204"/>
              <a:ea typeface="+mn-ea"/>
              <a:cs typeface="+mn-cs"/>
            </a:rPr>
            <a:t>Aug. 2024-July 2025</a:t>
          </a:r>
        </a:p>
      </dsp:txBody>
      <dsp:txXfrm>
        <a:off x="4361863" y="1130656"/>
        <a:ext cx="1868071" cy="1277225"/>
      </dsp:txXfrm>
    </dsp:sp>
    <dsp:sp modelId="{5A9C7DBE-957D-4C96-814D-F00924F26867}">
      <dsp:nvSpPr>
        <dsp:cNvPr id="0" name=""/>
        <dsp:cNvSpPr/>
      </dsp:nvSpPr>
      <dsp:spPr>
        <a:xfrm>
          <a:off x="6435047" y="1061561"/>
          <a:ext cx="2006261" cy="1415415"/>
        </a:xfrm>
        <a:prstGeom prst="roundRect">
          <a:avLst/>
        </a:prstGeom>
        <a:solidFill>
          <a:srgbClr val="0F9ED5">
            <a:hueOff val="4949952"/>
            <a:satOff val="-21901"/>
            <a:lumOff val="-3677"/>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ysClr val="window" lastClr="FFFFFF"/>
              </a:solidFill>
              <a:latin typeface="Aptos" panose="02110004020202020204"/>
              <a:ea typeface="+mn-ea"/>
              <a:cs typeface="+mn-cs"/>
            </a:rPr>
            <a:t>Aug. 2025-July 2026</a:t>
          </a:r>
        </a:p>
      </dsp:txBody>
      <dsp:txXfrm>
        <a:off x="6504142" y="1130656"/>
        <a:ext cx="1868071" cy="1277225"/>
      </dsp:txXfrm>
    </dsp:sp>
    <dsp:sp modelId="{1AEB5936-2327-4824-A211-A804A4B7BC37}">
      <dsp:nvSpPr>
        <dsp:cNvPr id="0" name=""/>
        <dsp:cNvSpPr/>
      </dsp:nvSpPr>
      <dsp:spPr>
        <a:xfrm>
          <a:off x="8577327" y="1061561"/>
          <a:ext cx="2006261" cy="1415415"/>
        </a:xfrm>
        <a:prstGeom prst="roundRect">
          <a:avLst/>
        </a:prstGeom>
        <a:solidFill>
          <a:srgbClr val="0F9ED5">
            <a:hueOff val="6599937"/>
            <a:satOff val="-29202"/>
            <a:lumOff val="-4903"/>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ysClr val="window" lastClr="FFFFFF"/>
              </a:solidFill>
              <a:latin typeface="Aptos" panose="02110004020202020204"/>
              <a:ea typeface="+mn-ea"/>
              <a:cs typeface="+mn-cs"/>
            </a:rPr>
            <a:t>Aug. 2026-July 2027</a:t>
          </a:r>
        </a:p>
      </dsp:txBody>
      <dsp:txXfrm>
        <a:off x="8646422" y="1130656"/>
        <a:ext cx="1868071" cy="1277225"/>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F2E66-0AC8-4C3C-B833-B26D9E72F1C7}"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4E10C6-E09D-401B-999D-9BB1F89CCA4D}" type="slidenum">
              <a:rPr lang="en-US" smtClean="0"/>
              <a:t>‹#›</a:t>
            </a:fld>
            <a:endParaRPr lang="en-US"/>
          </a:p>
        </p:txBody>
      </p:sp>
    </p:spTree>
    <p:extLst>
      <p:ext uri="{BB962C8B-B14F-4D97-AF65-F5344CB8AC3E}">
        <p14:creationId xmlns:p14="http://schemas.microsoft.com/office/powerpoint/2010/main" val="3679816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meeting</a:t>
            </a:r>
          </a:p>
        </p:txBody>
      </p:sp>
      <p:sp>
        <p:nvSpPr>
          <p:cNvPr id="4" name="Slide Number Placeholder 3"/>
          <p:cNvSpPr>
            <a:spLocks noGrp="1"/>
          </p:cNvSpPr>
          <p:nvPr>
            <p:ph type="sldNum" sz="quarter" idx="5"/>
          </p:nvPr>
        </p:nvSpPr>
        <p:spPr/>
        <p:txBody>
          <a:bodyPr/>
          <a:lstStyle/>
          <a:p>
            <a:fld id="{D14E10C6-E09D-401B-999D-9BB1F89CCA4D}" type="slidenum">
              <a:rPr lang="en-US" smtClean="0"/>
              <a:t>2</a:t>
            </a:fld>
            <a:endParaRPr lang="en-US"/>
          </a:p>
        </p:txBody>
      </p:sp>
    </p:spTree>
    <p:extLst>
      <p:ext uri="{BB962C8B-B14F-4D97-AF65-F5344CB8AC3E}">
        <p14:creationId xmlns:p14="http://schemas.microsoft.com/office/powerpoint/2010/main" val="2185513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5"/>
          </p:nvPr>
        </p:nvSpPr>
        <p:spPr/>
        <p:txBody>
          <a:bodyPr/>
          <a:lstStyle/>
          <a:p>
            <a:fld id="{D14E10C6-E09D-401B-999D-9BB1F89CCA4D}" type="slidenum">
              <a:rPr lang="en-US" smtClean="0"/>
              <a:t>3</a:t>
            </a:fld>
            <a:endParaRPr lang="en-US"/>
          </a:p>
        </p:txBody>
      </p:sp>
    </p:spTree>
    <p:extLst>
      <p:ext uri="{BB962C8B-B14F-4D97-AF65-F5344CB8AC3E}">
        <p14:creationId xmlns:p14="http://schemas.microsoft.com/office/powerpoint/2010/main" val="2424031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 point to agenda on screen, agenda at each chair</a:t>
            </a:r>
          </a:p>
        </p:txBody>
      </p:sp>
      <p:sp>
        <p:nvSpPr>
          <p:cNvPr id="4" name="Slide Number Placeholder 3"/>
          <p:cNvSpPr>
            <a:spLocks noGrp="1"/>
          </p:cNvSpPr>
          <p:nvPr>
            <p:ph type="sldNum" sz="quarter" idx="5"/>
          </p:nvPr>
        </p:nvSpPr>
        <p:spPr/>
        <p:txBody>
          <a:bodyPr/>
          <a:lstStyle/>
          <a:p>
            <a:fld id="{D14E10C6-E09D-401B-999D-9BB1F89CCA4D}" type="slidenum">
              <a:rPr lang="en-US" smtClean="0"/>
              <a:t>4</a:t>
            </a:fld>
            <a:endParaRPr lang="en-US"/>
          </a:p>
        </p:txBody>
      </p:sp>
    </p:spTree>
    <p:extLst>
      <p:ext uri="{BB962C8B-B14F-4D97-AF65-F5344CB8AC3E}">
        <p14:creationId xmlns:p14="http://schemas.microsoft.com/office/powerpoint/2010/main" val="3823026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9AF7-B45E-95A0-1308-95C069CFC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E628F-7B77-4B67-D1F9-DBD8F99B8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476B6-1FEB-AD0A-A8A1-8AACCDAAD1BB}"/>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AB6FCF69-326F-B9D9-DD26-8CF1668081B7}"/>
              </a:ext>
            </a:extLst>
          </p:cNvPr>
          <p:cNvSpPr>
            <a:spLocks noGrp="1"/>
          </p:cNvSpPr>
          <p:nvPr>
            <p:ph type="sldNum" sz="quarter" idx="5"/>
          </p:nvPr>
        </p:nvSpPr>
        <p:spPr/>
        <p:txBody>
          <a:bodyPr/>
          <a:lstStyle/>
          <a:p>
            <a:fld id="{D14E10C6-E09D-401B-999D-9BB1F89CCA4D}" type="slidenum">
              <a:rPr lang="en-US" smtClean="0"/>
              <a:t>5</a:t>
            </a:fld>
            <a:endParaRPr lang="en-US"/>
          </a:p>
        </p:txBody>
      </p:sp>
    </p:spTree>
    <p:extLst>
      <p:ext uri="{BB962C8B-B14F-4D97-AF65-F5344CB8AC3E}">
        <p14:creationId xmlns:p14="http://schemas.microsoft.com/office/powerpoint/2010/main" val="1661698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785472b453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2785472b453_0_146:notes"/>
          <p:cNvSpPr txBox="1">
            <a:spLocks noGrp="1"/>
          </p:cNvSpPr>
          <p:nvPr>
            <p:ph type="body" idx="1"/>
          </p:nvPr>
        </p:nvSpPr>
        <p:spPr>
          <a:xfrm>
            <a:off x="685800" y="4400550"/>
            <a:ext cx="5486400" cy="3600300"/>
          </a:xfrm>
          <a:prstGeom prst="rect">
            <a:avLst/>
          </a:prstGeom>
          <a:noFill/>
          <a:ln>
            <a:noFill/>
          </a:ln>
        </p:spPr>
        <p:txBody>
          <a:bodyPr spcFirstLastPara="1" wrap="square" lIns="91250" tIns="45600" rIns="91250" bIns="45600" anchor="t" anchorCtr="0">
            <a:noAutofit/>
          </a:bodyPr>
          <a:lstStyle/>
          <a:p>
            <a:pPr marL="0" lvl="0" indent="0" algn="l" rtl="0">
              <a:spcBef>
                <a:spcPts val="0"/>
              </a:spcBef>
              <a:spcAft>
                <a:spcPts val="0"/>
              </a:spcAft>
              <a:buNone/>
            </a:pPr>
            <a:r>
              <a:rPr lang="en"/>
              <a:t>THN staff provide staff support to the TX BoS CoC</a:t>
            </a:r>
            <a:endParaRPr/>
          </a:p>
        </p:txBody>
      </p:sp>
      <p:sp>
        <p:nvSpPr>
          <p:cNvPr id="155" name="Google Shape;155;g2785472b453_0_146:notes"/>
          <p:cNvSpPr txBox="1">
            <a:spLocks noGrp="1"/>
          </p:cNvSpPr>
          <p:nvPr>
            <p:ph type="sldNum" idx="12"/>
          </p:nvPr>
        </p:nvSpPr>
        <p:spPr>
          <a:xfrm>
            <a:off x="3884613" y="8685213"/>
            <a:ext cx="2971800" cy="458700"/>
          </a:xfrm>
          <a:prstGeom prst="rect">
            <a:avLst/>
          </a:prstGeom>
          <a:noFill/>
          <a:ln>
            <a:noFill/>
          </a:ln>
        </p:spPr>
        <p:txBody>
          <a:bodyPr spcFirstLastPara="1" wrap="square" lIns="91250" tIns="45600" rIns="91250" bIns="456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785472b453_0_4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2785472b453_0_426: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marR="381000" lvl="0" indent="0" algn="l" rtl="0">
              <a:lnSpc>
                <a:spcPct val="115000"/>
              </a:lnSpc>
              <a:spcBef>
                <a:spcPts val="1000"/>
              </a:spcBef>
              <a:spcAft>
                <a:spcPts val="1000"/>
              </a:spcAft>
              <a:buNone/>
            </a:pPr>
            <a:endParaRPr/>
          </a:p>
        </p:txBody>
      </p:sp>
      <p:sp>
        <p:nvSpPr>
          <p:cNvPr id="163" name="Google Shape;163;g2785472b453_0_426:notes"/>
          <p:cNvSpPr txBox="1">
            <a:spLocks noGrp="1"/>
          </p:cNvSpPr>
          <p:nvPr>
            <p:ph type="sldNum" idx="12"/>
          </p:nvPr>
        </p:nvSpPr>
        <p:spPr>
          <a:xfrm>
            <a:off x="3970938" y="8829967"/>
            <a:ext cx="3037800" cy="464700"/>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785472b453_0_7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785472b453_0_716:notes"/>
          <p:cNvSpPr txBox="1">
            <a:spLocks noGrp="1"/>
          </p:cNvSpPr>
          <p:nvPr>
            <p:ph type="body" idx="1"/>
          </p:nvPr>
        </p:nvSpPr>
        <p:spPr>
          <a:xfrm>
            <a:off x="685800" y="4400550"/>
            <a:ext cx="5486400" cy="3600300"/>
          </a:xfrm>
          <a:prstGeom prst="rect">
            <a:avLst/>
          </a:prstGeom>
          <a:noFill/>
          <a:ln>
            <a:noFill/>
          </a:ln>
        </p:spPr>
        <p:txBody>
          <a:bodyPr spcFirstLastPara="1" wrap="square" lIns="91250" tIns="45600" rIns="91250" bIns="45600" anchor="t" anchorCtr="0">
            <a:noAutofit/>
          </a:bodyPr>
          <a:lstStyle/>
          <a:p>
            <a:pPr marL="0" lvl="0" indent="0" algn="l" rtl="0">
              <a:spcBef>
                <a:spcPts val="0"/>
              </a:spcBef>
              <a:spcAft>
                <a:spcPts val="0"/>
              </a:spcAft>
              <a:buNone/>
            </a:pPr>
            <a:endParaRPr/>
          </a:p>
        </p:txBody>
      </p:sp>
      <p:sp>
        <p:nvSpPr>
          <p:cNvPr id="181" name="Google Shape;181;g2785472b453_0_716:notes"/>
          <p:cNvSpPr txBox="1">
            <a:spLocks noGrp="1"/>
          </p:cNvSpPr>
          <p:nvPr>
            <p:ph type="sldNum" idx="12"/>
          </p:nvPr>
        </p:nvSpPr>
        <p:spPr>
          <a:xfrm>
            <a:off x="3884613" y="8685213"/>
            <a:ext cx="2971800" cy="458700"/>
          </a:xfrm>
          <a:prstGeom prst="rect">
            <a:avLst/>
          </a:prstGeom>
          <a:noFill/>
          <a:ln>
            <a:noFill/>
          </a:ln>
        </p:spPr>
        <p:txBody>
          <a:bodyPr spcFirstLastPara="1" wrap="square" lIns="91250" tIns="45600" rIns="91250" bIns="456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785472b453_0_5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g2785472b453_0_576:notes"/>
          <p:cNvSpPr txBox="1">
            <a:spLocks noGrp="1"/>
          </p:cNvSpPr>
          <p:nvPr>
            <p:ph type="body" idx="1"/>
          </p:nvPr>
        </p:nvSpPr>
        <p:spPr>
          <a:xfrm>
            <a:off x="685800" y="4400550"/>
            <a:ext cx="5486400" cy="3600300"/>
          </a:xfrm>
          <a:prstGeom prst="rect">
            <a:avLst/>
          </a:prstGeom>
          <a:noFill/>
          <a:ln>
            <a:noFill/>
          </a:ln>
        </p:spPr>
        <p:txBody>
          <a:bodyPr spcFirstLastPara="1" wrap="square" lIns="91250" tIns="45600" rIns="91250" bIns="45600" anchor="t" anchorCtr="0">
            <a:noAutofit/>
          </a:bodyPr>
          <a:lstStyle/>
          <a:p>
            <a:pPr marL="0" lvl="0" indent="0" algn="l" rtl="0">
              <a:spcBef>
                <a:spcPts val="0"/>
              </a:spcBef>
              <a:spcAft>
                <a:spcPts val="0"/>
              </a:spcAft>
              <a:buNone/>
            </a:pPr>
            <a:endParaRPr/>
          </a:p>
        </p:txBody>
      </p:sp>
      <p:sp>
        <p:nvSpPr>
          <p:cNvPr id="190" name="Google Shape;190;g2785472b453_0_576:notes"/>
          <p:cNvSpPr txBox="1">
            <a:spLocks noGrp="1"/>
          </p:cNvSpPr>
          <p:nvPr>
            <p:ph type="sldNum" idx="12"/>
          </p:nvPr>
        </p:nvSpPr>
        <p:spPr>
          <a:xfrm>
            <a:off x="3884613" y="8685213"/>
            <a:ext cx="2971800" cy="458700"/>
          </a:xfrm>
          <a:prstGeom prst="rect">
            <a:avLst/>
          </a:prstGeom>
          <a:noFill/>
          <a:ln>
            <a:noFill/>
          </a:ln>
        </p:spPr>
        <p:txBody>
          <a:bodyPr spcFirstLastPara="1" wrap="square" lIns="91250" tIns="45600" rIns="91250" bIns="456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785472b453_0_2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2785472b453_0_2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Calibri"/>
              <a:buChar char="-"/>
            </a:pPr>
            <a:r>
              <a:rPr lang="en"/>
              <a:t>https://files.hudexchange.info/resources/documents/HomelessDefinition_RecordkeepingRequirementsandCriteria.pdf</a:t>
            </a:r>
            <a:endParaRPr/>
          </a:p>
        </p:txBody>
      </p:sp>
      <p:sp>
        <p:nvSpPr>
          <p:cNvPr id="206" name="Google Shape;206;g2785472b453_0_2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785472b453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2785472b453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When we think about ending homelessness, we do not mean that we won’t see people experiencing homelessness ever again. Changing economic realities, the unpredictability of life, and unsafe or unwelcoming family environments may create situations where individuals, families, or youth could experience or be at risk of homelessness. It would take major structural changes such as addressing inequality to truly end homelessness for all individuals.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dirty="0">
                <a:solidFill>
                  <a:schemeClr val="dk1"/>
                </a:solidFill>
                <a:latin typeface="Calibri"/>
                <a:ea typeface="Calibri"/>
                <a:cs typeface="Calibri"/>
                <a:sym typeface="Calibri"/>
              </a:rPr>
              <a:t>The </a:t>
            </a:r>
            <a:r>
              <a:rPr lang="en" sz="1200" b="1" dirty="0">
                <a:solidFill>
                  <a:schemeClr val="dk1"/>
                </a:solidFill>
                <a:highlight>
                  <a:srgbClr val="FFFF00"/>
                </a:highlight>
                <a:latin typeface="Calibri"/>
                <a:ea typeface="Calibri"/>
                <a:cs typeface="Calibri"/>
                <a:sym typeface="Calibri"/>
              </a:rPr>
              <a:t>United States Interagency Council on Homelessness (USICH) </a:t>
            </a:r>
            <a:r>
              <a:rPr lang="en" sz="1200" dirty="0">
                <a:solidFill>
                  <a:schemeClr val="dk1"/>
                </a:solidFill>
                <a:latin typeface="Calibri"/>
                <a:ea typeface="Calibri"/>
                <a:cs typeface="Calibri"/>
                <a:sym typeface="Calibri"/>
              </a:rPr>
              <a:t>states that ending homelessness means that every community has a systematic response in place that ensures homelessness is prevented whenever possible or if it does occur, it is a rare, brief, and non-recurring experience.</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1164E-3E95-FFC8-A714-11D4A47A0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5F069-0E19-C067-B8E4-37A37B2E6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E5CA03-A29A-8B20-2D72-05B211461C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522232-A648-3A7F-B609-706965C90B16}"/>
              </a:ext>
            </a:extLst>
          </p:cNvPr>
          <p:cNvSpPr>
            <a:spLocks noGrp="1"/>
          </p:cNvSpPr>
          <p:nvPr>
            <p:ph type="sldNum" sz="quarter" idx="5"/>
          </p:nvPr>
        </p:nvSpPr>
        <p:spPr/>
        <p:txBody>
          <a:bodyPr/>
          <a:lstStyle/>
          <a:p>
            <a:fld id="{D14E10C6-E09D-401B-999D-9BB1F89CCA4D}" type="slidenum">
              <a:rPr lang="en-US" smtClean="0"/>
              <a:t>12</a:t>
            </a:fld>
            <a:endParaRPr lang="en-US"/>
          </a:p>
        </p:txBody>
      </p:sp>
    </p:spTree>
    <p:extLst>
      <p:ext uri="{BB962C8B-B14F-4D97-AF65-F5344CB8AC3E}">
        <p14:creationId xmlns:p14="http://schemas.microsoft.com/office/powerpoint/2010/main" val="2176927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22C87-6A4B-77DB-79C3-ECA314954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C0A54-87A9-56A3-0108-AFDF4E15D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D8A4C-BEC4-85C4-335A-4B3BA81447DD}"/>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C3D4A60C-A3A1-B052-0C73-AE1D3081F04B}"/>
              </a:ext>
            </a:extLst>
          </p:cNvPr>
          <p:cNvSpPr>
            <a:spLocks noGrp="1"/>
          </p:cNvSpPr>
          <p:nvPr>
            <p:ph type="sldNum" sz="quarter" idx="5"/>
          </p:nvPr>
        </p:nvSpPr>
        <p:spPr/>
        <p:txBody>
          <a:bodyPr/>
          <a:lstStyle/>
          <a:p>
            <a:fld id="{D14E10C6-E09D-401B-999D-9BB1F89CCA4D}" type="slidenum">
              <a:rPr lang="en-US" smtClean="0"/>
              <a:t>13</a:t>
            </a:fld>
            <a:endParaRPr lang="en-US"/>
          </a:p>
        </p:txBody>
      </p:sp>
    </p:spTree>
    <p:extLst>
      <p:ext uri="{BB962C8B-B14F-4D97-AF65-F5344CB8AC3E}">
        <p14:creationId xmlns:p14="http://schemas.microsoft.com/office/powerpoint/2010/main" val="3499137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4E10C6-E09D-401B-999D-9BB1F89CCA4D}" type="slidenum">
              <a:rPr lang="en-US" smtClean="0"/>
              <a:t>14</a:t>
            </a:fld>
            <a:endParaRPr lang="en-US"/>
          </a:p>
        </p:txBody>
      </p:sp>
    </p:spTree>
    <p:extLst>
      <p:ext uri="{BB962C8B-B14F-4D97-AF65-F5344CB8AC3E}">
        <p14:creationId xmlns:p14="http://schemas.microsoft.com/office/powerpoint/2010/main" val="3063434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14E10C6-E09D-401B-999D-9BB1F89CCA4D}" type="slidenum">
              <a:rPr lang="en-US" smtClean="0"/>
              <a:t>15</a:t>
            </a:fld>
            <a:endParaRPr lang="en-US"/>
          </a:p>
        </p:txBody>
      </p:sp>
    </p:spTree>
    <p:extLst>
      <p:ext uri="{BB962C8B-B14F-4D97-AF65-F5344CB8AC3E}">
        <p14:creationId xmlns:p14="http://schemas.microsoft.com/office/powerpoint/2010/main" val="2081648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14E10C6-E09D-401B-999D-9BB1F89CCA4D}" type="slidenum">
              <a:rPr lang="en-US" smtClean="0"/>
              <a:t>16</a:t>
            </a:fld>
            <a:endParaRPr lang="en-US"/>
          </a:p>
        </p:txBody>
      </p:sp>
    </p:spTree>
    <p:extLst>
      <p:ext uri="{BB962C8B-B14F-4D97-AF65-F5344CB8AC3E}">
        <p14:creationId xmlns:p14="http://schemas.microsoft.com/office/powerpoint/2010/main" val="2843940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CB91E-0AB8-D4B1-4B6F-3252E369BD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16CE7-A4E5-C610-0571-E91093AD89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F8174-2481-DA47-6B3A-92D3FE5636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AAD30F-B7FF-23F1-6808-F43CB5BDAC08}"/>
              </a:ext>
            </a:extLst>
          </p:cNvPr>
          <p:cNvSpPr>
            <a:spLocks noGrp="1"/>
          </p:cNvSpPr>
          <p:nvPr>
            <p:ph type="sldNum" sz="quarter" idx="5"/>
          </p:nvPr>
        </p:nvSpPr>
        <p:spPr/>
        <p:txBody>
          <a:bodyPr/>
          <a:lstStyle/>
          <a:p>
            <a:fld id="{D14E10C6-E09D-401B-999D-9BB1F89CCA4D}" type="slidenum">
              <a:rPr lang="en-US" smtClean="0"/>
              <a:t>18</a:t>
            </a:fld>
            <a:endParaRPr lang="en-US"/>
          </a:p>
        </p:txBody>
      </p:sp>
    </p:spTree>
    <p:extLst>
      <p:ext uri="{BB962C8B-B14F-4D97-AF65-F5344CB8AC3E}">
        <p14:creationId xmlns:p14="http://schemas.microsoft.com/office/powerpoint/2010/main" val="2450684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B34D-B3F2-A0B8-DD6B-EB52E3419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04EEE-C119-72C2-DE4F-A43288C24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07C2D-7E34-E86A-3AB0-0B9153FDFD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8A3C5F-651D-22DA-0F0F-5EBED8F1EE3B}"/>
              </a:ext>
            </a:extLst>
          </p:cNvPr>
          <p:cNvSpPr>
            <a:spLocks noGrp="1"/>
          </p:cNvSpPr>
          <p:nvPr>
            <p:ph type="sldNum" sz="quarter" idx="5"/>
          </p:nvPr>
        </p:nvSpPr>
        <p:spPr/>
        <p:txBody>
          <a:bodyPr/>
          <a:lstStyle/>
          <a:p>
            <a:fld id="{D14E10C6-E09D-401B-999D-9BB1F89CCA4D}" type="slidenum">
              <a:rPr lang="en-US" smtClean="0"/>
              <a:t>20</a:t>
            </a:fld>
            <a:endParaRPr lang="en-US"/>
          </a:p>
        </p:txBody>
      </p:sp>
    </p:spTree>
    <p:extLst>
      <p:ext uri="{BB962C8B-B14F-4D97-AF65-F5344CB8AC3E}">
        <p14:creationId xmlns:p14="http://schemas.microsoft.com/office/powerpoint/2010/main" val="3848888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PETRUS</a:t>
            </a:r>
          </a:p>
        </p:txBody>
      </p:sp>
      <p:sp>
        <p:nvSpPr>
          <p:cNvPr id="4" name="Slide Number Placeholder 3"/>
          <p:cNvSpPr>
            <a:spLocks noGrp="1"/>
          </p:cNvSpPr>
          <p:nvPr>
            <p:ph type="sldNum" sz="quarter" idx="5"/>
          </p:nvPr>
        </p:nvSpPr>
        <p:spPr/>
        <p:txBody>
          <a:bodyPr/>
          <a:lstStyle/>
          <a:p>
            <a:fld id="{20BAD44F-05D5-7047-95CD-97C135C0C177}" type="slidenum">
              <a:rPr lang="en-US" smtClean="0"/>
              <a:t>22</a:t>
            </a:fld>
            <a:endParaRPr lang="en-US"/>
          </a:p>
        </p:txBody>
      </p:sp>
    </p:spTree>
    <p:extLst>
      <p:ext uri="{BB962C8B-B14F-4D97-AF65-F5344CB8AC3E}">
        <p14:creationId xmlns:p14="http://schemas.microsoft.com/office/powerpoint/2010/main" val="3359635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05964-09FF-047C-2970-C65F12B24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B0FA9-2AEE-2312-CEF3-1DD096C1C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CADE6-F8C1-AC23-4A69-B37FCFE480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PETRUS </a:t>
            </a:r>
            <a:r>
              <a:rPr lang="en-US">
                <a:sym typeface="Wingdings" panose="05000000000000000000" pitchFamily="2" charset="2"/>
              </a:rPr>
              <a:t> ERIN</a:t>
            </a:r>
            <a:endParaRPr lang="en-US"/>
          </a:p>
        </p:txBody>
      </p:sp>
      <p:sp>
        <p:nvSpPr>
          <p:cNvPr id="4" name="Slide Number Placeholder 3">
            <a:extLst>
              <a:ext uri="{FF2B5EF4-FFF2-40B4-BE49-F238E27FC236}">
                <a16:creationId xmlns:a16="http://schemas.microsoft.com/office/drawing/2014/main" id="{977B782D-98C7-D7D8-6C1E-3456622A5D65}"/>
              </a:ext>
            </a:extLst>
          </p:cNvPr>
          <p:cNvSpPr>
            <a:spLocks noGrp="1"/>
          </p:cNvSpPr>
          <p:nvPr>
            <p:ph type="sldNum" sz="quarter" idx="5"/>
          </p:nvPr>
        </p:nvSpPr>
        <p:spPr/>
        <p:txBody>
          <a:bodyPr/>
          <a:lstStyle/>
          <a:p>
            <a:fld id="{20BAD44F-05D5-7047-95CD-97C135C0C177}" type="slidenum">
              <a:rPr lang="en-US" smtClean="0"/>
              <a:t>24</a:t>
            </a:fld>
            <a:endParaRPr lang="en-US"/>
          </a:p>
        </p:txBody>
      </p:sp>
    </p:spTree>
    <p:extLst>
      <p:ext uri="{BB962C8B-B14F-4D97-AF65-F5344CB8AC3E}">
        <p14:creationId xmlns:p14="http://schemas.microsoft.com/office/powerpoint/2010/main" val="3334685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 then:]</a:t>
            </a: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People who are homeless are one of the most significantly disaster impacted populations in any community—and they’re among the least likely to benefit from disaster preparedness, response, and recovery, both because: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t>People who are homeless often don’t know how to access (or don’t feel safe accessing) DR responses;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t>Disaster response often doesn’t know how to effectively work with people who are homeless, either as individuals or as a population.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t>We emphasize that the role of homeless services is to support but not replace because </a:t>
            </a:r>
            <a:r>
              <a:rPr lang="en-US" b="1" i="0"/>
              <a:t>we as homeless services providers are so used to doing it ourselves. </a:t>
            </a:r>
            <a:r>
              <a:rPr lang="en-US" b="0" i="0"/>
              <a:t>When it comes to disaster response, </a:t>
            </a:r>
            <a:r>
              <a:rPr lang="en-US" b="1" i="0"/>
              <a:t>we need to be advocates, not builders. </a:t>
            </a:r>
            <a:endParaRPr lang="en-US" b="0" i="0"/>
          </a:p>
        </p:txBody>
      </p:sp>
      <p:sp>
        <p:nvSpPr>
          <p:cNvPr id="4" name="Slide Number Placeholder 3"/>
          <p:cNvSpPr>
            <a:spLocks noGrp="1"/>
          </p:cNvSpPr>
          <p:nvPr>
            <p:ph type="sldNum" sz="quarter" idx="5"/>
          </p:nvPr>
        </p:nvSpPr>
        <p:spPr/>
        <p:txBody>
          <a:bodyPr/>
          <a:lstStyle/>
          <a:p>
            <a:fld id="{20BAD44F-05D5-7047-95CD-97C135C0C177}" type="slidenum">
              <a:rPr lang="en-US" smtClean="0"/>
              <a:t>26</a:t>
            </a:fld>
            <a:endParaRPr lang="en-US"/>
          </a:p>
        </p:txBody>
      </p:sp>
    </p:spTree>
    <p:extLst>
      <p:ext uri="{BB962C8B-B14F-4D97-AF65-F5344CB8AC3E}">
        <p14:creationId xmlns:p14="http://schemas.microsoft.com/office/powerpoint/2010/main" val="6485756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aeab602100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g2aeab602100_0_133:notes"/>
          <p:cNvSpPr txBox="1">
            <a:spLocks noGrp="1"/>
          </p:cNvSpPr>
          <p:nvPr>
            <p:ph type="body" idx="1"/>
          </p:nvPr>
        </p:nvSpPr>
        <p:spPr>
          <a:xfrm>
            <a:off x="685800" y="4400550"/>
            <a:ext cx="5486400" cy="3600600"/>
          </a:xfrm>
          <a:prstGeom prst="rect">
            <a:avLst/>
          </a:prstGeom>
          <a:noFill/>
          <a:ln>
            <a:noFill/>
          </a:ln>
        </p:spPr>
        <p:txBody>
          <a:bodyPr spcFirstLastPara="1" wrap="square" lIns="91325" tIns="45650" rIns="91325" bIns="45650" anchor="t" anchorCtr="0">
            <a:noAutofit/>
          </a:bodyPr>
          <a:lstStyle/>
          <a:p>
            <a:pPr marL="0" indent="0">
              <a:buClr>
                <a:schemeClr val="dk1"/>
              </a:buClr>
              <a:buNone/>
            </a:pPr>
            <a:r>
              <a:rPr lang="en-US">
                <a:solidFill>
                  <a:schemeClr val="dk1"/>
                </a:solidFill>
              </a:rPr>
              <a:t>This is not an emergency management program. This is not a disaster response system. This is a coordination framework that helps THN understand housing and homelessness impacts related to disasters across a whopping 214 county geography.</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p:txBody>
      </p:sp>
      <p:sp>
        <p:nvSpPr>
          <p:cNvPr id="274" name="Google Shape;274;g2aeab602100_0_133:notes"/>
          <p:cNvSpPr txBox="1">
            <a:spLocks noGrp="1"/>
          </p:cNvSpPr>
          <p:nvPr>
            <p:ph type="sldNum" idx="12"/>
          </p:nvPr>
        </p:nvSpPr>
        <p:spPr>
          <a:xfrm>
            <a:off x="3884613" y="8685213"/>
            <a:ext cx="2971800" cy="458700"/>
          </a:xfrm>
          <a:prstGeom prst="rect">
            <a:avLst/>
          </a:prstGeom>
          <a:noFill/>
          <a:ln>
            <a:noFill/>
          </a:ln>
        </p:spPr>
        <p:txBody>
          <a:bodyPr spcFirstLastPara="1" wrap="square" lIns="91325" tIns="45650" rIns="91325" bIns="4565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55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a:extLst>
            <a:ext uri="{FF2B5EF4-FFF2-40B4-BE49-F238E27FC236}">
              <a16:creationId xmlns:a16="http://schemas.microsoft.com/office/drawing/2014/main" id="{C884975E-1876-52A6-AEAC-DD39C58E7926}"/>
            </a:ext>
          </a:extLst>
        </p:cNvPr>
        <p:cNvGrpSpPr/>
        <p:nvPr/>
      </p:nvGrpSpPr>
      <p:grpSpPr>
        <a:xfrm>
          <a:off x="0" y="0"/>
          <a:ext cx="0" cy="0"/>
          <a:chOff x="0" y="0"/>
          <a:chExt cx="0" cy="0"/>
        </a:xfrm>
      </p:grpSpPr>
      <p:sp>
        <p:nvSpPr>
          <p:cNvPr id="378" name="Google Shape;378;g2aeab602130_1_184:notes">
            <a:extLst>
              <a:ext uri="{FF2B5EF4-FFF2-40B4-BE49-F238E27FC236}">
                <a16:creationId xmlns:a16="http://schemas.microsoft.com/office/drawing/2014/main" id="{0067F3BF-C59A-84A1-1CE1-E3443DB215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2aeab602130_1_184:notes">
            <a:extLst>
              <a:ext uri="{FF2B5EF4-FFF2-40B4-BE49-F238E27FC236}">
                <a16:creationId xmlns:a16="http://schemas.microsoft.com/office/drawing/2014/main" id="{CCF3A497-8757-BE1E-A421-15D52876C9C8}"/>
              </a:ext>
            </a:extLst>
          </p:cNvPr>
          <p:cNvSpPr txBox="1">
            <a:spLocks noGrp="1"/>
          </p:cNvSpPr>
          <p:nvPr>
            <p:ph type="body" idx="1"/>
          </p:nvPr>
        </p:nvSpPr>
        <p:spPr>
          <a:xfrm>
            <a:off x="685800" y="4400550"/>
            <a:ext cx="5486400" cy="3600300"/>
          </a:xfrm>
          <a:prstGeom prst="rect">
            <a:avLst/>
          </a:prstGeom>
          <a:noFill/>
          <a:ln>
            <a:noFill/>
          </a:ln>
        </p:spPr>
        <p:txBody>
          <a:bodyPr spcFirstLastPara="1" wrap="square" lIns="91250" tIns="45600" rIns="91250" bIns="45600" anchor="t" anchorCtr="0">
            <a:noAutofit/>
          </a:bodyPr>
          <a:lstStyle/>
          <a:p>
            <a:pPr marL="0" lvl="0" indent="0" algn="l" rtl="0">
              <a:spcBef>
                <a:spcPts val="0"/>
              </a:spcBef>
              <a:spcAft>
                <a:spcPts val="0"/>
              </a:spcAft>
              <a:buNone/>
            </a:pPr>
            <a:endParaRPr lang="en"/>
          </a:p>
        </p:txBody>
      </p:sp>
      <p:sp>
        <p:nvSpPr>
          <p:cNvPr id="380" name="Google Shape;380;g2aeab602130_1_184:notes">
            <a:extLst>
              <a:ext uri="{FF2B5EF4-FFF2-40B4-BE49-F238E27FC236}">
                <a16:creationId xmlns:a16="http://schemas.microsoft.com/office/drawing/2014/main" id="{0AEACD30-38D9-1B25-E878-659285C6F68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250" tIns="45600" rIns="91250" bIns="45600" anchor="b" anchorCtr="0">
            <a:noAutofit/>
          </a:bodyPr>
          <a:lstStyle/>
          <a:p>
            <a:pPr marL="0" lvl="0" indent="0" algn="r" rtl="0">
              <a:spcBef>
                <a:spcPts val="0"/>
              </a:spcBef>
              <a:spcAft>
                <a:spcPts val="0"/>
              </a:spcAft>
              <a:buNone/>
            </a:pPr>
            <a:fld id="{00000000-1234-1234-1234-123412341234}" type="slidenum">
              <a:rPr lang="en" sz="1400"/>
              <a:t>56</a:t>
            </a:fld>
            <a:endParaRPr sz="1400"/>
          </a:p>
        </p:txBody>
      </p:sp>
    </p:spTree>
    <p:extLst>
      <p:ext uri="{BB962C8B-B14F-4D97-AF65-F5344CB8AC3E}">
        <p14:creationId xmlns:p14="http://schemas.microsoft.com/office/powerpoint/2010/main" val="1030421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a:extLst>
            <a:ext uri="{FF2B5EF4-FFF2-40B4-BE49-F238E27FC236}">
              <a16:creationId xmlns:a16="http://schemas.microsoft.com/office/drawing/2014/main" id="{EEB29C37-AB50-8E2F-1810-7ADEB216343A}"/>
            </a:ext>
          </a:extLst>
        </p:cNvPr>
        <p:cNvGrpSpPr/>
        <p:nvPr/>
      </p:nvGrpSpPr>
      <p:grpSpPr>
        <a:xfrm>
          <a:off x="0" y="0"/>
          <a:ext cx="0" cy="0"/>
          <a:chOff x="0" y="0"/>
          <a:chExt cx="0" cy="0"/>
        </a:xfrm>
      </p:grpSpPr>
      <p:sp>
        <p:nvSpPr>
          <p:cNvPr id="378" name="Google Shape;378;g2aeab602130_1_184:notes">
            <a:extLst>
              <a:ext uri="{FF2B5EF4-FFF2-40B4-BE49-F238E27FC236}">
                <a16:creationId xmlns:a16="http://schemas.microsoft.com/office/drawing/2014/main" id="{4CD58860-5F0C-99E6-44E7-B161E5B1657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2aeab602130_1_184:notes">
            <a:extLst>
              <a:ext uri="{FF2B5EF4-FFF2-40B4-BE49-F238E27FC236}">
                <a16:creationId xmlns:a16="http://schemas.microsoft.com/office/drawing/2014/main" id="{6E7D2F8B-2B8E-1D45-D90A-8A1351B1B97C}"/>
              </a:ext>
            </a:extLst>
          </p:cNvPr>
          <p:cNvSpPr txBox="1">
            <a:spLocks noGrp="1"/>
          </p:cNvSpPr>
          <p:nvPr>
            <p:ph type="body" idx="1"/>
          </p:nvPr>
        </p:nvSpPr>
        <p:spPr>
          <a:xfrm>
            <a:off x="685800" y="4400550"/>
            <a:ext cx="5486400" cy="3600300"/>
          </a:xfrm>
          <a:prstGeom prst="rect">
            <a:avLst/>
          </a:prstGeom>
          <a:noFill/>
          <a:ln>
            <a:noFill/>
          </a:ln>
        </p:spPr>
        <p:txBody>
          <a:bodyPr spcFirstLastPara="1" wrap="square" lIns="91250" tIns="45600" rIns="91250" bIns="45600" anchor="t" anchorCtr="0">
            <a:noAutofit/>
          </a:bodyPr>
          <a:lstStyle/>
          <a:p>
            <a:pPr marL="0" lvl="0" indent="0" algn="l" rtl="0">
              <a:spcBef>
                <a:spcPts val="0"/>
              </a:spcBef>
              <a:spcAft>
                <a:spcPts val="0"/>
              </a:spcAft>
              <a:buNone/>
            </a:pPr>
            <a:endParaRPr lang="en"/>
          </a:p>
        </p:txBody>
      </p:sp>
      <p:sp>
        <p:nvSpPr>
          <p:cNvPr id="380" name="Google Shape;380;g2aeab602130_1_184:notes">
            <a:extLst>
              <a:ext uri="{FF2B5EF4-FFF2-40B4-BE49-F238E27FC236}">
                <a16:creationId xmlns:a16="http://schemas.microsoft.com/office/drawing/2014/main" id="{207A6B99-9CB9-3622-5545-B5B5FF3A607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250" tIns="45600" rIns="91250" bIns="45600" anchor="b" anchorCtr="0">
            <a:noAutofit/>
          </a:bodyPr>
          <a:lstStyle/>
          <a:p>
            <a:pPr marL="0" lvl="0" indent="0" algn="r" rtl="0">
              <a:spcBef>
                <a:spcPts val="0"/>
              </a:spcBef>
              <a:spcAft>
                <a:spcPts val="0"/>
              </a:spcAft>
              <a:buNone/>
            </a:pPr>
            <a:fld id="{00000000-1234-1234-1234-123412341234}" type="slidenum">
              <a:rPr lang="en" sz="1400"/>
              <a:t>61</a:t>
            </a:fld>
            <a:endParaRPr sz="1400"/>
          </a:p>
        </p:txBody>
      </p:sp>
    </p:spTree>
    <p:extLst>
      <p:ext uri="{BB962C8B-B14F-4D97-AF65-F5344CB8AC3E}">
        <p14:creationId xmlns:p14="http://schemas.microsoft.com/office/powerpoint/2010/main" val="480093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711B5-FAF1-B82D-0990-B3A801727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6F0CA-6D2C-6392-2920-7390A81ADC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AA4C0-E2EE-898C-F1A9-113EDFF87E4B}"/>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A13962D5-FD5E-5381-1B3A-90A25CB480AC}"/>
              </a:ext>
            </a:extLst>
          </p:cNvPr>
          <p:cNvSpPr>
            <a:spLocks noGrp="1"/>
          </p:cNvSpPr>
          <p:nvPr>
            <p:ph type="sldNum" sz="quarter" idx="5"/>
          </p:nvPr>
        </p:nvSpPr>
        <p:spPr/>
        <p:txBody>
          <a:bodyPr/>
          <a:lstStyle/>
          <a:p>
            <a:fld id="{D14E10C6-E09D-401B-999D-9BB1F89CCA4D}" type="slidenum">
              <a:rPr lang="en-US" smtClean="0"/>
              <a:t>62</a:t>
            </a:fld>
            <a:endParaRPr lang="en-US"/>
          </a:p>
        </p:txBody>
      </p:sp>
    </p:spTree>
    <p:extLst>
      <p:ext uri="{BB962C8B-B14F-4D97-AF65-F5344CB8AC3E}">
        <p14:creationId xmlns:p14="http://schemas.microsoft.com/office/powerpoint/2010/main" val="3022679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377B-E18F-7A61-57A5-5BE977B9D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4286A-BCF6-7947-C2EB-67C98F21D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0B516-6F68-22AA-8330-7FE67E241FDB}"/>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B7E0F295-42CC-5C35-FEF9-009F01FAFD61}"/>
              </a:ext>
            </a:extLst>
          </p:cNvPr>
          <p:cNvSpPr>
            <a:spLocks noGrp="1"/>
          </p:cNvSpPr>
          <p:nvPr>
            <p:ph type="sldNum" sz="quarter" idx="5"/>
          </p:nvPr>
        </p:nvSpPr>
        <p:spPr/>
        <p:txBody>
          <a:bodyPr/>
          <a:lstStyle/>
          <a:p>
            <a:fld id="{D14E10C6-E09D-401B-999D-9BB1F89CCA4D}" type="slidenum">
              <a:rPr lang="en-US" smtClean="0"/>
              <a:t>66</a:t>
            </a:fld>
            <a:endParaRPr lang="en-US"/>
          </a:p>
        </p:txBody>
      </p:sp>
    </p:spTree>
    <p:extLst>
      <p:ext uri="{BB962C8B-B14F-4D97-AF65-F5344CB8AC3E}">
        <p14:creationId xmlns:p14="http://schemas.microsoft.com/office/powerpoint/2010/main" val="3031976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be recruiting new members in a few months</a:t>
            </a:r>
          </a:p>
        </p:txBody>
      </p:sp>
      <p:sp>
        <p:nvSpPr>
          <p:cNvPr id="4" name="Slide Number Placeholder 3"/>
          <p:cNvSpPr>
            <a:spLocks noGrp="1"/>
          </p:cNvSpPr>
          <p:nvPr>
            <p:ph type="sldNum" sz="quarter" idx="5"/>
          </p:nvPr>
        </p:nvSpPr>
        <p:spPr/>
        <p:txBody>
          <a:bodyPr/>
          <a:lstStyle/>
          <a:p>
            <a:fld id="{D14E10C6-E09D-401B-999D-9BB1F89CCA4D}" type="slidenum">
              <a:rPr lang="en-US" smtClean="0"/>
              <a:t>70</a:t>
            </a:fld>
            <a:endParaRPr lang="en-US"/>
          </a:p>
        </p:txBody>
      </p:sp>
    </p:spTree>
    <p:extLst>
      <p:ext uri="{BB962C8B-B14F-4D97-AF65-F5344CB8AC3E}">
        <p14:creationId xmlns:p14="http://schemas.microsoft.com/office/powerpoint/2010/main" val="1138641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C0BC-FB95-17D5-83C8-628C10B14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D884A-624F-A5DE-7CEE-F964D30D9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C1049-ECB4-BDD3-B41F-C72DC49304BD}"/>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143CEDA0-7592-0654-3EE3-3744F8332086}"/>
              </a:ext>
            </a:extLst>
          </p:cNvPr>
          <p:cNvSpPr>
            <a:spLocks noGrp="1"/>
          </p:cNvSpPr>
          <p:nvPr>
            <p:ph type="sldNum" sz="quarter" idx="5"/>
          </p:nvPr>
        </p:nvSpPr>
        <p:spPr/>
        <p:txBody>
          <a:bodyPr/>
          <a:lstStyle/>
          <a:p>
            <a:fld id="{D14E10C6-E09D-401B-999D-9BB1F89CCA4D}" type="slidenum">
              <a:rPr lang="en-US" smtClean="0"/>
              <a:t>79</a:t>
            </a:fld>
            <a:endParaRPr lang="en-US"/>
          </a:p>
        </p:txBody>
      </p:sp>
    </p:spTree>
    <p:extLst>
      <p:ext uri="{BB962C8B-B14F-4D97-AF65-F5344CB8AC3E}">
        <p14:creationId xmlns:p14="http://schemas.microsoft.com/office/powerpoint/2010/main" val="2279864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92995-F918-2CDF-8325-A6C9770DE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24DAA-7695-FA6D-27EE-AED4C68F36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D92A0-E9CC-A742-2C68-E4F5DF57FC83}"/>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69E4A88F-D122-E797-5652-2801FC44271B}"/>
              </a:ext>
            </a:extLst>
          </p:cNvPr>
          <p:cNvSpPr>
            <a:spLocks noGrp="1"/>
          </p:cNvSpPr>
          <p:nvPr>
            <p:ph type="sldNum" sz="quarter" idx="5"/>
          </p:nvPr>
        </p:nvSpPr>
        <p:spPr/>
        <p:txBody>
          <a:bodyPr/>
          <a:lstStyle/>
          <a:p>
            <a:fld id="{D14E10C6-E09D-401B-999D-9BB1F89CCA4D}" type="slidenum">
              <a:rPr lang="en-US" smtClean="0"/>
              <a:t>80</a:t>
            </a:fld>
            <a:endParaRPr lang="en-US"/>
          </a:p>
        </p:txBody>
      </p:sp>
    </p:spTree>
    <p:extLst>
      <p:ext uri="{BB962C8B-B14F-4D97-AF65-F5344CB8AC3E}">
        <p14:creationId xmlns:p14="http://schemas.microsoft.com/office/powerpoint/2010/main" val="3447791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65128-654D-6908-244C-1A60931EF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6C7E7-DB98-A41B-14BA-A93D93E2D4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BA29C-9F8C-7E0A-0167-7A6BA0EABA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B83C88-752E-8880-4637-F674588D6C1D}"/>
              </a:ext>
            </a:extLst>
          </p:cNvPr>
          <p:cNvSpPr>
            <a:spLocks noGrp="1"/>
          </p:cNvSpPr>
          <p:nvPr>
            <p:ph type="sldNum" sz="quarter" idx="5"/>
          </p:nvPr>
        </p:nvSpPr>
        <p:spPr/>
        <p:txBody>
          <a:bodyPr/>
          <a:lstStyle/>
          <a:p>
            <a:fld id="{D14E10C6-E09D-401B-999D-9BB1F89CCA4D}" type="slidenum">
              <a:rPr lang="en-US" smtClean="0"/>
              <a:t>85</a:t>
            </a:fld>
            <a:endParaRPr lang="en-US"/>
          </a:p>
        </p:txBody>
      </p:sp>
    </p:spTree>
    <p:extLst>
      <p:ext uri="{BB962C8B-B14F-4D97-AF65-F5344CB8AC3E}">
        <p14:creationId xmlns:p14="http://schemas.microsoft.com/office/powerpoint/2010/main" val="1292525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924DD-BC38-ACEF-E4D5-1BD20B3F0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5F7A2-B9DB-078A-062E-9AD1F0B3D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0247D2-0869-1A99-3A99-126F067A3B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D4A6D5-EB0D-B4A3-32F0-8F0F7A5E45C9}"/>
              </a:ext>
            </a:extLst>
          </p:cNvPr>
          <p:cNvSpPr>
            <a:spLocks noGrp="1"/>
          </p:cNvSpPr>
          <p:nvPr>
            <p:ph type="sldNum" sz="quarter" idx="5"/>
          </p:nvPr>
        </p:nvSpPr>
        <p:spPr/>
        <p:txBody>
          <a:bodyPr/>
          <a:lstStyle/>
          <a:p>
            <a:fld id="{D14E10C6-E09D-401B-999D-9BB1F89CCA4D}" type="slidenum">
              <a:rPr lang="en-US" smtClean="0"/>
              <a:t>87</a:t>
            </a:fld>
            <a:endParaRPr lang="en-US"/>
          </a:p>
        </p:txBody>
      </p:sp>
    </p:spTree>
    <p:extLst>
      <p:ext uri="{BB962C8B-B14F-4D97-AF65-F5344CB8AC3E}">
        <p14:creationId xmlns:p14="http://schemas.microsoft.com/office/powerpoint/2010/main" val="1299640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4E10C6-E09D-401B-999D-9BB1F89CCA4D}" type="slidenum">
              <a:rPr lang="en-US" smtClean="0"/>
              <a:t>88</a:t>
            </a:fld>
            <a:endParaRPr lang="en-US"/>
          </a:p>
        </p:txBody>
      </p:sp>
    </p:spTree>
    <p:extLst>
      <p:ext uri="{BB962C8B-B14F-4D97-AF65-F5344CB8AC3E}">
        <p14:creationId xmlns:p14="http://schemas.microsoft.com/office/powerpoint/2010/main" val="4272113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4E10C6-E09D-401B-999D-9BB1F89CCA4D}" type="slidenum">
              <a:rPr lang="en-US" smtClean="0"/>
              <a:t>89</a:t>
            </a:fld>
            <a:endParaRPr lang="en-US"/>
          </a:p>
        </p:txBody>
      </p:sp>
    </p:spTree>
    <p:extLst>
      <p:ext uri="{BB962C8B-B14F-4D97-AF65-F5344CB8AC3E}">
        <p14:creationId xmlns:p14="http://schemas.microsoft.com/office/powerpoint/2010/main" val="1421947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B537C-E995-B52E-B14E-C4E00FAB2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ECA3B-E58A-5616-51CB-2B4B0C2CA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039CF0-CB50-68EA-B629-7EA44CC5212E}"/>
              </a:ext>
            </a:extLst>
          </p:cNvPr>
          <p:cNvSpPr>
            <a:spLocks noGrp="1"/>
          </p:cNvSpPr>
          <p:nvPr>
            <p:ph type="body" idx="1"/>
          </p:nvPr>
        </p:nvSpPr>
        <p:spPr/>
        <p:txBody>
          <a:bodyPr/>
          <a:lstStyle/>
          <a:p>
            <a:r>
              <a:rPr lang="en-US"/>
              <a:t>Before meeting</a:t>
            </a:r>
          </a:p>
        </p:txBody>
      </p:sp>
      <p:sp>
        <p:nvSpPr>
          <p:cNvPr id="4" name="Slide Number Placeholder 3">
            <a:extLst>
              <a:ext uri="{FF2B5EF4-FFF2-40B4-BE49-F238E27FC236}">
                <a16:creationId xmlns:a16="http://schemas.microsoft.com/office/drawing/2014/main" id="{1AA2ABD3-119C-451D-3B48-D1DFF782913D}"/>
              </a:ext>
            </a:extLst>
          </p:cNvPr>
          <p:cNvSpPr>
            <a:spLocks noGrp="1"/>
          </p:cNvSpPr>
          <p:nvPr>
            <p:ph type="sldNum" sz="quarter" idx="5"/>
          </p:nvPr>
        </p:nvSpPr>
        <p:spPr/>
        <p:txBody>
          <a:bodyPr/>
          <a:lstStyle/>
          <a:p>
            <a:fld id="{D14E10C6-E09D-401B-999D-9BB1F89CCA4D}" type="slidenum">
              <a:rPr lang="en-US" smtClean="0"/>
              <a:t>90</a:t>
            </a:fld>
            <a:endParaRPr lang="en-US"/>
          </a:p>
        </p:txBody>
      </p:sp>
    </p:spTree>
    <p:extLst>
      <p:ext uri="{BB962C8B-B14F-4D97-AF65-F5344CB8AC3E}">
        <p14:creationId xmlns:p14="http://schemas.microsoft.com/office/powerpoint/2010/main" val="8044116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8" name="Group 97"/>
          <p:cNvGrpSpPr/>
          <p:nvPr userDrawn="1"/>
        </p:nvGrpSpPr>
        <p:grpSpPr>
          <a:xfrm>
            <a:off x="-1300119" y="65517"/>
            <a:ext cx="13414626" cy="6702530"/>
            <a:chOff x="-1327981" y="26125"/>
            <a:chExt cx="13778145" cy="6884159"/>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26125"/>
              <a:ext cx="1982576" cy="1056482"/>
            </a:xfrm>
            <a:prstGeom prst="rect">
              <a:avLst/>
            </a:prstGeom>
          </p:spPr>
        </p:pic>
        <p:pic>
          <p:nvPicPr>
            <p:cNvPr id="56" name="Picture 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0227" y="26125"/>
              <a:ext cx="1982576" cy="1056482"/>
            </a:xfrm>
            <a:prstGeom prst="rect">
              <a:avLst/>
            </a:prstGeom>
          </p:spPr>
        </p:pic>
        <p:pic>
          <p:nvPicPr>
            <p:cNvPr id="57" name="Picture 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26125"/>
              <a:ext cx="1982576" cy="1056482"/>
            </a:xfrm>
            <a:prstGeom prst="rect">
              <a:avLst/>
            </a:prstGeom>
          </p:spPr>
        </p:pic>
        <p:pic>
          <p:nvPicPr>
            <p:cNvPr id="58" name="Picture 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98938" y="26125"/>
              <a:ext cx="1982576" cy="1056482"/>
            </a:xfrm>
            <a:prstGeom prst="rect">
              <a:avLst/>
            </a:prstGeom>
          </p:spPr>
        </p:pic>
        <p:pic>
          <p:nvPicPr>
            <p:cNvPr id="59" name="Picture 5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3263" y="26125"/>
              <a:ext cx="1982576" cy="1056482"/>
            </a:xfrm>
            <a:prstGeom prst="rect">
              <a:avLst/>
            </a:prstGeom>
          </p:spPr>
        </p:pic>
        <p:pic>
          <p:nvPicPr>
            <p:cNvPr id="60" name="Picture 5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26125"/>
              <a:ext cx="1982576" cy="1056482"/>
            </a:xfrm>
            <a:prstGeom prst="rect">
              <a:avLst/>
            </a:prstGeom>
          </p:spPr>
        </p:pic>
        <p:pic>
          <p:nvPicPr>
            <p:cNvPr id="62" name="Picture 6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632" y="1194560"/>
              <a:ext cx="1982576" cy="1056482"/>
            </a:xfrm>
            <a:prstGeom prst="rect">
              <a:avLst/>
            </a:prstGeom>
          </p:spPr>
        </p:pic>
        <p:pic>
          <p:nvPicPr>
            <p:cNvPr id="63" name="Picture 6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1186812"/>
              <a:ext cx="1982576" cy="1056482"/>
            </a:xfrm>
            <a:prstGeom prst="rect">
              <a:avLst/>
            </a:prstGeom>
          </p:spPr>
        </p:pic>
        <p:pic>
          <p:nvPicPr>
            <p:cNvPr id="64" name="Picture 6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10343" y="1194560"/>
              <a:ext cx="1982576" cy="1056482"/>
            </a:xfrm>
            <a:prstGeom prst="rect">
              <a:avLst/>
            </a:prstGeom>
          </p:spPr>
        </p:pic>
        <p:pic>
          <p:nvPicPr>
            <p:cNvPr id="65" name="Picture 6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1194560"/>
              <a:ext cx="1982576" cy="1056482"/>
            </a:xfrm>
            <a:prstGeom prst="rect">
              <a:avLst/>
            </a:prstGeom>
          </p:spPr>
        </p:pic>
        <p:pic>
          <p:nvPicPr>
            <p:cNvPr id="66" name="Picture 6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1194560"/>
              <a:ext cx="1982576" cy="1056482"/>
            </a:xfrm>
            <a:prstGeom prst="rect">
              <a:avLst/>
            </a:prstGeom>
          </p:spPr>
        </p:pic>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37423" y="2347915"/>
              <a:ext cx="1982576" cy="1056482"/>
            </a:xfrm>
            <a:prstGeom prst="rect">
              <a:avLst/>
            </a:prstGeom>
          </p:spPr>
        </p:pic>
        <p:pic>
          <p:nvPicPr>
            <p:cNvPr id="70" name="Pictur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21748" y="2347915"/>
              <a:ext cx="1982576" cy="1056482"/>
            </a:xfrm>
            <a:prstGeom prst="rect">
              <a:avLst/>
            </a:prstGeom>
          </p:spPr>
        </p:pic>
        <p:pic>
          <p:nvPicPr>
            <p:cNvPr id="71" name="Picture 7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6134" y="2357854"/>
              <a:ext cx="1982576" cy="1056482"/>
            </a:xfrm>
            <a:prstGeom prst="rect">
              <a:avLst/>
            </a:prstGeom>
          </p:spPr>
        </p:pic>
        <p:pic>
          <p:nvPicPr>
            <p:cNvPr id="72" name="Picture 7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520" y="2357854"/>
              <a:ext cx="1982576" cy="1056482"/>
            </a:xfrm>
            <a:prstGeom prst="rect">
              <a:avLst/>
            </a:prstGeom>
          </p:spPr>
        </p:pic>
        <p:pic>
          <p:nvPicPr>
            <p:cNvPr id="73" name="Picture 7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54845" y="2357854"/>
              <a:ext cx="1982576" cy="1056482"/>
            </a:xfrm>
            <a:prstGeom prst="rect">
              <a:avLst/>
            </a:prstGeom>
          </p:spPr>
        </p:pic>
        <p:pic>
          <p:nvPicPr>
            <p:cNvPr id="75" name="Picture 7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3516350"/>
              <a:ext cx="1982576" cy="1056482"/>
            </a:xfrm>
            <a:prstGeom prst="rect">
              <a:avLst/>
            </a:prstGeom>
          </p:spPr>
        </p:pic>
        <p:pic>
          <p:nvPicPr>
            <p:cNvPr id="76" name="Picture 7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0288" y="3528480"/>
              <a:ext cx="1982576" cy="1056482"/>
            </a:xfrm>
            <a:prstGeom prst="rect">
              <a:avLst/>
            </a:prstGeom>
          </p:spPr>
        </p:pic>
        <p:pic>
          <p:nvPicPr>
            <p:cNvPr id="77" name="Picture 7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3526289"/>
              <a:ext cx="1982576" cy="1056482"/>
            </a:xfrm>
            <a:prstGeom prst="rect">
              <a:avLst/>
            </a:prstGeom>
          </p:spPr>
        </p:pic>
        <p:pic>
          <p:nvPicPr>
            <p:cNvPr id="78" name="Picture 7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8999" y="3526289"/>
              <a:ext cx="1982576" cy="1056482"/>
            </a:xfrm>
            <a:prstGeom prst="rect">
              <a:avLst/>
            </a:prstGeom>
          </p:spPr>
        </p:pic>
        <p:pic>
          <p:nvPicPr>
            <p:cNvPr id="79" name="Picture 7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3324" y="3526289"/>
              <a:ext cx="1982576" cy="1056482"/>
            </a:xfrm>
            <a:prstGeom prst="rect">
              <a:avLst/>
            </a:prstGeom>
          </p:spPr>
        </p:pic>
        <p:pic>
          <p:nvPicPr>
            <p:cNvPr id="80" name="Picture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3530032"/>
              <a:ext cx="1982576" cy="1056482"/>
            </a:xfrm>
            <a:prstGeom prst="rect">
              <a:avLst/>
            </a:prstGeom>
          </p:spPr>
        </p:pic>
        <p:pic>
          <p:nvPicPr>
            <p:cNvPr id="81" name="Picture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693" y="4683176"/>
              <a:ext cx="1982576" cy="1056482"/>
            </a:xfrm>
            <a:prstGeom prst="rect">
              <a:avLst/>
            </a:prstGeom>
          </p:spPr>
        </p:pic>
        <p:pic>
          <p:nvPicPr>
            <p:cNvPr id="82" name="Picture 8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4692100"/>
              <a:ext cx="1982576" cy="1056482"/>
            </a:xfrm>
            <a:prstGeom prst="rect">
              <a:avLst/>
            </a:prstGeom>
          </p:spPr>
        </p:pic>
        <p:pic>
          <p:nvPicPr>
            <p:cNvPr id="83" name="Picture 8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404" y="4693115"/>
              <a:ext cx="1982576" cy="1056482"/>
            </a:xfrm>
            <a:prstGeom prst="rect">
              <a:avLst/>
            </a:prstGeom>
          </p:spPr>
        </p:pic>
        <p:pic>
          <p:nvPicPr>
            <p:cNvPr id="84" name="Picture 8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4693115"/>
              <a:ext cx="1982576" cy="1056482"/>
            </a:xfrm>
            <a:prstGeom prst="rect">
              <a:avLst/>
            </a:prstGeom>
          </p:spPr>
        </p:pic>
        <p:pic>
          <p:nvPicPr>
            <p:cNvPr id="85" name="Picture 8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4693115"/>
              <a:ext cx="1982576" cy="1056482"/>
            </a:xfrm>
            <a:prstGeom prst="rect">
              <a:avLst/>
            </a:prstGeom>
          </p:spPr>
        </p:pic>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7484" y="5851611"/>
              <a:ext cx="1982576" cy="1056482"/>
            </a:xfrm>
            <a:prstGeom prst="rect">
              <a:avLst/>
            </a:prstGeom>
          </p:spPr>
        </p:pic>
        <p:pic>
          <p:nvPicPr>
            <p:cNvPr id="88" name="Picture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1870" y="5853802"/>
              <a:ext cx="1982576" cy="1056482"/>
            </a:xfrm>
            <a:prstGeom prst="rect">
              <a:avLst/>
            </a:prstGeom>
          </p:spPr>
        </p:pic>
        <p:pic>
          <p:nvPicPr>
            <p:cNvPr id="89" name="Picture 8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6195" y="5851611"/>
              <a:ext cx="1982576" cy="1056482"/>
            </a:xfrm>
            <a:prstGeom prst="rect">
              <a:avLst/>
            </a:prstGeom>
          </p:spPr>
        </p:pic>
        <p:pic>
          <p:nvPicPr>
            <p:cNvPr id="90" name="Picture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0581" y="5851611"/>
              <a:ext cx="1982576" cy="1056482"/>
            </a:xfrm>
            <a:prstGeom prst="rect">
              <a:avLst/>
            </a:prstGeom>
          </p:spPr>
        </p:pic>
        <p:pic>
          <p:nvPicPr>
            <p:cNvPr id="91" name="Picture 9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4906" y="5851611"/>
              <a:ext cx="1982576" cy="1056482"/>
            </a:xfrm>
            <a:prstGeom prst="rect">
              <a:avLst/>
            </a:prstGeom>
          </p:spPr>
        </p:pic>
        <p:pic>
          <p:nvPicPr>
            <p:cNvPr id="93" name="Picture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2754" y="1194560"/>
              <a:ext cx="1982576" cy="1056482"/>
            </a:xfrm>
            <a:prstGeom prst="rect">
              <a:avLst/>
            </a:prstGeom>
          </p:spPr>
        </p:pic>
        <p:pic>
          <p:nvPicPr>
            <p:cNvPr id="94" name="Picture 9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2356620"/>
              <a:ext cx="1982576" cy="1056482"/>
            </a:xfrm>
            <a:prstGeom prst="rect">
              <a:avLst/>
            </a:prstGeom>
          </p:spPr>
        </p:pic>
        <p:pic>
          <p:nvPicPr>
            <p:cNvPr id="95" name="Picture 9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7981" y="4684545"/>
              <a:ext cx="1982576" cy="1056482"/>
            </a:xfrm>
            <a:prstGeom prst="rect">
              <a:avLst/>
            </a:prstGeom>
          </p:spPr>
        </p:pic>
        <p:pic>
          <p:nvPicPr>
            <p:cNvPr id="97" name="Picture 9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5851371"/>
              <a:ext cx="1982576" cy="1056482"/>
            </a:xfrm>
            <a:prstGeom prst="rect">
              <a:avLst/>
            </a:prstGeom>
          </p:spPr>
        </p:pic>
      </p:gr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sp>
        <p:nvSpPr>
          <p:cNvPr id="104" name="Rectangle 103"/>
          <p:cNvSpPr/>
          <p:nvPr userDrawn="1"/>
        </p:nvSpPr>
        <p:spPr>
          <a:xfrm>
            <a:off x="6793271" y="0"/>
            <a:ext cx="539872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userDrawn="1"/>
        </p:nvSpPr>
        <p:spPr>
          <a:xfrm>
            <a:off x="6793272" y="5764917"/>
            <a:ext cx="5014122" cy="461665"/>
          </a:xfrm>
          <a:prstGeom prst="rect">
            <a:avLst/>
          </a:prstGeom>
          <a:noFill/>
        </p:spPr>
        <p:txBody>
          <a:bodyPr wrap="square" rtlCol="0">
            <a:spAutoFit/>
          </a:bodyPr>
          <a:lstStyle/>
          <a:p>
            <a:pPr algn="r"/>
            <a:r>
              <a:rPr lang="en-US" sz="2400">
                <a:solidFill>
                  <a:schemeClr val="bg1"/>
                </a:solidFill>
                <a:latin typeface="+mj-lt"/>
              </a:rPr>
              <a:t>Strategies</a:t>
            </a:r>
            <a:r>
              <a:rPr lang="en-US" sz="2400" baseline="0">
                <a:solidFill>
                  <a:schemeClr val="bg1"/>
                </a:solidFill>
                <a:latin typeface="+mj-lt"/>
              </a:rPr>
              <a:t> For Change</a:t>
            </a:r>
            <a:endParaRPr lang="en-US" sz="2400">
              <a:solidFill>
                <a:schemeClr val="bg1"/>
              </a:solidFill>
              <a:latin typeface="+mj-lt"/>
            </a:endParaRPr>
          </a:p>
        </p:txBody>
      </p:sp>
      <p:sp>
        <p:nvSpPr>
          <p:cNvPr id="106" name="TextBox 105"/>
          <p:cNvSpPr txBox="1"/>
          <p:nvPr userDrawn="1"/>
        </p:nvSpPr>
        <p:spPr>
          <a:xfrm>
            <a:off x="6793271" y="6265415"/>
            <a:ext cx="5014123" cy="338554"/>
          </a:xfrm>
          <a:prstGeom prst="rect">
            <a:avLst/>
          </a:prstGeom>
          <a:noFill/>
        </p:spPr>
        <p:txBody>
          <a:bodyPr wrap="square" rtlCol="0">
            <a:spAutoFit/>
          </a:bodyPr>
          <a:lstStyle/>
          <a:p>
            <a:pPr algn="r"/>
            <a:r>
              <a:rPr lang="en-US" sz="1600">
                <a:solidFill>
                  <a:schemeClr val="bg1"/>
                </a:solidFill>
                <a:latin typeface="+mn-lt"/>
              </a:rPr>
              <a:t>thn.org</a:t>
            </a:r>
          </a:p>
        </p:txBody>
      </p:sp>
      <p:sp>
        <p:nvSpPr>
          <p:cNvPr id="108" name="Title 107"/>
          <p:cNvSpPr>
            <a:spLocks noGrp="1"/>
          </p:cNvSpPr>
          <p:nvPr>
            <p:ph type="title"/>
          </p:nvPr>
        </p:nvSpPr>
        <p:spPr>
          <a:xfrm>
            <a:off x="7477533" y="2075542"/>
            <a:ext cx="4329861" cy="2453864"/>
          </a:xfrm>
        </p:spPr>
        <p:txBody>
          <a:bodyPr/>
          <a:lstStyle>
            <a:lvl1pPr algn="r">
              <a:defRPr>
                <a:solidFill>
                  <a:schemeClr val="bg1"/>
                </a:solidFill>
              </a:defRPr>
            </a:lvl1pPr>
          </a:lstStyle>
          <a:p>
            <a:r>
              <a:rPr lang="en-US"/>
              <a:t>Click to edit Master title style</a:t>
            </a:r>
          </a:p>
        </p:txBody>
      </p:sp>
      <p:pic>
        <p:nvPicPr>
          <p:cNvPr id="119" name="Picture 1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0399" y="546942"/>
            <a:ext cx="4074545" cy="1223486"/>
          </a:xfrm>
          <a:prstGeom prst="rect">
            <a:avLst/>
          </a:prstGeom>
        </p:spPr>
      </p:pic>
      <p:sp>
        <p:nvSpPr>
          <p:cNvPr id="120" name="Rectangle 119"/>
          <p:cNvSpPr/>
          <p:nvPr userDrawn="1"/>
        </p:nvSpPr>
        <p:spPr>
          <a:xfrm>
            <a:off x="-1712684" y="-261257"/>
            <a:ext cx="1640114" cy="7939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75455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a:t>Pictures and Videos</a:t>
            </a:r>
          </a:p>
        </p:txBody>
      </p:sp>
      <p:sp>
        <p:nvSpPr>
          <p:cNvPr id="3" name="Content Placeholder 2"/>
          <p:cNvSpPr>
            <a:spLocks noGrp="1"/>
          </p:cNvSpPr>
          <p:nvPr>
            <p:ph idx="1"/>
          </p:nvPr>
        </p:nvSpPr>
        <p:spPr/>
        <p:txBody>
          <a:bodyPr/>
          <a:lstStyle>
            <a:lvl2pPr>
              <a:defRPr baseline="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p:txBody>
      </p:sp>
      <p:sp>
        <p:nvSpPr>
          <p:cNvPr id="4" name="Date Placeholder 3"/>
          <p:cNvSpPr>
            <a:spLocks noGrp="1"/>
          </p:cNvSpPr>
          <p:nvPr>
            <p:ph type="dt" sz="half" idx="10"/>
          </p:nvPr>
        </p:nvSpPr>
        <p:spPr/>
        <p:txBody>
          <a:bodyPr/>
          <a:lstStyle/>
          <a:p>
            <a:fld id="{76A96898-7E7E-4DF6-B26A-9F21224F7E22}"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spTree>
    <p:extLst>
      <p:ext uri="{BB962C8B-B14F-4D97-AF65-F5344CB8AC3E}">
        <p14:creationId xmlns:p14="http://schemas.microsoft.com/office/powerpoint/2010/main" val="35988011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spTree>
    <p:extLst>
      <p:ext uri="{BB962C8B-B14F-4D97-AF65-F5344CB8AC3E}">
        <p14:creationId xmlns:p14="http://schemas.microsoft.com/office/powerpoint/2010/main" val="125600782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A96898-7E7E-4DF6-B26A-9F21224F7E22}"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80420319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A96898-7E7E-4DF6-B26A-9F21224F7E22}"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10479261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A96898-7E7E-4DF6-B26A-9F21224F7E22}"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BF59D1-7C16-4B01-85C2-4A7CDD205D72}"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0783718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A96898-7E7E-4DF6-B26A-9F21224F7E22}"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BF59D1-7C16-4B01-85C2-4A7CDD205D72}"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58894414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96898-7E7E-4DF6-B26A-9F21224F7E22}"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BF59D1-7C16-4B01-85C2-4A7CDD205D72}"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26652799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46785113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5056562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05067294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209431127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ustom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434A85-602A-EC45-9394-C312ECFFEB39}"/>
              </a:ext>
            </a:extLst>
          </p:cNvPr>
          <p:cNvSpPr>
            <a:spLocks noGrp="1"/>
          </p:cNvSpPr>
          <p:nvPr>
            <p:ph type="pic" sz="quarter" idx="14" hasCustomPrompt="1"/>
          </p:nvPr>
        </p:nvSpPr>
        <p:spPr>
          <a:xfrm>
            <a:off x="0" y="0"/>
            <a:ext cx="12192000" cy="4258235"/>
          </a:xfrm>
          <a:prstGeom prst="rect">
            <a:avLst/>
          </a:prstGeom>
        </p:spPr>
        <p:txBody>
          <a:bodyPr>
            <a:normAutofit/>
          </a:bodyPr>
          <a:lstStyle>
            <a:lvl1pPr marL="0" indent="0">
              <a:buNone/>
              <a:defRPr sz="2000" baseline="0"/>
            </a:lvl1pPr>
          </a:lstStyle>
          <a:p>
            <a:r>
              <a:rPr lang="en-US"/>
              <a:t> Insert/Drop Photo Here</a:t>
            </a:r>
          </a:p>
        </p:txBody>
      </p:sp>
      <p:sp>
        <p:nvSpPr>
          <p:cNvPr id="9" name="Rectangle 8">
            <a:extLst>
              <a:ext uri="{FF2B5EF4-FFF2-40B4-BE49-F238E27FC236}">
                <a16:creationId xmlns:a16="http://schemas.microsoft.com/office/drawing/2014/main" id="{D0729B2E-5AF5-644F-9E3B-742E6B6B419D}"/>
              </a:ext>
            </a:extLst>
          </p:cNvPr>
          <p:cNvSpPr/>
          <p:nvPr userDrawn="1"/>
        </p:nvSpPr>
        <p:spPr>
          <a:xfrm>
            <a:off x="0" y="4258235"/>
            <a:ext cx="12192000" cy="25997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a:p>
        </p:txBody>
      </p:sp>
      <p:cxnSp>
        <p:nvCxnSpPr>
          <p:cNvPr id="10" name="Straight Connector 9">
            <a:extLst>
              <a:ext uri="{FF2B5EF4-FFF2-40B4-BE49-F238E27FC236}">
                <a16:creationId xmlns:a16="http://schemas.microsoft.com/office/drawing/2014/main" id="{35571382-D664-EA40-AC75-CE1529936BED}"/>
              </a:ext>
            </a:extLst>
          </p:cNvPr>
          <p:cNvCxnSpPr>
            <a:cxnSpLocks/>
          </p:cNvCxnSpPr>
          <p:nvPr userDrawn="1"/>
        </p:nvCxnSpPr>
        <p:spPr>
          <a:xfrm>
            <a:off x="476250" y="5571414"/>
            <a:ext cx="11239500"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
        <p:nvSpPr>
          <p:cNvPr id="17" name="Text Placeholder 3">
            <a:extLst>
              <a:ext uri="{FF2B5EF4-FFF2-40B4-BE49-F238E27FC236}">
                <a16:creationId xmlns:a16="http://schemas.microsoft.com/office/drawing/2014/main" id="{361EE770-5AE4-AA46-949E-56F9FAF8F1A9}"/>
              </a:ext>
            </a:extLst>
          </p:cNvPr>
          <p:cNvSpPr>
            <a:spLocks noGrp="1"/>
          </p:cNvSpPr>
          <p:nvPr>
            <p:ph type="body" sz="quarter" idx="10" hasCustomPrompt="1"/>
          </p:nvPr>
        </p:nvSpPr>
        <p:spPr>
          <a:xfrm>
            <a:off x="1414342" y="4258235"/>
            <a:ext cx="8206740" cy="723900"/>
          </a:xfrm>
          <a:prstGeom prst="rect">
            <a:avLst/>
          </a:prstGeom>
        </p:spPr>
        <p:txBody>
          <a:bodyPr lIns="0" tIns="45720" rIns="0" bIns="45720" anchor="b">
            <a:noAutofit/>
          </a:bodyPr>
          <a:lstStyle>
            <a:lvl1pPr marL="0" indent="0">
              <a:buFontTx/>
              <a:buNone/>
              <a:defRPr sz="2333" b="0" i="0">
                <a:solidFill>
                  <a:schemeClr val="bg1"/>
                </a:solidFill>
                <a:latin typeface="+mn-lt"/>
              </a:defRPr>
            </a:lvl1pPr>
            <a:lvl2pPr marL="457182" indent="0">
              <a:buFontTx/>
              <a:buNone/>
              <a:defRPr/>
            </a:lvl2pPr>
            <a:lvl3pPr marL="914363" indent="0">
              <a:buFontTx/>
              <a:buNone/>
              <a:defRPr/>
            </a:lvl3pPr>
            <a:lvl4pPr marL="1371545" indent="0">
              <a:buFontTx/>
              <a:buNone/>
              <a:defRPr/>
            </a:lvl4pPr>
            <a:lvl5pPr marL="1828727" indent="0">
              <a:buFontTx/>
              <a:buNone/>
              <a:defRPr/>
            </a:lvl5pPr>
          </a:lstStyle>
          <a:p>
            <a:pPr lvl="0"/>
            <a:r>
              <a:rPr lang="en-US"/>
              <a:t>Click to Edit Title</a:t>
            </a:r>
          </a:p>
        </p:txBody>
      </p:sp>
      <p:sp>
        <p:nvSpPr>
          <p:cNvPr id="18" name="Text Placeholder 3">
            <a:extLst>
              <a:ext uri="{FF2B5EF4-FFF2-40B4-BE49-F238E27FC236}">
                <a16:creationId xmlns:a16="http://schemas.microsoft.com/office/drawing/2014/main" id="{CEB0FEBF-AC86-E74E-BFEE-475F60781440}"/>
              </a:ext>
            </a:extLst>
          </p:cNvPr>
          <p:cNvSpPr>
            <a:spLocks noGrp="1"/>
          </p:cNvSpPr>
          <p:nvPr>
            <p:ph type="body" sz="quarter" idx="12" hasCustomPrompt="1"/>
          </p:nvPr>
        </p:nvSpPr>
        <p:spPr>
          <a:xfrm>
            <a:off x="1414342" y="5133044"/>
            <a:ext cx="8205908" cy="385716"/>
          </a:xfrm>
          <a:prstGeom prst="rect">
            <a:avLst/>
          </a:prstGeom>
        </p:spPr>
        <p:txBody>
          <a:bodyPr lIns="0" tIns="45720" rIns="0" bIns="45720" anchor="t">
            <a:noAutofit/>
          </a:bodyPr>
          <a:lstStyle>
            <a:lvl1pPr marL="0" indent="0">
              <a:buFontTx/>
              <a:buNone/>
              <a:defRPr sz="2000" b="1" i="0">
                <a:solidFill>
                  <a:schemeClr val="bg1"/>
                </a:solidFill>
                <a:latin typeface="DM Sans" charset="0"/>
                <a:ea typeface="DM Sans" charset="0"/>
                <a:cs typeface="DM Sans" charset="0"/>
              </a:defRPr>
            </a:lvl1pPr>
            <a:lvl2pPr marL="457182" indent="0">
              <a:buFontTx/>
              <a:buNone/>
              <a:defRPr/>
            </a:lvl2pPr>
            <a:lvl3pPr marL="914363" indent="0">
              <a:buFontTx/>
              <a:buNone/>
              <a:defRPr/>
            </a:lvl3pPr>
            <a:lvl4pPr marL="1371545" indent="0">
              <a:buFontTx/>
              <a:buNone/>
              <a:defRPr/>
            </a:lvl4pPr>
            <a:lvl5pPr marL="1828727" indent="0">
              <a:buFontTx/>
              <a:buNone/>
              <a:defRPr/>
            </a:lvl5pPr>
          </a:lstStyle>
          <a:p>
            <a:pPr lvl="0"/>
            <a:r>
              <a:rPr lang="en-US"/>
              <a:t>Client Company Name Here</a:t>
            </a:r>
          </a:p>
        </p:txBody>
      </p:sp>
      <p:sp>
        <p:nvSpPr>
          <p:cNvPr id="19" name="Text Placeholder 2">
            <a:extLst>
              <a:ext uri="{FF2B5EF4-FFF2-40B4-BE49-F238E27FC236}">
                <a16:creationId xmlns:a16="http://schemas.microsoft.com/office/drawing/2014/main" id="{02874FE7-C26A-3546-A230-474A28F89E01}"/>
              </a:ext>
            </a:extLst>
          </p:cNvPr>
          <p:cNvSpPr>
            <a:spLocks noGrp="1"/>
          </p:cNvSpPr>
          <p:nvPr>
            <p:ph type="body" sz="quarter" idx="11" hasCustomPrompt="1"/>
          </p:nvPr>
        </p:nvSpPr>
        <p:spPr>
          <a:xfrm>
            <a:off x="1414342" y="5780754"/>
            <a:ext cx="3895989" cy="924510"/>
          </a:xfrm>
          <a:prstGeom prst="rect">
            <a:avLst/>
          </a:prstGeom>
        </p:spPr>
        <p:txBody>
          <a:bodyPr lIns="0" tIns="45720" rIns="0" bIns="45720">
            <a:noAutofit/>
          </a:bodyPr>
          <a:lstStyle>
            <a:lvl1pPr marL="0" indent="0">
              <a:lnSpc>
                <a:spcPct val="100000"/>
              </a:lnSpc>
              <a:spcBef>
                <a:spcPts val="0"/>
              </a:spcBef>
              <a:buFontTx/>
              <a:buNone/>
              <a:defRPr sz="2000" b="0" i="0">
                <a:solidFill>
                  <a:schemeClr val="bg1"/>
                </a:solidFill>
                <a:latin typeface="+mn-lt"/>
              </a:defRPr>
            </a:lvl1pPr>
            <a:lvl2pPr marL="457182" indent="0">
              <a:buFontTx/>
              <a:buNone/>
              <a:defRPr sz="1167">
                <a:solidFill>
                  <a:schemeClr val="bg1">
                    <a:lumMod val="85000"/>
                  </a:schemeClr>
                </a:solidFill>
              </a:defRPr>
            </a:lvl2pPr>
            <a:lvl3pPr marL="914363" indent="0">
              <a:buFontTx/>
              <a:buNone/>
              <a:defRPr sz="1167">
                <a:solidFill>
                  <a:schemeClr val="bg1">
                    <a:lumMod val="85000"/>
                  </a:schemeClr>
                </a:solidFill>
              </a:defRPr>
            </a:lvl3pPr>
            <a:lvl4pPr marL="1371545" indent="0">
              <a:buFontTx/>
              <a:buNone/>
              <a:defRPr sz="1167">
                <a:solidFill>
                  <a:schemeClr val="bg1">
                    <a:lumMod val="85000"/>
                  </a:schemeClr>
                </a:solidFill>
              </a:defRPr>
            </a:lvl4pPr>
            <a:lvl5pPr marL="1828727" indent="0">
              <a:buFontTx/>
              <a:buNone/>
              <a:defRPr sz="1167">
                <a:solidFill>
                  <a:schemeClr val="bg1">
                    <a:lumMod val="85000"/>
                  </a:schemeClr>
                </a:solidFill>
              </a:defRPr>
            </a:lvl5pPr>
          </a:lstStyle>
          <a:p>
            <a:pPr lvl="0"/>
            <a:r>
              <a:rPr lang="en-US"/>
              <a:t>Edit Presenter’s  Name</a:t>
            </a:r>
            <a:br>
              <a:rPr lang="en-US"/>
            </a:br>
            <a:r>
              <a:rPr lang="en-US"/>
              <a:t>Title</a:t>
            </a:r>
          </a:p>
          <a:p>
            <a:pPr lvl="0"/>
            <a:endParaRPr lang="en-US"/>
          </a:p>
        </p:txBody>
      </p:sp>
      <p:sp>
        <p:nvSpPr>
          <p:cNvPr id="20" name="Text Placeholder 2">
            <a:extLst>
              <a:ext uri="{FF2B5EF4-FFF2-40B4-BE49-F238E27FC236}">
                <a16:creationId xmlns:a16="http://schemas.microsoft.com/office/drawing/2014/main" id="{F8C9024F-904A-1342-ABF0-450FF7C0EB73}"/>
              </a:ext>
            </a:extLst>
          </p:cNvPr>
          <p:cNvSpPr>
            <a:spLocks noGrp="1"/>
          </p:cNvSpPr>
          <p:nvPr>
            <p:ph type="body" sz="quarter" idx="13" hasCustomPrompt="1"/>
          </p:nvPr>
        </p:nvSpPr>
        <p:spPr>
          <a:xfrm>
            <a:off x="5724261" y="5780754"/>
            <a:ext cx="3895989" cy="924510"/>
          </a:xfrm>
          <a:prstGeom prst="rect">
            <a:avLst/>
          </a:prstGeom>
        </p:spPr>
        <p:txBody>
          <a:bodyPr lIns="0" tIns="45720" rIns="0" bIns="45720">
            <a:noAutofit/>
          </a:bodyPr>
          <a:lstStyle>
            <a:lvl1pPr marL="0" indent="0">
              <a:lnSpc>
                <a:spcPct val="100000"/>
              </a:lnSpc>
              <a:spcBef>
                <a:spcPts val="0"/>
              </a:spcBef>
              <a:buFontTx/>
              <a:buNone/>
              <a:defRPr sz="2000" b="0" i="0">
                <a:solidFill>
                  <a:schemeClr val="bg1"/>
                </a:solidFill>
                <a:latin typeface="+mn-lt"/>
              </a:defRPr>
            </a:lvl1pPr>
            <a:lvl2pPr marL="457182" indent="0">
              <a:buFontTx/>
              <a:buNone/>
              <a:defRPr sz="1167">
                <a:solidFill>
                  <a:schemeClr val="bg1">
                    <a:lumMod val="85000"/>
                  </a:schemeClr>
                </a:solidFill>
              </a:defRPr>
            </a:lvl2pPr>
            <a:lvl3pPr marL="914363" indent="0">
              <a:buFontTx/>
              <a:buNone/>
              <a:defRPr sz="1167">
                <a:solidFill>
                  <a:schemeClr val="bg1">
                    <a:lumMod val="85000"/>
                  </a:schemeClr>
                </a:solidFill>
              </a:defRPr>
            </a:lvl3pPr>
            <a:lvl4pPr marL="1371545" indent="0">
              <a:buFontTx/>
              <a:buNone/>
              <a:defRPr sz="1167">
                <a:solidFill>
                  <a:schemeClr val="bg1">
                    <a:lumMod val="85000"/>
                  </a:schemeClr>
                </a:solidFill>
              </a:defRPr>
            </a:lvl4pPr>
            <a:lvl5pPr marL="1828727" indent="0">
              <a:buFontTx/>
              <a:buNone/>
              <a:defRPr sz="1167">
                <a:solidFill>
                  <a:schemeClr val="bg1">
                    <a:lumMod val="85000"/>
                  </a:schemeClr>
                </a:solidFill>
              </a:defRPr>
            </a:lvl5pPr>
          </a:lstStyle>
          <a:p>
            <a:pPr lvl="0"/>
            <a:r>
              <a:rPr lang="en-US"/>
              <a:t>Edit Presenter’s  Name</a:t>
            </a:r>
            <a:br>
              <a:rPr lang="en-US"/>
            </a:br>
            <a:r>
              <a:rPr lang="en-US"/>
              <a:t>Title</a:t>
            </a:r>
          </a:p>
          <a:p>
            <a:pPr lvl="0"/>
            <a:endParaRPr lang="en-US"/>
          </a:p>
        </p:txBody>
      </p:sp>
      <p:pic>
        <p:nvPicPr>
          <p:cNvPr id="16" name="Picture 15">
            <a:extLst>
              <a:ext uri="{FF2B5EF4-FFF2-40B4-BE49-F238E27FC236}">
                <a16:creationId xmlns:a16="http://schemas.microsoft.com/office/drawing/2014/main" id="{12318945-D375-D342-87F0-9EC7D4C869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6792" y="4610507"/>
            <a:ext cx="828958" cy="670514"/>
          </a:xfrm>
          <a:prstGeom prst="rect">
            <a:avLst/>
          </a:prstGeom>
        </p:spPr>
      </p:pic>
      <p:sp>
        <p:nvSpPr>
          <p:cNvPr id="23" name="Text Placeholder 3"/>
          <p:cNvSpPr>
            <a:spLocks noGrp="1"/>
          </p:cNvSpPr>
          <p:nvPr>
            <p:ph type="body" sz="quarter" idx="15" hasCustomPrompt="1"/>
          </p:nvPr>
        </p:nvSpPr>
        <p:spPr>
          <a:xfrm>
            <a:off x="10113566" y="5780755"/>
            <a:ext cx="1681570" cy="351896"/>
          </a:xfrm>
          <a:prstGeom prst="rect">
            <a:avLst/>
          </a:prstGeom>
        </p:spPr>
        <p:txBody>
          <a:bodyPr lIns="0" tIns="45720" rIns="0" bIns="45720">
            <a:noAutofit/>
          </a:bodyPr>
          <a:lstStyle>
            <a:lvl1pPr marL="0" indent="0" algn="r">
              <a:buNone/>
              <a:defRPr sz="1167">
                <a:solidFill>
                  <a:schemeClr val="bg1">
                    <a:lumMod val="65000"/>
                  </a:schemeClr>
                </a:solidFill>
              </a:defRPr>
            </a:lvl1pPr>
          </a:lstStyle>
          <a:p>
            <a:pPr lvl="0"/>
            <a:r>
              <a:rPr lang="en-US"/>
              <a:t>Date</a:t>
            </a:r>
          </a:p>
        </p:txBody>
      </p:sp>
      <p:pic>
        <p:nvPicPr>
          <p:cNvPr id="27" name="Picture 26">
            <a:extLst>
              <a:ext uri="{FF2B5EF4-FFF2-40B4-BE49-F238E27FC236}">
                <a16:creationId xmlns:a16="http://schemas.microsoft.com/office/drawing/2014/main" id="{E44CBB19-0800-D542-B8ED-C82C56C78E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060" y="4456648"/>
            <a:ext cx="554163" cy="564307"/>
          </a:xfrm>
          <a:prstGeom prst="rect">
            <a:avLst/>
          </a:prstGeom>
        </p:spPr>
      </p:pic>
    </p:spTree>
    <p:extLst>
      <p:ext uri="{BB962C8B-B14F-4D97-AF65-F5344CB8AC3E}">
        <p14:creationId xmlns:p14="http://schemas.microsoft.com/office/powerpoint/2010/main" val="15713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le 1"/>
          <p:cNvSpPr>
            <a:spLocks noGrp="1"/>
          </p:cNvSpPr>
          <p:nvPr>
            <p:ph type="title"/>
          </p:nvPr>
        </p:nvSpPr>
        <p:spPr>
          <a:xfrm>
            <a:off x="444500" y="95250"/>
            <a:ext cx="11493500" cy="762000"/>
          </a:xfrm>
        </p:spPr>
        <p:txBody>
          <a:bodyPr anchor="ctr"/>
          <a:lstStyle>
            <a:lvl1pPr>
              <a:defRPr sz="2500">
                <a:latin typeface="+mj-lt"/>
              </a:defRPr>
            </a:lvl1pPr>
          </a:lstStyle>
          <a:p>
            <a:r>
              <a:rPr lang="en-US"/>
              <a:t>Click to edit Master title style</a:t>
            </a:r>
          </a:p>
        </p:txBody>
      </p:sp>
      <p:sp>
        <p:nvSpPr>
          <p:cNvPr id="5" name="Slide Number Placeholder 4"/>
          <p:cNvSpPr>
            <a:spLocks noGrp="1"/>
          </p:cNvSpPr>
          <p:nvPr>
            <p:ph type="sldNum" sz="quarter" idx="12"/>
          </p:nvPr>
        </p:nvSpPr>
        <p:spPr>
          <a:xfrm>
            <a:off x="9526815" y="6355292"/>
            <a:ext cx="2411186" cy="365125"/>
          </a:xfrm>
        </p:spPr>
        <p:txBody>
          <a:bodyPr/>
          <a:lstStyle/>
          <a:p>
            <a:fld id="{F384092C-9B9C-9748-AC6A-F06C9D03AD52}" type="slidenum">
              <a:rPr lang="en-US" smtClean="0"/>
              <a:t>‹#›</a:t>
            </a:fld>
            <a:endParaRPr lang="en-US"/>
          </a:p>
        </p:txBody>
      </p:sp>
      <p:sp>
        <p:nvSpPr>
          <p:cNvPr id="7" name="Text Placeholder 6"/>
          <p:cNvSpPr>
            <a:spLocks noGrp="1"/>
          </p:cNvSpPr>
          <p:nvPr>
            <p:ph type="body" sz="quarter" idx="13"/>
          </p:nvPr>
        </p:nvSpPr>
        <p:spPr>
          <a:xfrm>
            <a:off x="2667001" y="1397000"/>
            <a:ext cx="8854964" cy="4019550"/>
          </a:xfrm>
          <a:prstGeom prst="rect">
            <a:avLst/>
          </a:prstGeom>
        </p:spPr>
        <p:txBody>
          <a:bodyPr/>
          <a:lstStyle>
            <a:lvl1pPr>
              <a:spcAft>
                <a:spcPts val="0"/>
              </a:spcAft>
              <a:buClr>
                <a:schemeClr val="tx1"/>
              </a:buClr>
              <a:defRPr sz="2000"/>
            </a:lvl1pPr>
            <a:lvl2pPr>
              <a:spcAft>
                <a:spcPts val="0"/>
              </a:spcAft>
              <a:buClr>
                <a:schemeClr val="tx1"/>
              </a:buClr>
              <a:defRPr/>
            </a:lvl2pPr>
            <a:lvl3pPr>
              <a:spcAft>
                <a:spcPts val="0"/>
              </a:spcAft>
              <a:buClr>
                <a:schemeClr val="tx1"/>
              </a:buClr>
              <a:defRPr/>
            </a:lvl3pPr>
            <a:lvl4pPr>
              <a:spcAft>
                <a:spcPts val="0"/>
              </a:spcAft>
              <a:buClr>
                <a:schemeClr val="tx1"/>
              </a:buClr>
              <a:defRPr/>
            </a:lvl4pPr>
            <a:lvl5pPr>
              <a:spcAft>
                <a:spcPts val="0"/>
              </a:spcAft>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8752C573-0C30-824A-9998-990960154B3C}"/>
              </a:ext>
            </a:extLst>
          </p:cNvPr>
          <p:cNvCxnSpPr>
            <a:cxnSpLocks/>
          </p:cNvCxnSpPr>
          <p:nvPr userDrawn="1"/>
        </p:nvCxnSpPr>
        <p:spPr>
          <a:xfrm>
            <a:off x="445975" y="857250"/>
            <a:ext cx="11492025"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82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Plus Column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E6E1E96-957B-054B-A902-48C701387813}"/>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67000"/>
                    </a14:imgEffect>
                  </a14:imgLayer>
                </a14:imgProps>
              </a:ext>
              <a:ext uri="{28A0092B-C50C-407E-A947-70E740481C1C}">
                <a14:useLocalDpi xmlns:a14="http://schemas.microsoft.com/office/drawing/2010/main"/>
              </a:ext>
            </a:extLst>
          </a:blip>
          <a:srcRect l="49503" t="15350" b="224"/>
          <a:stretch/>
        </p:blipFill>
        <p:spPr>
          <a:xfrm flipH="1">
            <a:off x="7599961" y="1"/>
            <a:ext cx="4592038" cy="6858000"/>
          </a:xfrm>
          <a:prstGeom prst="rect">
            <a:avLst/>
          </a:prstGeom>
        </p:spPr>
      </p:pic>
      <p:pic>
        <p:nvPicPr>
          <p:cNvPr id="11" name="Picture 10"/>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1" y="0"/>
            <a:ext cx="8041659" cy="6858001"/>
          </a:xfrm>
          <a:prstGeom prst="rect">
            <a:avLst/>
          </a:prstGeom>
        </p:spPr>
      </p:pic>
      <p:sp>
        <p:nvSpPr>
          <p:cNvPr id="2" name="Title 1"/>
          <p:cNvSpPr>
            <a:spLocks noGrp="1"/>
          </p:cNvSpPr>
          <p:nvPr userDrawn="1">
            <p:ph type="title"/>
          </p:nvPr>
        </p:nvSpPr>
        <p:spPr>
          <a:xfrm>
            <a:off x="444500" y="95250"/>
            <a:ext cx="10858500" cy="762000"/>
          </a:xfrm>
        </p:spPr>
        <p:txBody>
          <a:bodyPr anchor="ctr"/>
          <a:lstStyle>
            <a:lvl1pPr>
              <a:defRPr sz="2500" b="0">
                <a:solidFill>
                  <a:schemeClr val="bg1"/>
                </a:solidFill>
                <a:latin typeface="+mj-lt"/>
              </a:defRPr>
            </a:lvl1pPr>
          </a:lstStyle>
          <a:p>
            <a:r>
              <a:rPr lang="en-US"/>
              <a:t>Click to edit Master title style</a:t>
            </a:r>
          </a:p>
        </p:txBody>
      </p:sp>
      <p:sp>
        <p:nvSpPr>
          <p:cNvPr id="7" name="Text Placeholder 6"/>
          <p:cNvSpPr>
            <a:spLocks noGrp="1"/>
          </p:cNvSpPr>
          <p:nvPr userDrawn="1">
            <p:ph type="body" sz="quarter" idx="13"/>
          </p:nvPr>
        </p:nvSpPr>
        <p:spPr>
          <a:xfrm>
            <a:off x="4572000" y="1755913"/>
            <a:ext cx="6949965" cy="3369837"/>
          </a:xfrm>
          <a:prstGeom prst="rect">
            <a:avLst/>
          </a:prstGeom>
        </p:spPr>
        <p:txBody>
          <a:bodyPr/>
          <a:lstStyle>
            <a:lvl1pPr marL="0" indent="0">
              <a:spcAft>
                <a:spcPts val="0"/>
              </a:spcAft>
              <a:buNone/>
              <a:defRPr>
                <a:solidFill>
                  <a:schemeClr val="bg1"/>
                </a:solidFill>
              </a:defRPr>
            </a:lvl1pPr>
            <a:lvl2pPr marL="190492" indent="0">
              <a:spcAft>
                <a:spcPts val="0"/>
              </a:spcAft>
              <a:buNone/>
              <a:defRPr>
                <a:solidFill>
                  <a:schemeClr val="bg1"/>
                </a:solidFill>
              </a:defRPr>
            </a:lvl2pPr>
            <a:lvl3pPr marL="380985" indent="0">
              <a:spcAft>
                <a:spcPts val="0"/>
              </a:spcAft>
              <a:buNone/>
              <a:defRPr>
                <a:solidFill>
                  <a:schemeClr val="bg1"/>
                </a:solidFill>
              </a:defRPr>
            </a:lvl3pPr>
            <a:lvl4pPr marL="571477" indent="0">
              <a:spcAft>
                <a:spcPts val="0"/>
              </a:spcAft>
              <a:buNone/>
              <a:defRPr>
                <a:solidFill>
                  <a:schemeClr val="bg1"/>
                </a:solidFill>
              </a:defRPr>
            </a:lvl4pPr>
            <a:lvl5pPr marL="761970" indent="0">
              <a:spcAft>
                <a:spcPts val="0"/>
              </a:spcAft>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0B50B145-5078-6949-B5D2-585866875A1B}"/>
              </a:ext>
            </a:extLst>
          </p:cNvPr>
          <p:cNvSpPr>
            <a:spLocks noGrp="1"/>
          </p:cNvSpPr>
          <p:nvPr>
            <p:ph type="sldNum" sz="quarter" idx="12"/>
          </p:nvPr>
        </p:nvSpPr>
        <p:spPr>
          <a:xfrm>
            <a:off x="9526815" y="6389969"/>
            <a:ext cx="2411186" cy="330448"/>
          </a:xfrm>
        </p:spPr>
        <p:txBody>
          <a:bodyPr/>
          <a:lstStyle/>
          <a:p>
            <a:fld id="{F384092C-9B9C-9748-AC6A-F06C9D03AD52}" type="slidenum">
              <a:rPr lang="en-US" smtClean="0"/>
              <a:t>‹#›</a:t>
            </a:fld>
            <a:endParaRPr lang="en-US"/>
          </a:p>
        </p:txBody>
      </p:sp>
      <p:cxnSp>
        <p:nvCxnSpPr>
          <p:cNvPr id="13" name="Straight Connector 12">
            <a:extLst>
              <a:ext uri="{FF2B5EF4-FFF2-40B4-BE49-F238E27FC236}">
                <a16:creationId xmlns:a16="http://schemas.microsoft.com/office/drawing/2014/main" id="{A73B18C6-944A-F443-8452-DA8051365EE2}"/>
              </a:ext>
            </a:extLst>
          </p:cNvPr>
          <p:cNvCxnSpPr>
            <a:cxnSpLocks/>
          </p:cNvCxnSpPr>
          <p:nvPr userDrawn="1"/>
        </p:nvCxnSpPr>
        <p:spPr>
          <a:xfrm>
            <a:off x="445975" y="857307"/>
            <a:ext cx="11492025" cy="0"/>
          </a:xfrm>
          <a:prstGeom prst="line">
            <a:avLst/>
          </a:prstGeom>
          <a:ln w="6350">
            <a:solidFill>
              <a:srgbClr val="BCBE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61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rrow 2">
    <p:bg>
      <p:bgPr>
        <a:solidFill>
          <a:schemeClr val="tx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50F324D-5629-1D43-99B4-1BDE432DBA1B}"/>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nvGrpSpPr>
          <p:cNvPr id="3" name="Group 2">
            <a:extLst>
              <a:ext uri="{FF2B5EF4-FFF2-40B4-BE49-F238E27FC236}">
                <a16:creationId xmlns:a16="http://schemas.microsoft.com/office/drawing/2014/main" id="{DFDD3C01-7B6A-C547-80FA-DFD25DBEF3A9}"/>
              </a:ext>
            </a:extLst>
          </p:cNvPr>
          <p:cNvGrpSpPr/>
          <p:nvPr userDrawn="1"/>
        </p:nvGrpSpPr>
        <p:grpSpPr>
          <a:xfrm>
            <a:off x="0" y="4469877"/>
            <a:ext cx="12191999" cy="2390424"/>
            <a:chOff x="-1" y="5363852"/>
            <a:chExt cx="14630399" cy="2868509"/>
          </a:xfrm>
          <a:solidFill>
            <a:srgbClr val="0073E1"/>
          </a:solidFill>
        </p:grpSpPr>
        <p:sp>
          <p:nvSpPr>
            <p:cNvPr id="38" name="Rectangle 37">
              <a:extLst>
                <a:ext uri="{FF2B5EF4-FFF2-40B4-BE49-F238E27FC236}">
                  <a16:creationId xmlns:a16="http://schemas.microsoft.com/office/drawing/2014/main" id="{E854E062-A4CF-E846-B1A7-2657E21E3E18}"/>
                </a:ext>
              </a:extLst>
            </p:cNvPr>
            <p:cNvSpPr/>
            <p:nvPr/>
          </p:nvSpPr>
          <p:spPr>
            <a:xfrm>
              <a:off x="-1" y="8191036"/>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39" name="Rectangle 38">
              <a:extLst>
                <a:ext uri="{FF2B5EF4-FFF2-40B4-BE49-F238E27FC236}">
                  <a16:creationId xmlns:a16="http://schemas.microsoft.com/office/drawing/2014/main" id="{DE136C2C-7EA3-944E-85D5-4AB9FA0786F7}"/>
                </a:ext>
              </a:extLst>
            </p:cNvPr>
            <p:cNvSpPr/>
            <p:nvPr/>
          </p:nvSpPr>
          <p:spPr>
            <a:xfrm>
              <a:off x="-1" y="8046649"/>
              <a:ext cx="14630399" cy="28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0" name="Rectangle 39">
              <a:extLst>
                <a:ext uri="{FF2B5EF4-FFF2-40B4-BE49-F238E27FC236}">
                  <a16:creationId xmlns:a16="http://schemas.microsoft.com/office/drawing/2014/main" id="{5F299FC0-AAD1-7343-8579-38DC0BDBF9BC}"/>
                </a:ext>
              </a:extLst>
            </p:cNvPr>
            <p:cNvSpPr/>
            <p:nvPr/>
          </p:nvSpPr>
          <p:spPr>
            <a:xfrm rot="10800000">
              <a:off x="-1" y="7124924"/>
              <a:ext cx="14630399" cy="1076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1" name="Rectangle 40">
              <a:extLst>
                <a:ext uri="{FF2B5EF4-FFF2-40B4-BE49-F238E27FC236}">
                  <a16:creationId xmlns:a16="http://schemas.microsoft.com/office/drawing/2014/main" id="{C09E0511-A151-974D-AAB6-606FD5B80097}"/>
                </a:ext>
              </a:extLst>
            </p:cNvPr>
            <p:cNvSpPr/>
            <p:nvPr/>
          </p:nvSpPr>
          <p:spPr>
            <a:xfrm rot="10800000">
              <a:off x="-1" y="7277050"/>
              <a:ext cx="14630399" cy="931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2" name="Rectangle 41">
              <a:extLst>
                <a:ext uri="{FF2B5EF4-FFF2-40B4-BE49-F238E27FC236}">
                  <a16:creationId xmlns:a16="http://schemas.microsoft.com/office/drawing/2014/main" id="{BD764622-0D40-D146-BBDD-08BA5DD7D10E}"/>
                </a:ext>
              </a:extLst>
            </p:cNvPr>
            <p:cNvSpPr/>
            <p:nvPr/>
          </p:nvSpPr>
          <p:spPr>
            <a:xfrm rot="10800000">
              <a:off x="-1" y="7428446"/>
              <a:ext cx="14630399" cy="819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3" name="Rectangle 42">
              <a:extLst>
                <a:ext uri="{FF2B5EF4-FFF2-40B4-BE49-F238E27FC236}">
                  <a16:creationId xmlns:a16="http://schemas.microsoft.com/office/drawing/2014/main" id="{71C3CB51-ADD0-E445-B752-A449EAD7CB47}"/>
                </a:ext>
              </a:extLst>
            </p:cNvPr>
            <p:cNvSpPr/>
            <p:nvPr/>
          </p:nvSpPr>
          <p:spPr>
            <a:xfrm rot="10800000">
              <a:off x="-1" y="7579843"/>
              <a:ext cx="14630399" cy="67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4" name="Rectangle 43">
              <a:extLst>
                <a:ext uri="{FF2B5EF4-FFF2-40B4-BE49-F238E27FC236}">
                  <a16:creationId xmlns:a16="http://schemas.microsoft.com/office/drawing/2014/main" id="{6397851A-16D1-E943-BFD3-84DFAAA8043E}"/>
                </a:ext>
              </a:extLst>
            </p:cNvPr>
            <p:cNvSpPr/>
            <p:nvPr/>
          </p:nvSpPr>
          <p:spPr>
            <a:xfrm rot="10800000">
              <a:off x="-1" y="7734043"/>
              <a:ext cx="14630399" cy="53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5" name="Rectangle 44">
              <a:extLst>
                <a:ext uri="{FF2B5EF4-FFF2-40B4-BE49-F238E27FC236}">
                  <a16:creationId xmlns:a16="http://schemas.microsoft.com/office/drawing/2014/main" id="{A85DB0E9-BCE7-1349-B949-3380D78E2247}"/>
                </a:ext>
              </a:extLst>
            </p:cNvPr>
            <p:cNvSpPr/>
            <p:nvPr/>
          </p:nvSpPr>
          <p:spPr>
            <a:xfrm rot="10800000">
              <a:off x="-1" y="7889646"/>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6" name="Rectangle 45">
              <a:extLst>
                <a:ext uri="{FF2B5EF4-FFF2-40B4-BE49-F238E27FC236}">
                  <a16:creationId xmlns:a16="http://schemas.microsoft.com/office/drawing/2014/main" id="{3B55D9A8-5161-2E4C-BF56-29A745113B4E}"/>
                </a:ext>
              </a:extLst>
            </p:cNvPr>
            <p:cNvSpPr/>
            <p:nvPr/>
          </p:nvSpPr>
          <p:spPr>
            <a:xfrm>
              <a:off x="-1" y="6988611"/>
              <a:ext cx="14630399" cy="931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7" name="Rectangle 46">
              <a:extLst>
                <a:ext uri="{FF2B5EF4-FFF2-40B4-BE49-F238E27FC236}">
                  <a16:creationId xmlns:a16="http://schemas.microsoft.com/office/drawing/2014/main" id="{392AAC9F-5A61-FE40-AD32-087CC800D4C7}"/>
                </a:ext>
              </a:extLst>
            </p:cNvPr>
            <p:cNvSpPr/>
            <p:nvPr/>
          </p:nvSpPr>
          <p:spPr>
            <a:xfrm>
              <a:off x="-1" y="6848429"/>
              <a:ext cx="14630399" cy="819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8" name="Rectangle 47">
              <a:extLst>
                <a:ext uri="{FF2B5EF4-FFF2-40B4-BE49-F238E27FC236}">
                  <a16:creationId xmlns:a16="http://schemas.microsoft.com/office/drawing/2014/main" id="{DB89EDEA-A6BE-014C-B5CB-01CF8EB76B67}"/>
                </a:ext>
              </a:extLst>
            </p:cNvPr>
            <p:cNvSpPr/>
            <p:nvPr/>
          </p:nvSpPr>
          <p:spPr>
            <a:xfrm>
              <a:off x="-1" y="6711051"/>
              <a:ext cx="14630399" cy="67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49" name="Rectangle 48">
              <a:extLst>
                <a:ext uri="{FF2B5EF4-FFF2-40B4-BE49-F238E27FC236}">
                  <a16:creationId xmlns:a16="http://schemas.microsoft.com/office/drawing/2014/main" id="{DBC63857-177B-2546-A9AE-CA990A92BDDB}"/>
                </a:ext>
              </a:extLst>
            </p:cNvPr>
            <p:cNvSpPr/>
            <p:nvPr/>
          </p:nvSpPr>
          <p:spPr>
            <a:xfrm>
              <a:off x="-1" y="6570869"/>
              <a:ext cx="14630399" cy="53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0" name="Rectangle 49">
              <a:extLst>
                <a:ext uri="{FF2B5EF4-FFF2-40B4-BE49-F238E27FC236}">
                  <a16:creationId xmlns:a16="http://schemas.microsoft.com/office/drawing/2014/main" id="{448327A6-CC73-654B-9FB7-834BCF6E22E0}"/>
                </a:ext>
              </a:extLst>
            </p:cNvPr>
            <p:cNvSpPr/>
            <p:nvPr/>
          </p:nvSpPr>
          <p:spPr>
            <a:xfrm>
              <a:off x="-1" y="6427883"/>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1" name="Rectangle 50">
              <a:extLst>
                <a:ext uri="{FF2B5EF4-FFF2-40B4-BE49-F238E27FC236}">
                  <a16:creationId xmlns:a16="http://schemas.microsoft.com/office/drawing/2014/main" id="{433B0057-AE53-4744-8ADC-82679BFB37B8}"/>
                </a:ext>
              </a:extLst>
            </p:cNvPr>
            <p:cNvSpPr/>
            <p:nvPr/>
          </p:nvSpPr>
          <p:spPr>
            <a:xfrm>
              <a:off x="-1" y="6283496"/>
              <a:ext cx="14630399" cy="287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2" name="Rectangle 51">
              <a:extLst>
                <a:ext uri="{FF2B5EF4-FFF2-40B4-BE49-F238E27FC236}">
                  <a16:creationId xmlns:a16="http://schemas.microsoft.com/office/drawing/2014/main" id="{79692720-BEA9-4A46-8FD4-2156B5CDA5FE}"/>
                </a:ext>
              </a:extLst>
            </p:cNvPr>
            <p:cNvSpPr/>
            <p:nvPr/>
          </p:nvSpPr>
          <p:spPr>
            <a:xfrm rot="10800000">
              <a:off x="-1" y="5363852"/>
              <a:ext cx="14630399" cy="1076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3" name="Rectangle 52">
              <a:extLst>
                <a:ext uri="{FF2B5EF4-FFF2-40B4-BE49-F238E27FC236}">
                  <a16:creationId xmlns:a16="http://schemas.microsoft.com/office/drawing/2014/main" id="{F321B62A-B1E1-6042-9614-A231B127BB7B}"/>
                </a:ext>
              </a:extLst>
            </p:cNvPr>
            <p:cNvSpPr/>
            <p:nvPr/>
          </p:nvSpPr>
          <p:spPr>
            <a:xfrm rot="10800000">
              <a:off x="-1" y="5515978"/>
              <a:ext cx="14630399" cy="931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4" name="Rectangle 53">
              <a:extLst>
                <a:ext uri="{FF2B5EF4-FFF2-40B4-BE49-F238E27FC236}">
                  <a16:creationId xmlns:a16="http://schemas.microsoft.com/office/drawing/2014/main" id="{724E83A6-3563-374F-9004-8C4B8D05CE0A}"/>
                </a:ext>
              </a:extLst>
            </p:cNvPr>
            <p:cNvSpPr/>
            <p:nvPr/>
          </p:nvSpPr>
          <p:spPr>
            <a:xfrm rot="10800000">
              <a:off x="-1" y="5667374"/>
              <a:ext cx="14630399" cy="819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5" name="Rectangle 54">
              <a:extLst>
                <a:ext uri="{FF2B5EF4-FFF2-40B4-BE49-F238E27FC236}">
                  <a16:creationId xmlns:a16="http://schemas.microsoft.com/office/drawing/2014/main" id="{5C807D6D-FA01-0E4C-A45E-7C253957097D}"/>
                </a:ext>
              </a:extLst>
            </p:cNvPr>
            <p:cNvSpPr/>
            <p:nvPr/>
          </p:nvSpPr>
          <p:spPr>
            <a:xfrm rot="10800000">
              <a:off x="-1" y="5818771"/>
              <a:ext cx="14630399" cy="679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6" name="Rectangle 55">
              <a:extLst>
                <a:ext uri="{FF2B5EF4-FFF2-40B4-BE49-F238E27FC236}">
                  <a16:creationId xmlns:a16="http://schemas.microsoft.com/office/drawing/2014/main" id="{BB1152E5-0176-D04B-B917-38762EBC7AE7}"/>
                </a:ext>
              </a:extLst>
            </p:cNvPr>
            <p:cNvSpPr/>
            <p:nvPr/>
          </p:nvSpPr>
          <p:spPr>
            <a:xfrm rot="10800000">
              <a:off x="-1" y="5972971"/>
              <a:ext cx="14630399" cy="53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7" name="Rectangle 56">
              <a:extLst>
                <a:ext uri="{FF2B5EF4-FFF2-40B4-BE49-F238E27FC236}">
                  <a16:creationId xmlns:a16="http://schemas.microsoft.com/office/drawing/2014/main" id="{5599B651-B64E-E14A-AAF1-4451F1E0D8FD}"/>
                </a:ext>
              </a:extLst>
            </p:cNvPr>
            <p:cNvSpPr/>
            <p:nvPr/>
          </p:nvSpPr>
          <p:spPr>
            <a:xfrm rot="10800000">
              <a:off x="-1" y="6128573"/>
              <a:ext cx="14630399" cy="41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4" name="Title 1">
            <a:extLst>
              <a:ext uri="{FF2B5EF4-FFF2-40B4-BE49-F238E27FC236}">
                <a16:creationId xmlns:a16="http://schemas.microsoft.com/office/drawing/2014/main" id="{3780712A-C545-39FE-3CC2-E7B48B1EE88D}"/>
              </a:ext>
            </a:extLst>
          </p:cNvPr>
          <p:cNvSpPr>
            <a:spLocks noGrp="1"/>
          </p:cNvSpPr>
          <p:nvPr>
            <p:ph type="title" hasCustomPrompt="1"/>
          </p:nvPr>
        </p:nvSpPr>
        <p:spPr>
          <a:xfrm>
            <a:off x="3757353" y="1186740"/>
            <a:ext cx="6152030" cy="5077343"/>
          </a:xfrm>
        </p:spPr>
        <p:txBody>
          <a:bodyPr anchor="ctr"/>
          <a:lstStyle>
            <a:lvl1pPr>
              <a:defRPr sz="3000" b="0" i="0">
                <a:solidFill>
                  <a:schemeClr val="tx1"/>
                </a:solidFill>
                <a:latin typeface="DM Sans Medium" pitchFamily="2" charset="77"/>
              </a:defRPr>
            </a:lvl1pPr>
          </a:lstStyle>
          <a:p>
            <a:r>
              <a:rPr lang="en-US"/>
              <a:t>Click to edit section title </a:t>
            </a:r>
            <a:br>
              <a:rPr lang="en-US"/>
            </a:br>
            <a:endParaRPr lang="en-US"/>
          </a:p>
        </p:txBody>
      </p:sp>
      <p:sp>
        <p:nvSpPr>
          <p:cNvPr id="5" name="L-Shape 4">
            <a:extLst>
              <a:ext uri="{FF2B5EF4-FFF2-40B4-BE49-F238E27FC236}">
                <a16:creationId xmlns:a16="http://schemas.microsoft.com/office/drawing/2014/main" id="{9781D1A8-72AD-491B-2915-37D53D10DED3}"/>
              </a:ext>
            </a:extLst>
          </p:cNvPr>
          <p:cNvSpPr/>
          <p:nvPr userDrawn="1"/>
        </p:nvSpPr>
        <p:spPr>
          <a:xfrm rot="13500000">
            <a:off x="130713" y="2223678"/>
            <a:ext cx="2608640" cy="2608640"/>
          </a:xfrm>
          <a:prstGeom prst="corner">
            <a:avLst>
              <a:gd name="adj1" fmla="val 20121"/>
              <a:gd name="adj2" fmla="val 2027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33">
              <a:solidFill>
                <a:schemeClr val="tx1"/>
              </a:solidFill>
            </a:endParaRPr>
          </a:p>
        </p:txBody>
      </p:sp>
    </p:spTree>
    <p:extLst>
      <p:ext uri="{BB962C8B-B14F-4D97-AF65-F5344CB8AC3E}">
        <p14:creationId xmlns:p14="http://schemas.microsoft.com/office/powerpoint/2010/main" val="38552338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grpSp>
        <p:nvGrpSpPr>
          <p:cNvPr id="12" name="Google Shape;12;p2"/>
          <p:cNvGrpSpPr/>
          <p:nvPr/>
        </p:nvGrpSpPr>
        <p:grpSpPr>
          <a:xfrm>
            <a:off x="-1300097" y="65517"/>
            <a:ext cx="13414402" cy="6702418"/>
            <a:chOff x="-1327981" y="26125"/>
            <a:chExt cx="13778145" cy="6884159"/>
          </a:xfrm>
        </p:grpSpPr>
        <p:pic>
          <p:nvPicPr>
            <p:cNvPr id="13" name="Google Shape;13;p2"/>
            <p:cNvPicPr preferRelativeResize="0"/>
            <p:nvPr/>
          </p:nvPicPr>
          <p:blipFill rotWithShape="1">
            <a:blip r:embed="rId2">
              <a:alphaModFix/>
            </a:blip>
            <a:srcRect/>
            <a:stretch/>
          </p:blipFill>
          <p:spPr>
            <a:xfrm>
              <a:off x="55902" y="26125"/>
              <a:ext cx="1982575" cy="1056482"/>
            </a:xfrm>
            <a:prstGeom prst="rect">
              <a:avLst/>
            </a:prstGeom>
            <a:noFill/>
            <a:ln>
              <a:noFill/>
            </a:ln>
          </p:spPr>
        </p:pic>
        <p:pic>
          <p:nvPicPr>
            <p:cNvPr id="14" name="Google Shape;14;p2"/>
            <p:cNvPicPr preferRelativeResize="0"/>
            <p:nvPr/>
          </p:nvPicPr>
          <p:blipFill rotWithShape="1">
            <a:blip r:embed="rId2">
              <a:alphaModFix/>
            </a:blip>
            <a:srcRect/>
            <a:stretch/>
          </p:blipFill>
          <p:spPr>
            <a:xfrm>
              <a:off x="2140227" y="26125"/>
              <a:ext cx="1982575" cy="1056482"/>
            </a:xfrm>
            <a:prstGeom prst="rect">
              <a:avLst/>
            </a:prstGeom>
            <a:noFill/>
            <a:ln>
              <a:noFill/>
            </a:ln>
          </p:spPr>
        </p:pic>
        <p:pic>
          <p:nvPicPr>
            <p:cNvPr id="15" name="Google Shape;15;p2"/>
            <p:cNvPicPr preferRelativeResize="0"/>
            <p:nvPr/>
          </p:nvPicPr>
          <p:blipFill rotWithShape="1">
            <a:blip r:embed="rId2">
              <a:alphaModFix/>
            </a:blip>
            <a:srcRect/>
            <a:stretch/>
          </p:blipFill>
          <p:spPr>
            <a:xfrm>
              <a:off x="4214613" y="26125"/>
              <a:ext cx="1982575" cy="1056482"/>
            </a:xfrm>
            <a:prstGeom prst="rect">
              <a:avLst/>
            </a:prstGeom>
            <a:noFill/>
            <a:ln>
              <a:noFill/>
            </a:ln>
          </p:spPr>
        </p:pic>
        <p:pic>
          <p:nvPicPr>
            <p:cNvPr id="16" name="Google Shape;16;p2"/>
            <p:cNvPicPr preferRelativeResize="0"/>
            <p:nvPr/>
          </p:nvPicPr>
          <p:blipFill rotWithShape="1">
            <a:blip r:embed="rId2">
              <a:alphaModFix/>
            </a:blip>
            <a:srcRect/>
            <a:stretch/>
          </p:blipFill>
          <p:spPr>
            <a:xfrm>
              <a:off x="6298938" y="26125"/>
              <a:ext cx="1982575" cy="1056482"/>
            </a:xfrm>
            <a:prstGeom prst="rect">
              <a:avLst/>
            </a:prstGeom>
            <a:noFill/>
            <a:ln>
              <a:noFill/>
            </a:ln>
          </p:spPr>
        </p:pic>
        <p:pic>
          <p:nvPicPr>
            <p:cNvPr id="17" name="Google Shape;17;p2"/>
            <p:cNvPicPr preferRelativeResize="0"/>
            <p:nvPr/>
          </p:nvPicPr>
          <p:blipFill rotWithShape="1">
            <a:blip r:embed="rId2">
              <a:alphaModFix/>
            </a:blip>
            <a:srcRect/>
            <a:stretch/>
          </p:blipFill>
          <p:spPr>
            <a:xfrm>
              <a:off x="8383263" y="26125"/>
              <a:ext cx="1982575" cy="1056482"/>
            </a:xfrm>
            <a:prstGeom prst="rect">
              <a:avLst/>
            </a:prstGeom>
            <a:noFill/>
            <a:ln>
              <a:noFill/>
            </a:ln>
          </p:spPr>
        </p:pic>
        <p:pic>
          <p:nvPicPr>
            <p:cNvPr id="18" name="Google Shape;18;p2"/>
            <p:cNvPicPr preferRelativeResize="0"/>
            <p:nvPr/>
          </p:nvPicPr>
          <p:blipFill rotWithShape="1">
            <a:blip r:embed="rId2">
              <a:alphaModFix/>
            </a:blip>
            <a:srcRect/>
            <a:stretch/>
          </p:blipFill>
          <p:spPr>
            <a:xfrm>
              <a:off x="10467588" y="26125"/>
              <a:ext cx="1982575" cy="1056482"/>
            </a:xfrm>
            <a:prstGeom prst="rect">
              <a:avLst/>
            </a:prstGeom>
            <a:noFill/>
            <a:ln>
              <a:noFill/>
            </a:ln>
          </p:spPr>
        </p:pic>
        <p:pic>
          <p:nvPicPr>
            <p:cNvPr id="19" name="Google Shape;19;p2"/>
            <p:cNvPicPr preferRelativeResize="0"/>
            <p:nvPr/>
          </p:nvPicPr>
          <p:blipFill rotWithShape="1">
            <a:blip r:embed="rId2">
              <a:alphaModFix/>
            </a:blip>
            <a:srcRect/>
            <a:stretch/>
          </p:blipFill>
          <p:spPr>
            <a:xfrm>
              <a:off x="751632" y="1194560"/>
              <a:ext cx="1982575" cy="1056482"/>
            </a:xfrm>
            <a:prstGeom prst="rect">
              <a:avLst/>
            </a:prstGeom>
            <a:noFill/>
            <a:ln>
              <a:noFill/>
            </a:ln>
          </p:spPr>
        </p:pic>
        <p:pic>
          <p:nvPicPr>
            <p:cNvPr id="20" name="Google Shape;20;p2"/>
            <p:cNvPicPr preferRelativeResize="0"/>
            <p:nvPr/>
          </p:nvPicPr>
          <p:blipFill rotWithShape="1">
            <a:blip r:embed="rId2">
              <a:alphaModFix/>
            </a:blip>
            <a:srcRect/>
            <a:stretch/>
          </p:blipFill>
          <p:spPr>
            <a:xfrm>
              <a:off x="2826018" y="1186812"/>
              <a:ext cx="1982575" cy="1056482"/>
            </a:xfrm>
            <a:prstGeom prst="rect">
              <a:avLst/>
            </a:prstGeom>
            <a:noFill/>
            <a:ln>
              <a:noFill/>
            </a:ln>
          </p:spPr>
        </p:pic>
        <p:pic>
          <p:nvPicPr>
            <p:cNvPr id="21" name="Google Shape;21;p2"/>
            <p:cNvPicPr preferRelativeResize="0"/>
            <p:nvPr/>
          </p:nvPicPr>
          <p:blipFill rotWithShape="1">
            <a:blip r:embed="rId2">
              <a:alphaModFix/>
            </a:blip>
            <a:srcRect/>
            <a:stretch/>
          </p:blipFill>
          <p:spPr>
            <a:xfrm>
              <a:off x="4910343" y="1194560"/>
              <a:ext cx="1982575" cy="1056482"/>
            </a:xfrm>
            <a:prstGeom prst="rect">
              <a:avLst/>
            </a:prstGeom>
            <a:noFill/>
            <a:ln>
              <a:noFill/>
            </a:ln>
          </p:spPr>
        </p:pic>
        <p:pic>
          <p:nvPicPr>
            <p:cNvPr id="22" name="Google Shape;22;p2"/>
            <p:cNvPicPr preferRelativeResize="0"/>
            <p:nvPr/>
          </p:nvPicPr>
          <p:blipFill rotWithShape="1">
            <a:blip r:embed="rId2">
              <a:alphaModFix/>
            </a:blip>
            <a:srcRect/>
            <a:stretch/>
          </p:blipFill>
          <p:spPr>
            <a:xfrm>
              <a:off x="6984729" y="1194560"/>
              <a:ext cx="1982575" cy="1056482"/>
            </a:xfrm>
            <a:prstGeom prst="rect">
              <a:avLst/>
            </a:prstGeom>
            <a:noFill/>
            <a:ln>
              <a:noFill/>
            </a:ln>
          </p:spPr>
        </p:pic>
        <p:pic>
          <p:nvPicPr>
            <p:cNvPr id="23" name="Google Shape;23;p2"/>
            <p:cNvPicPr preferRelativeResize="0"/>
            <p:nvPr/>
          </p:nvPicPr>
          <p:blipFill rotWithShape="1">
            <a:blip r:embed="rId2">
              <a:alphaModFix/>
            </a:blip>
            <a:srcRect/>
            <a:stretch/>
          </p:blipFill>
          <p:spPr>
            <a:xfrm>
              <a:off x="9069054" y="1194560"/>
              <a:ext cx="1982575" cy="1056482"/>
            </a:xfrm>
            <a:prstGeom prst="rect">
              <a:avLst/>
            </a:prstGeom>
            <a:noFill/>
            <a:ln>
              <a:noFill/>
            </a:ln>
          </p:spPr>
        </p:pic>
        <p:pic>
          <p:nvPicPr>
            <p:cNvPr id="24" name="Google Shape;24;p2"/>
            <p:cNvPicPr preferRelativeResize="0"/>
            <p:nvPr/>
          </p:nvPicPr>
          <p:blipFill rotWithShape="1">
            <a:blip r:embed="rId2">
              <a:alphaModFix/>
            </a:blip>
            <a:srcRect/>
            <a:stretch/>
          </p:blipFill>
          <p:spPr>
            <a:xfrm>
              <a:off x="1437423" y="2347915"/>
              <a:ext cx="1982575" cy="1056482"/>
            </a:xfrm>
            <a:prstGeom prst="rect">
              <a:avLst/>
            </a:prstGeom>
            <a:noFill/>
            <a:ln>
              <a:noFill/>
            </a:ln>
          </p:spPr>
        </p:pic>
        <p:pic>
          <p:nvPicPr>
            <p:cNvPr id="25" name="Google Shape;25;p2"/>
            <p:cNvPicPr preferRelativeResize="0"/>
            <p:nvPr/>
          </p:nvPicPr>
          <p:blipFill rotWithShape="1">
            <a:blip r:embed="rId2">
              <a:alphaModFix/>
            </a:blip>
            <a:srcRect/>
            <a:stretch/>
          </p:blipFill>
          <p:spPr>
            <a:xfrm>
              <a:off x="3521748" y="2347915"/>
              <a:ext cx="1982575" cy="1056482"/>
            </a:xfrm>
            <a:prstGeom prst="rect">
              <a:avLst/>
            </a:prstGeom>
            <a:noFill/>
            <a:ln>
              <a:noFill/>
            </a:ln>
          </p:spPr>
        </p:pic>
        <p:pic>
          <p:nvPicPr>
            <p:cNvPr id="26" name="Google Shape;26;p2"/>
            <p:cNvPicPr preferRelativeResize="0"/>
            <p:nvPr/>
          </p:nvPicPr>
          <p:blipFill rotWithShape="1">
            <a:blip r:embed="rId2">
              <a:alphaModFix/>
            </a:blip>
            <a:srcRect/>
            <a:stretch/>
          </p:blipFill>
          <p:spPr>
            <a:xfrm>
              <a:off x="5596134" y="2357854"/>
              <a:ext cx="1982575" cy="1056482"/>
            </a:xfrm>
            <a:prstGeom prst="rect">
              <a:avLst/>
            </a:prstGeom>
            <a:noFill/>
            <a:ln>
              <a:noFill/>
            </a:ln>
          </p:spPr>
        </p:pic>
        <p:pic>
          <p:nvPicPr>
            <p:cNvPr id="27" name="Google Shape;27;p2"/>
            <p:cNvPicPr preferRelativeResize="0"/>
            <p:nvPr/>
          </p:nvPicPr>
          <p:blipFill rotWithShape="1">
            <a:blip r:embed="rId2">
              <a:alphaModFix/>
            </a:blip>
            <a:srcRect/>
            <a:stretch/>
          </p:blipFill>
          <p:spPr>
            <a:xfrm>
              <a:off x="7670520" y="2357854"/>
              <a:ext cx="1982575" cy="1056482"/>
            </a:xfrm>
            <a:prstGeom prst="rect">
              <a:avLst/>
            </a:prstGeom>
            <a:noFill/>
            <a:ln>
              <a:noFill/>
            </a:ln>
          </p:spPr>
        </p:pic>
        <p:pic>
          <p:nvPicPr>
            <p:cNvPr id="28" name="Google Shape;28;p2"/>
            <p:cNvPicPr preferRelativeResize="0"/>
            <p:nvPr/>
          </p:nvPicPr>
          <p:blipFill rotWithShape="1">
            <a:blip r:embed="rId2">
              <a:alphaModFix/>
            </a:blip>
            <a:srcRect/>
            <a:stretch/>
          </p:blipFill>
          <p:spPr>
            <a:xfrm>
              <a:off x="9754845" y="2357854"/>
              <a:ext cx="1982575" cy="1056482"/>
            </a:xfrm>
            <a:prstGeom prst="rect">
              <a:avLst/>
            </a:prstGeom>
            <a:noFill/>
            <a:ln>
              <a:noFill/>
            </a:ln>
          </p:spPr>
        </p:pic>
        <p:pic>
          <p:nvPicPr>
            <p:cNvPr id="29" name="Google Shape;29;p2"/>
            <p:cNvPicPr preferRelativeResize="0"/>
            <p:nvPr/>
          </p:nvPicPr>
          <p:blipFill rotWithShape="1">
            <a:blip r:embed="rId2">
              <a:alphaModFix/>
            </a:blip>
            <a:srcRect/>
            <a:stretch/>
          </p:blipFill>
          <p:spPr>
            <a:xfrm>
              <a:off x="55902" y="3516350"/>
              <a:ext cx="1982575" cy="1056482"/>
            </a:xfrm>
            <a:prstGeom prst="rect">
              <a:avLst/>
            </a:prstGeom>
            <a:noFill/>
            <a:ln>
              <a:noFill/>
            </a:ln>
          </p:spPr>
        </p:pic>
        <p:pic>
          <p:nvPicPr>
            <p:cNvPr id="30" name="Google Shape;30;p2"/>
            <p:cNvPicPr preferRelativeResize="0"/>
            <p:nvPr/>
          </p:nvPicPr>
          <p:blipFill rotWithShape="1">
            <a:blip r:embed="rId2">
              <a:alphaModFix/>
            </a:blip>
            <a:srcRect/>
            <a:stretch/>
          </p:blipFill>
          <p:spPr>
            <a:xfrm>
              <a:off x="2130288" y="3528480"/>
              <a:ext cx="1982575" cy="1056482"/>
            </a:xfrm>
            <a:prstGeom prst="rect">
              <a:avLst/>
            </a:prstGeom>
            <a:noFill/>
            <a:ln>
              <a:noFill/>
            </a:ln>
          </p:spPr>
        </p:pic>
        <p:pic>
          <p:nvPicPr>
            <p:cNvPr id="31" name="Google Shape;31;p2"/>
            <p:cNvPicPr preferRelativeResize="0"/>
            <p:nvPr/>
          </p:nvPicPr>
          <p:blipFill rotWithShape="1">
            <a:blip r:embed="rId2">
              <a:alphaModFix/>
            </a:blip>
            <a:srcRect/>
            <a:stretch/>
          </p:blipFill>
          <p:spPr>
            <a:xfrm>
              <a:off x="4214613" y="3526289"/>
              <a:ext cx="1982575" cy="1056482"/>
            </a:xfrm>
            <a:prstGeom prst="rect">
              <a:avLst/>
            </a:prstGeom>
            <a:noFill/>
            <a:ln>
              <a:noFill/>
            </a:ln>
          </p:spPr>
        </p:pic>
        <p:pic>
          <p:nvPicPr>
            <p:cNvPr id="32" name="Google Shape;32;p2"/>
            <p:cNvPicPr preferRelativeResize="0"/>
            <p:nvPr/>
          </p:nvPicPr>
          <p:blipFill rotWithShape="1">
            <a:blip r:embed="rId2">
              <a:alphaModFix/>
            </a:blip>
            <a:srcRect/>
            <a:stretch/>
          </p:blipFill>
          <p:spPr>
            <a:xfrm>
              <a:off x="6288999" y="3526289"/>
              <a:ext cx="1982575" cy="1056482"/>
            </a:xfrm>
            <a:prstGeom prst="rect">
              <a:avLst/>
            </a:prstGeom>
            <a:noFill/>
            <a:ln>
              <a:noFill/>
            </a:ln>
          </p:spPr>
        </p:pic>
        <p:pic>
          <p:nvPicPr>
            <p:cNvPr id="33" name="Google Shape;33;p2"/>
            <p:cNvPicPr preferRelativeResize="0"/>
            <p:nvPr/>
          </p:nvPicPr>
          <p:blipFill rotWithShape="1">
            <a:blip r:embed="rId2">
              <a:alphaModFix/>
            </a:blip>
            <a:srcRect/>
            <a:stretch/>
          </p:blipFill>
          <p:spPr>
            <a:xfrm>
              <a:off x="8373324" y="3526289"/>
              <a:ext cx="1982575" cy="1056482"/>
            </a:xfrm>
            <a:prstGeom prst="rect">
              <a:avLst/>
            </a:prstGeom>
            <a:noFill/>
            <a:ln>
              <a:noFill/>
            </a:ln>
          </p:spPr>
        </p:pic>
        <p:pic>
          <p:nvPicPr>
            <p:cNvPr id="34" name="Google Shape;34;p2"/>
            <p:cNvPicPr preferRelativeResize="0"/>
            <p:nvPr/>
          </p:nvPicPr>
          <p:blipFill rotWithShape="1">
            <a:blip r:embed="rId2">
              <a:alphaModFix/>
            </a:blip>
            <a:srcRect/>
            <a:stretch/>
          </p:blipFill>
          <p:spPr>
            <a:xfrm>
              <a:off x="10467588" y="3530032"/>
              <a:ext cx="1982575" cy="1056482"/>
            </a:xfrm>
            <a:prstGeom prst="rect">
              <a:avLst/>
            </a:prstGeom>
            <a:noFill/>
            <a:ln>
              <a:noFill/>
            </a:ln>
          </p:spPr>
        </p:pic>
        <p:pic>
          <p:nvPicPr>
            <p:cNvPr id="35" name="Google Shape;35;p2"/>
            <p:cNvPicPr preferRelativeResize="0"/>
            <p:nvPr/>
          </p:nvPicPr>
          <p:blipFill rotWithShape="1">
            <a:blip r:embed="rId2">
              <a:alphaModFix/>
            </a:blip>
            <a:srcRect/>
            <a:stretch/>
          </p:blipFill>
          <p:spPr>
            <a:xfrm>
              <a:off x="741693" y="4683176"/>
              <a:ext cx="1982575" cy="1056482"/>
            </a:xfrm>
            <a:prstGeom prst="rect">
              <a:avLst/>
            </a:prstGeom>
            <a:noFill/>
            <a:ln>
              <a:noFill/>
            </a:ln>
          </p:spPr>
        </p:pic>
        <p:pic>
          <p:nvPicPr>
            <p:cNvPr id="36" name="Google Shape;36;p2"/>
            <p:cNvPicPr preferRelativeResize="0"/>
            <p:nvPr/>
          </p:nvPicPr>
          <p:blipFill rotWithShape="1">
            <a:blip r:embed="rId2">
              <a:alphaModFix/>
            </a:blip>
            <a:srcRect/>
            <a:stretch/>
          </p:blipFill>
          <p:spPr>
            <a:xfrm>
              <a:off x="2826018" y="4692100"/>
              <a:ext cx="1982575" cy="1056482"/>
            </a:xfrm>
            <a:prstGeom prst="rect">
              <a:avLst/>
            </a:prstGeom>
            <a:noFill/>
            <a:ln>
              <a:noFill/>
            </a:ln>
          </p:spPr>
        </p:pic>
        <p:pic>
          <p:nvPicPr>
            <p:cNvPr id="37" name="Google Shape;37;p2"/>
            <p:cNvPicPr preferRelativeResize="0"/>
            <p:nvPr/>
          </p:nvPicPr>
          <p:blipFill rotWithShape="1">
            <a:blip r:embed="rId2">
              <a:alphaModFix/>
            </a:blip>
            <a:srcRect/>
            <a:stretch/>
          </p:blipFill>
          <p:spPr>
            <a:xfrm>
              <a:off x="4900404" y="4693115"/>
              <a:ext cx="1982575" cy="1056482"/>
            </a:xfrm>
            <a:prstGeom prst="rect">
              <a:avLst/>
            </a:prstGeom>
            <a:noFill/>
            <a:ln>
              <a:noFill/>
            </a:ln>
          </p:spPr>
        </p:pic>
        <p:pic>
          <p:nvPicPr>
            <p:cNvPr id="38" name="Google Shape;38;p2"/>
            <p:cNvPicPr preferRelativeResize="0"/>
            <p:nvPr/>
          </p:nvPicPr>
          <p:blipFill rotWithShape="1">
            <a:blip r:embed="rId2">
              <a:alphaModFix/>
            </a:blip>
            <a:srcRect/>
            <a:stretch/>
          </p:blipFill>
          <p:spPr>
            <a:xfrm>
              <a:off x="6984729" y="4693115"/>
              <a:ext cx="1982575" cy="1056482"/>
            </a:xfrm>
            <a:prstGeom prst="rect">
              <a:avLst/>
            </a:prstGeom>
            <a:noFill/>
            <a:ln>
              <a:noFill/>
            </a:ln>
          </p:spPr>
        </p:pic>
        <p:pic>
          <p:nvPicPr>
            <p:cNvPr id="39" name="Google Shape;39;p2"/>
            <p:cNvPicPr preferRelativeResize="0"/>
            <p:nvPr/>
          </p:nvPicPr>
          <p:blipFill rotWithShape="1">
            <a:blip r:embed="rId2">
              <a:alphaModFix/>
            </a:blip>
            <a:srcRect/>
            <a:stretch/>
          </p:blipFill>
          <p:spPr>
            <a:xfrm>
              <a:off x="9069054" y="4693115"/>
              <a:ext cx="1982575" cy="1056482"/>
            </a:xfrm>
            <a:prstGeom prst="rect">
              <a:avLst/>
            </a:prstGeom>
            <a:noFill/>
            <a:ln>
              <a:noFill/>
            </a:ln>
          </p:spPr>
        </p:pic>
        <p:pic>
          <p:nvPicPr>
            <p:cNvPr id="40" name="Google Shape;40;p2"/>
            <p:cNvPicPr preferRelativeResize="0"/>
            <p:nvPr/>
          </p:nvPicPr>
          <p:blipFill rotWithShape="1">
            <a:blip r:embed="rId2">
              <a:alphaModFix/>
            </a:blip>
            <a:srcRect/>
            <a:stretch/>
          </p:blipFill>
          <p:spPr>
            <a:xfrm>
              <a:off x="1427484" y="5851611"/>
              <a:ext cx="1982575" cy="1056482"/>
            </a:xfrm>
            <a:prstGeom prst="rect">
              <a:avLst/>
            </a:prstGeom>
            <a:noFill/>
            <a:ln>
              <a:noFill/>
            </a:ln>
          </p:spPr>
        </p:pic>
        <p:pic>
          <p:nvPicPr>
            <p:cNvPr id="41" name="Google Shape;41;p2"/>
            <p:cNvPicPr preferRelativeResize="0"/>
            <p:nvPr/>
          </p:nvPicPr>
          <p:blipFill rotWithShape="1">
            <a:blip r:embed="rId2">
              <a:alphaModFix/>
            </a:blip>
            <a:srcRect/>
            <a:stretch/>
          </p:blipFill>
          <p:spPr>
            <a:xfrm>
              <a:off x="3501870" y="5853802"/>
              <a:ext cx="1982575" cy="1056482"/>
            </a:xfrm>
            <a:prstGeom prst="rect">
              <a:avLst/>
            </a:prstGeom>
            <a:noFill/>
            <a:ln>
              <a:noFill/>
            </a:ln>
          </p:spPr>
        </p:pic>
        <p:pic>
          <p:nvPicPr>
            <p:cNvPr id="42" name="Google Shape;42;p2"/>
            <p:cNvPicPr preferRelativeResize="0"/>
            <p:nvPr/>
          </p:nvPicPr>
          <p:blipFill rotWithShape="1">
            <a:blip r:embed="rId2">
              <a:alphaModFix/>
            </a:blip>
            <a:srcRect/>
            <a:stretch/>
          </p:blipFill>
          <p:spPr>
            <a:xfrm>
              <a:off x="5586195" y="5851611"/>
              <a:ext cx="1982575" cy="1056482"/>
            </a:xfrm>
            <a:prstGeom prst="rect">
              <a:avLst/>
            </a:prstGeom>
            <a:noFill/>
            <a:ln>
              <a:noFill/>
            </a:ln>
          </p:spPr>
        </p:pic>
        <p:pic>
          <p:nvPicPr>
            <p:cNvPr id="43" name="Google Shape;43;p2"/>
            <p:cNvPicPr preferRelativeResize="0"/>
            <p:nvPr/>
          </p:nvPicPr>
          <p:blipFill rotWithShape="1">
            <a:blip r:embed="rId2">
              <a:alphaModFix/>
            </a:blip>
            <a:srcRect/>
            <a:stretch/>
          </p:blipFill>
          <p:spPr>
            <a:xfrm>
              <a:off x="7660581" y="5851611"/>
              <a:ext cx="1982575" cy="1056482"/>
            </a:xfrm>
            <a:prstGeom prst="rect">
              <a:avLst/>
            </a:prstGeom>
            <a:noFill/>
            <a:ln>
              <a:noFill/>
            </a:ln>
          </p:spPr>
        </p:pic>
        <p:pic>
          <p:nvPicPr>
            <p:cNvPr id="44" name="Google Shape;44;p2"/>
            <p:cNvPicPr preferRelativeResize="0"/>
            <p:nvPr/>
          </p:nvPicPr>
          <p:blipFill rotWithShape="1">
            <a:blip r:embed="rId2">
              <a:alphaModFix/>
            </a:blip>
            <a:srcRect/>
            <a:stretch/>
          </p:blipFill>
          <p:spPr>
            <a:xfrm>
              <a:off x="9744906" y="5851611"/>
              <a:ext cx="1982575" cy="1056482"/>
            </a:xfrm>
            <a:prstGeom prst="rect">
              <a:avLst/>
            </a:prstGeom>
            <a:noFill/>
            <a:ln>
              <a:noFill/>
            </a:ln>
          </p:spPr>
        </p:pic>
        <p:pic>
          <p:nvPicPr>
            <p:cNvPr id="45" name="Google Shape;45;p2"/>
            <p:cNvPicPr preferRelativeResize="0"/>
            <p:nvPr/>
          </p:nvPicPr>
          <p:blipFill rotWithShape="1">
            <a:blip r:embed="rId2">
              <a:alphaModFix/>
            </a:blip>
            <a:srcRect/>
            <a:stretch/>
          </p:blipFill>
          <p:spPr>
            <a:xfrm>
              <a:off x="-1322754" y="1194560"/>
              <a:ext cx="1982575" cy="1056482"/>
            </a:xfrm>
            <a:prstGeom prst="rect">
              <a:avLst/>
            </a:prstGeom>
            <a:noFill/>
            <a:ln>
              <a:noFill/>
            </a:ln>
          </p:spPr>
        </p:pic>
        <p:pic>
          <p:nvPicPr>
            <p:cNvPr id="46" name="Google Shape;46;p2"/>
            <p:cNvPicPr preferRelativeResize="0"/>
            <p:nvPr/>
          </p:nvPicPr>
          <p:blipFill rotWithShape="1">
            <a:blip r:embed="rId2">
              <a:alphaModFix/>
            </a:blip>
            <a:srcRect/>
            <a:stretch/>
          </p:blipFill>
          <p:spPr>
            <a:xfrm>
              <a:off x="-641767" y="2356620"/>
              <a:ext cx="1982575" cy="1056482"/>
            </a:xfrm>
            <a:prstGeom prst="rect">
              <a:avLst/>
            </a:prstGeom>
            <a:noFill/>
            <a:ln>
              <a:noFill/>
            </a:ln>
          </p:spPr>
        </p:pic>
        <p:pic>
          <p:nvPicPr>
            <p:cNvPr id="47" name="Google Shape;47;p2"/>
            <p:cNvPicPr preferRelativeResize="0"/>
            <p:nvPr/>
          </p:nvPicPr>
          <p:blipFill rotWithShape="1">
            <a:blip r:embed="rId2">
              <a:alphaModFix/>
            </a:blip>
            <a:srcRect/>
            <a:stretch/>
          </p:blipFill>
          <p:spPr>
            <a:xfrm>
              <a:off x="-1327981" y="4684545"/>
              <a:ext cx="1982575" cy="1056482"/>
            </a:xfrm>
            <a:prstGeom prst="rect">
              <a:avLst/>
            </a:prstGeom>
            <a:noFill/>
            <a:ln>
              <a:noFill/>
            </a:ln>
          </p:spPr>
        </p:pic>
        <p:pic>
          <p:nvPicPr>
            <p:cNvPr id="48" name="Google Shape;48;p2"/>
            <p:cNvPicPr preferRelativeResize="0"/>
            <p:nvPr/>
          </p:nvPicPr>
          <p:blipFill rotWithShape="1">
            <a:blip r:embed="rId2">
              <a:alphaModFix/>
            </a:blip>
            <a:srcRect/>
            <a:stretch/>
          </p:blipFill>
          <p:spPr>
            <a:xfrm>
              <a:off x="-641767" y="5851371"/>
              <a:ext cx="1982575" cy="1056482"/>
            </a:xfrm>
            <a:prstGeom prst="rect">
              <a:avLst/>
            </a:prstGeom>
            <a:noFill/>
            <a:ln>
              <a:noFill/>
            </a:ln>
          </p:spPr>
        </p:pic>
      </p:grpSp>
      <p:sp>
        <p:nvSpPr>
          <p:cNvPr id="49" name="Google Shape;49;p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50" name="Google Shape;50;p2"/>
          <p:cNvSpPr/>
          <p:nvPr/>
        </p:nvSpPr>
        <p:spPr>
          <a:xfrm>
            <a:off x="6793271" y="0"/>
            <a:ext cx="5398800" cy="68580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Roboto"/>
              <a:ea typeface="Roboto"/>
              <a:cs typeface="Roboto"/>
              <a:sym typeface="Roboto"/>
            </a:endParaRPr>
          </a:p>
        </p:txBody>
      </p:sp>
      <p:sp>
        <p:nvSpPr>
          <p:cNvPr id="51" name="Google Shape;51;p2"/>
          <p:cNvSpPr txBox="1"/>
          <p:nvPr/>
        </p:nvSpPr>
        <p:spPr>
          <a:xfrm>
            <a:off x="6793272" y="5764918"/>
            <a:ext cx="5014000" cy="461600"/>
          </a:xfrm>
          <a:prstGeom prst="rect">
            <a:avLst/>
          </a:prstGeom>
          <a:noFill/>
          <a:ln>
            <a:noFill/>
          </a:ln>
        </p:spPr>
        <p:txBody>
          <a:bodyPr spcFirstLastPara="1" wrap="square" lIns="91433" tIns="45700" rIns="91433" bIns="45700" anchor="t" anchorCtr="0">
            <a:spAutoFit/>
          </a:bodyPr>
          <a:lstStyle/>
          <a:p>
            <a:pPr marL="0" marR="0" lvl="0" indent="0" algn="r" rtl="0">
              <a:spcBef>
                <a:spcPts val="0"/>
              </a:spcBef>
              <a:spcAft>
                <a:spcPts val="0"/>
              </a:spcAft>
              <a:buNone/>
            </a:pPr>
            <a:r>
              <a:rPr lang="en" sz="2400" b="0" i="0" u="none" strike="noStrike" cap="none">
                <a:solidFill>
                  <a:schemeClr val="lt1"/>
                </a:solidFill>
                <a:latin typeface="Roboto Black"/>
                <a:ea typeface="Roboto Black"/>
                <a:cs typeface="Roboto Black"/>
                <a:sym typeface="Roboto Black"/>
              </a:rPr>
              <a:t>Strategies For Change</a:t>
            </a:r>
            <a:endParaRPr sz="2400" b="0" i="0" u="none" strike="noStrike" cap="none">
              <a:solidFill>
                <a:schemeClr val="lt1"/>
              </a:solidFill>
              <a:latin typeface="Roboto Black"/>
              <a:ea typeface="Roboto Black"/>
              <a:cs typeface="Roboto Black"/>
              <a:sym typeface="Roboto Black"/>
            </a:endParaRPr>
          </a:p>
        </p:txBody>
      </p:sp>
      <p:sp>
        <p:nvSpPr>
          <p:cNvPr id="52" name="Google Shape;52;p2"/>
          <p:cNvSpPr txBox="1"/>
          <p:nvPr/>
        </p:nvSpPr>
        <p:spPr>
          <a:xfrm>
            <a:off x="6793271" y="6265415"/>
            <a:ext cx="5014000" cy="338400"/>
          </a:xfrm>
          <a:prstGeom prst="rect">
            <a:avLst/>
          </a:prstGeom>
          <a:noFill/>
          <a:ln>
            <a:noFill/>
          </a:ln>
        </p:spPr>
        <p:txBody>
          <a:bodyPr spcFirstLastPara="1" wrap="square" lIns="91433" tIns="45700" rIns="91433" bIns="45700" anchor="t" anchorCtr="0">
            <a:spAutoFit/>
          </a:bodyPr>
          <a:lstStyle/>
          <a:p>
            <a:pPr marL="0" marR="0" lvl="0" indent="0" algn="r" rtl="0">
              <a:spcBef>
                <a:spcPts val="0"/>
              </a:spcBef>
              <a:spcAft>
                <a:spcPts val="0"/>
              </a:spcAft>
              <a:buNone/>
            </a:pPr>
            <a:r>
              <a:rPr lang="en" sz="1600" b="0" i="0" u="none" strike="noStrike" cap="none">
                <a:solidFill>
                  <a:schemeClr val="lt1"/>
                </a:solidFill>
                <a:latin typeface="Roboto"/>
                <a:ea typeface="Roboto"/>
                <a:cs typeface="Roboto"/>
                <a:sym typeface="Roboto"/>
              </a:rPr>
              <a:t>thn.org</a:t>
            </a:r>
            <a:endParaRPr sz="1467"/>
          </a:p>
        </p:txBody>
      </p:sp>
      <p:sp>
        <p:nvSpPr>
          <p:cNvPr id="53" name="Google Shape;53;p2"/>
          <p:cNvSpPr txBox="1">
            <a:spLocks noGrp="1"/>
          </p:cNvSpPr>
          <p:nvPr>
            <p:ph type="title"/>
          </p:nvPr>
        </p:nvSpPr>
        <p:spPr>
          <a:xfrm>
            <a:off x="7477533" y="2075542"/>
            <a:ext cx="4330000" cy="2454000"/>
          </a:xfrm>
          <a:prstGeom prst="rect">
            <a:avLst/>
          </a:prstGeom>
          <a:noFill/>
          <a:ln>
            <a:noFill/>
          </a:ln>
        </p:spPr>
        <p:txBody>
          <a:bodyPr spcFirstLastPara="1" wrap="square" lIns="68575" tIns="34275" rIns="68575" bIns="34275" anchor="ctr" anchorCtr="0">
            <a:normAutofit/>
          </a:bodyPr>
          <a:lstStyle>
            <a:lvl1pPr lvl="0" algn="r">
              <a:lnSpc>
                <a:spcPct val="90000"/>
              </a:lnSpc>
              <a:spcBef>
                <a:spcPts val="0"/>
              </a:spcBef>
              <a:spcAft>
                <a:spcPts val="0"/>
              </a:spcAft>
              <a:buClr>
                <a:schemeClr val="lt1"/>
              </a:buClr>
              <a:buSzPts val="3300"/>
              <a:buFont typeface="Roboto Black"/>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54" name="Google Shape;54;p2"/>
          <p:cNvPicPr preferRelativeResize="0"/>
          <p:nvPr/>
        </p:nvPicPr>
        <p:blipFill rotWithShape="1">
          <a:blip r:embed="rId3">
            <a:alphaModFix/>
          </a:blip>
          <a:srcRect/>
          <a:stretch/>
        </p:blipFill>
        <p:spPr>
          <a:xfrm>
            <a:off x="7460399" y="546942"/>
            <a:ext cx="4074543" cy="1223487"/>
          </a:xfrm>
          <a:prstGeom prst="rect">
            <a:avLst/>
          </a:prstGeom>
          <a:noFill/>
          <a:ln>
            <a:noFill/>
          </a:ln>
        </p:spPr>
      </p:pic>
      <p:sp>
        <p:nvSpPr>
          <p:cNvPr id="55" name="Google Shape;55;p2"/>
          <p:cNvSpPr/>
          <p:nvPr/>
        </p:nvSpPr>
        <p:spPr>
          <a:xfrm>
            <a:off x="-1712684" y="-261258"/>
            <a:ext cx="1640000" cy="79392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Roboto"/>
              <a:ea typeface="Roboto"/>
              <a:cs typeface="Roboto"/>
              <a:sym typeface="Roboto"/>
            </a:endParaRPr>
          </a:p>
        </p:txBody>
      </p:sp>
    </p:spTree>
    <p:extLst>
      <p:ext uri="{BB962C8B-B14F-4D97-AF65-F5344CB8AC3E}">
        <p14:creationId xmlns:p14="http://schemas.microsoft.com/office/powerpoint/2010/main" val="315343229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grpSp>
        <p:nvGrpSpPr>
          <p:cNvPr id="12" name="Google Shape;12;p2"/>
          <p:cNvGrpSpPr/>
          <p:nvPr/>
        </p:nvGrpSpPr>
        <p:grpSpPr>
          <a:xfrm>
            <a:off x="-1300097" y="65517"/>
            <a:ext cx="13414401" cy="6702417"/>
            <a:chOff x="-1327981" y="26125"/>
            <a:chExt cx="13778145" cy="6884159"/>
          </a:xfrm>
        </p:grpSpPr>
        <p:pic>
          <p:nvPicPr>
            <p:cNvPr id="13" name="Google Shape;13;p2"/>
            <p:cNvPicPr preferRelativeResize="0"/>
            <p:nvPr/>
          </p:nvPicPr>
          <p:blipFill rotWithShape="1">
            <a:blip r:embed="rId2">
              <a:alphaModFix/>
            </a:blip>
            <a:srcRect/>
            <a:stretch/>
          </p:blipFill>
          <p:spPr>
            <a:xfrm>
              <a:off x="55902" y="26125"/>
              <a:ext cx="1982575" cy="1056482"/>
            </a:xfrm>
            <a:prstGeom prst="rect">
              <a:avLst/>
            </a:prstGeom>
            <a:noFill/>
            <a:ln>
              <a:noFill/>
            </a:ln>
          </p:spPr>
        </p:pic>
        <p:pic>
          <p:nvPicPr>
            <p:cNvPr id="14" name="Google Shape;14;p2"/>
            <p:cNvPicPr preferRelativeResize="0"/>
            <p:nvPr/>
          </p:nvPicPr>
          <p:blipFill rotWithShape="1">
            <a:blip r:embed="rId2">
              <a:alphaModFix/>
            </a:blip>
            <a:srcRect/>
            <a:stretch/>
          </p:blipFill>
          <p:spPr>
            <a:xfrm>
              <a:off x="2140227" y="26125"/>
              <a:ext cx="1982575" cy="1056482"/>
            </a:xfrm>
            <a:prstGeom prst="rect">
              <a:avLst/>
            </a:prstGeom>
            <a:noFill/>
            <a:ln>
              <a:noFill/>
            </a:ln>
          </p:spPr>
        </p:pic>
        <p:pic>
          <p:nvPicPr>
            <p:cNvPr id="15" name="Google Shape;15;p2"/>
            <p:cNvPicPr preferRelativeResize="0"/>
            <p:nvPr/>
          </p:nvPicPr>
          <p:blipFill rotWithShape="1">
            <a:blip r:embed="rId2">
              <a:alphaModFix/>
            </a:blip>
            <a:srcRect/>
            <a:stretch/>
          </p:blipFill>
          <p:spPr>
            <a:xfrm>
              <a:off x="4214613" y="26125"/>
              <a:ext cx="1982575" cy="1056482"/>
            </a:xfrm>
            <a:prstGeom prst="rect">
              <a:avLst/>
            </a:prstGeom>
            <a:noFill/>
            <a:ln>
              <a:noFill/>
            </a:ln>
          </p:spPr>
        </p:pic>
        <p:pic>
          <p:nvPicPr>
            <p:cNvPr id="16" name="Google Shape;16;p2"/>
            <p:cNvPicPr preferRelativeResize="0"/>
            <p:nvPr/>
          </p:nvPicPr>
          <p:blipFill rotWithShape="1">
            <a:blip r:embed="rId2">
              <a:alphaModFix/>
            </a:blip>
            <a:srcRect/>
            <a:stretch/>
          </p:blipFill>
          <p:spPr>
            <a:xfrm>
              <a:off x="6298938" y="26125"/>
              <a:ext cx="1982575" cy="1056482"/>
            </a:xfrm>
            <a:prstGeom prst="rect">
              <a:avLst/>
            </a:prstGeom>
            <a:noFill/>
            <a:ln>
              <a:noFill/>
            </a:ln>
          </p:spPr>
        </p:pic>
        <p:pic>
          <p:nvPicPr>
            <p:cNvPr id="17" name="Google Shape;17;p2"/>
            <p:cNvPicPr preferRelativeResize="0"/>
            <p:nvPr/>
          </p:nvPicPr>
          <p:blipFill rotWithShape="1">
            <a:blip r:embed="rId2">
              <a:alphaModFix/>
            </a:blip>
            <a:srcRect/>
            <a:stretch/>
          </p:blipFill>
          <p:spPr>
            <a:xfrm>
              <a:off x="8383263" y="26125"/>
              <a:ext cx="1982575" cy="1056482"/>
            </a:xfrm>
            <a:prstGeom prst="rect">
              <a:avLst/>
            </a:prstGeom>
            <a:noFill/>
            <a:ln>
              <a:noFill/>
            </a:ln>
          </p:spPr>
        </p:pic>
        <p:pic>
          <p:nvPicPr>
            <p:cNvPr id="18" name="Google Shape;18;p2"/>
            <p:cNvPicPr preferRelativeResize="0"/>
            <p:nvPr/>
          </p:nvPicPr>
          <p:blipFill rotWithShape="1">
            <a:blip r:embed="rId2">
              <a:alphaModFix/>
            </a:blip>
            <a:srcRect/>
            <a:stretch/>
          </p:blipFill>
          <p:spPr>
            <a:xfrm>
              <a:off x="10467588" y="26125"/>
              <a:ext cx="1982575" cy="1056482"/>
            </a:xfrm>
            <a:prstGeom prst="rect">
              <a:avLst/>
            </a:prstGeom>
            <a:noFill/>
            <a:ln>
              <a:noFill/>
            </a:ln>
          </p:spPr>
        </p:pic>
        <p:pic>
          <p:nvPicPr>
            <p:cNvPr id="19" name="Google Shape;19;p2"/>
            <p:cNvPicPr preferRelativeResize="0"/>
            <p:nvPr/>
          </p:nvPicPr>
          <p:blipFill rotWithShape="1">
            <a:blip r:embed="rId2">
              <a:alphaModFix/>
            </a:blip>
            <a:srcRect/>
            <a:stretch/>
          </p:blipFill>
          <p:spPr>
            <a:xfrm>
              <a:off x="751632" y="1194560"/>
              <a:ext cx="1982575" cy="1056482"/>
            </a:xfrm>
            <a:prstGeom prst="rect">
              <a:avLst/>
            </a:prstGeom>
            <a:noFill/>
            <a:ln>
              <a:noFill/>
            </a:ln>
          </p:spPr>
        </p:pic>
        <p:pic>
          <p:nvPicPr>
            <p:cNvPr id="20" name="Google Shape;20;p2"/>
            <p:cNvPicPr preferRelativeResize="0"/>
            <p:nvPr/>
          </p:nvPicPr>
          <p:blipFill rotWithShape="1">
            <a:blip r:embed="rId2">
              <a:alphaModFix/>
            </a:blip>
            <a:srcRect/>
            <a:stretch/>
          </p:blipFill>
          <p:spPr>
            <a:xfrm>
              <a:off x="2826018" y="1186812"/>
              <a:ext cx="1982575" cy="1056482"/>
            </a:xfrm>
            <a:prstGeom prst="rect">
              <a:avLst/>
            </a:prstGeom>
            <a:noFill/>
            <a:ln>
              <a:noFill/>
            </a:ln>
          </p:spPr>
        </p:pic>
        <p:pic>
          <p:nvPicPr>
            <p:cNvPr id="21" name="Google Shape;21;p2"/>
            <p:cNvPicPr preferRelativeResize="0"/>
            <p:nvPr/>
          </p:nvPicPr>
          <p:blipFill rotWithShape="1">
            <a:blip r:embed="rId2">
              <a:alphaModFix/>
            </a:blip>
            <a:srcRect/>
            <a:stretch/>
          </p:blipFill>
          <p:spPr>
            <a:xfrm>
              <a:off x="4910343" y="1194560"/>
              <a:ext cx="1982575" cy="1056482"/>
            </a:xfrm>
            <a:prstGeom prst="rect">
              <a:avLst/>
            </a:prstGeom>
            <a:noFill/>
            <a:ln>
              <a:noFill/>
            </a:ln>
          </p:spPr>
        </p:pic>
        <p:pic>
          <p:nvPicPr>
            <p:cNvPr id="22" name="Google Shape;22;p2"/>
            <p:cNvPicPr preferRelativeResize="0"/>
            <p:nvPr/>
          </p:nvPicPr>
          <p:blipFill rotWithShape="1">
            <a:blip r:embed="rId2">
              <a:alphaModFix/>
            </a:blip>
            <a:srcRect/>
            <a:stretch/>
          </p:blipFill>
          <p:spPr>
            <a:xfrm>
              <a:off x="6984729" y="1194560"/>
              <a:ext cx="1982575" cy="1056482"/>
            </a:xfrm>
            <a:prstGeom prst="rect">
              <a:avLst/>
            </a:prstGeom>
            <a:noFill/>
            <a:ln>
              <a:noFill/>
            </a:ln>
          </p:spPr>
        </p:pic>
        <p:pic>
          <p:nvPicPr>
            <p:cNvPr id="23" name="Google Shape;23;p2"/>
            <p:cNvPicPr preferRelativeResize="0"/>
            <p:nvPr/>
          </p:nvPicPr>
          <p:blipFill rotWithShape="1">
            <a:blip r:embed="rId2">
              <a:alphaModFix/>
            </a:blip>
            <a:srcRect/>
            <a:stretch/>
          </p:blipFill>
          <p:spPr>
            <a:xfrm>
              <a:off x="9069054" y="1194560"/>
              <a:ext cx="1982575" cy="1056482"/>
            </a:xfrm>
            <a:prstGeom prst="rect">
              <a:avLst/>
            </a:prstGeom>
            <a:noFill/>
            <a:ln>
              <a:noFill/>
            </a:ln>
          </p:spPr>
        </p:pic>
        <p:pic>
          <p:nvPicPr>
            <p:cNvPr id="24" name="Google Shape;24;p2"/>
            <p:cNvPicPr preferRelativeResize="0"/>
            <p:nvPr/>
          </p:nvPicPr>
          <p:blipFill rotWithShape="1">
            <a:blip r:embed="rId2">
              <a:alphaModFix/>
            </a:blip>
            <a:srcRect/>
            <a:stretch/>
          </p:blipFill>
          <p:spPr>
            <a:xfrm>
              <a:off x="1437423" y="2347915"/>
              <a:ext cx="1982575" cy="1056482"/>
            </a:xfrm>
            <a:prstGeom prst="rect">
              <a:avLst/>
            </a:prstGeom>
            <a:noFill/>
            <a:ln>
              <a:noFill/>
            </a:ln>
          </p:spPr>
        </p:pic>
        <p:pic>
          <p:nvPicPr>
            <p:cNvPr id="25" name="Google Shape;25;p2"/>
            <p:cNvPicPr preferRelativeResize="0"/>
            <p:nvPr/>
          </p:nvPicPr>
          <p:blipFill rotWithShape="1">
            <a:blip r:embed="rId2">
              <a:alphaModFix/>
            </a:blip>
            <a:srcRect/>
            <a:stretch/>
          </p:blipFill>
          <p:spPr>
            <a:xfrm>
              <a:off x="3521748" y="2347915"/>
              <a:ext cx="1982575" cy="1056482"/>
            </a:xfrm>
            <a:prstGeom prst="rect">
              <a:avLst/>
            </a:prstGeom>
            <a:noFill/>
            <a:ln>
              <a:noFill/>
            </a:ln>
          </p:spPr>
        </p:pic>
        <p:pic>
          <p:nvPicPr>
            <p:cNvPr id="26" name="Google Shape;26;p2"/>
            <p:cNvPicPr preferRelativeResize="0"/>
            <p:nvPr/>
          </p:nvPicPr>
          <p:blipFill rotWithShape="1">
            <a:blip r:embed="rId2">
              <a:alphaModFix/>
            </a:blip>
            <a:srcRect/>
            <a:stretch/>
          </p:blipFill>
          <p:spPr>
            <a:xfrm>
              <a:off x="5596134" y="2357854"/>
              <a:ext cx="1982575" cy="1056482"/>
            </a:xfrm>
            <a:prstGeom prst="rect">
              <a:avLst/>
            </a:prstGeom>
            <a:noFill/>
            <a:ln>
              <a:noFill/>
            </a:ln>
          </p:spPr>
        </p:pic>
        <p:pic>
          <p:nvPicPr>
            <p:cNvPr id="27" name="Google Shape;27;p2"/>
            <p:cNvPicPr preferRelativeResize="0"/>
            <p:nvPr/>
          </p:nvPicPr>
          <p:blipFill rotWithShape="1">
            <a:blip r:embed="rId2">
              <a:alphaModFix/>
            </a:blip>
            <a:srcRect/>
            <a:stretch/>
          </p:blipFill>
          <p:spPr>
            <a:xfrm>
              <a:off x="7670520" y="2357854"/>
              <a:ext cx="1982575" cy="1056482"/>
            </a:xfrm>
            <a:prstGeom prst="rect">
              <a:avLst/>
            </a:prstGeom>
            <a:noFill/>
            <a:ln>
              <a:noFill/>
            </a:ln>
          </p:spPr>
        </p:pic>
        <p:pic>
          <p:nvPicPr>
            <p:cNvPr id="28" name="Google Shape;28;p2"/>
            <p:cNvPicPr preferRelativeResize="0"/>
            <p:nvPr/>
          </p:nvPicPr>
          <p:blipFill rotWithShape="1">
            <a:blip r:embed="rId2">
              <a:alphaModFix/>
            </a:blip>
            <a:srcRect/>
            <a:stretch/>
          </p:blipFill>
          <p:spPr>
            <a:xfrm>
              <a:off x="9754845" y="2357854"/>
              <a:ext cx="1982575" cy="1056482"/>
            </a:xfrm>
            <a:prstGeom prst="rect">
              <a:avLst/>
            </a:prstGeom>
            <a:noFill/>
            <a:ln>
              <a:noFill/>
            </a:ln>
          </p:spPr>
        </p:pic>
        <p:pic>
          <p:nvPicPr>
            <p:cNvPr id="29" name="Google Shape;29;p2"/>
            <p:cNvPicPr preferRelativeResize="0"/>
            <p:nvPr/>
          </p:nvPicPr>
          <p:blipFill rotWithShape="1">
            <a:blip r:embed="rId2">
              <a:alphaModFix/>
            </a:blip>
            <a:srcRect/>
            <a:stretch/>
          </p:blipFill>
          <p:spPr>
            <a:xfrm>
              <a:off x="55902" y="3516350"/>
              <a:ext cx="1982575" cy="1056482"/>
            </a:xfrm>
            <a:prstGeom prst="rect">
              <a:avLst/>
            </a:prstGeom>
            <a:noFill/>
            <a:ln>
              <a:noFill/>
            </a:ln>
          </p:spPr>
        </p:pic>
        <p:pic>
          <p:nvPicPr>
            <p:cNvPr id="30" name="Google Shape;30;p2"/>
            <p:cNvPicPr preferRelativeResize="0"/>
            <p:nvPr/>
          </p:nvPicPr>
          <p:blipFill rotWithShape="1">
            <a:blip r:embed="rId2">
              <a:alphaModFix/>
            </a:blip>
            <a:srcRect/>
            <a:stretch/>
          </p:blipFill>
          <p:spPr>
            <a:xfrm>
              <a:off x="2130288" y="3528480"/>
              <a:ext cx="1982575" cy="1056482"/>
            </a:xfrm>
            <a:prstGeom prst="rect">
              <a:avLst/>
            </a:prstGeom>
            <a:noFill/>
            <a:ln>
              <a:noFill/>
            </a:ln>
          </p:spPr>
        </p:pic>
        <p:pic>
          <p:nvPicPr>
            <p:cNvPr id="31" name="Google Shape;31;p2"/>
            <p:cNvPicPr preferRelativeResize="0"/>
            <p:nvPr/>
          </p:nvPicPr>
          <p:blipFill rotWithShape="1">
            <a:blip r:embed="rId2">
              <a:alphaModFix/>
            </a:blip>
            <a:srcRect/>
            <a:stretch/>
          </p:blipFill>
          <p:spPr>
            <a:xfrm>
              <a:off x="4214613" y="3526289"/>
              <a:ext cx="1982575" cy="1056482"/>
            </a:xfrm>
            <a:prstGeom prst="rect">
              <a:avLst/>
            </a:prstGeom>
            <a:noFill/>
            <a:ln>
              <a:noFill/>
            </a:ln>
          </p:spPr>
        </p:pic>
        <p:pic>
          <p:nvPicPr>
            <p:cNvPr id="32" name="Google Shape;32;p2"/>
            <p:cNvPicPr preferRelativeResize="0"/>
            <p:nvPr/>
          </p:nvPicPr>
          <p:blipFill rotWithShape="1">
            <a:blip r:embed="rId2">
              <a:alphaModFix/>
            </a:blip>
            <a:srcRect/>
            <a:stretch/>
          </p:blipFill>
          <p:spPr>
            <a:xfrm>
              <a:off x="6288999" y="3526289"/>
              <a:ext cx="1982575" cy="1056482"/>
            </a:xfrm>
            <a:prstGeom prst="rect">
              <a:avLst/>
            </a:prstGeom>
            <a:noFill/>
            <a:ln>
              <a:noFill/>
            </a:ln>
          </p:spPr>
        </p:pic>
        <p:pic>
          <p:nvPicPr>
            <p:cNvPr id="33" name="Google Shape;33;p2"/>
            <p:cNvPicPr preferRelativeResize="0"/>
            <p:nvPr/>
          </p:nvPicPr>
          <p:blipFill rotWithShape="1">
            <a:blip r:embed="rId2">
              <a:alphaModFix/>
            </a:blip>
            <a:srcRect/>
            <a:stretch/>
          </p:blipFill>
          <p:spPr>
            <a:xfrm>
              <a:off x="8373324" y="3526289"/>
              <a:ext cx="1982575" cy="1056482"/>
            </a:xfrm>
            <a:prstGeom prst="rect">
              <a:avLst/>
            </a:prstGeom>
            <a:noFill/>
            <a:ln>
              <a:noFill/>
            </a:ln>
          </p:spPr>
        </p:pic>
        <p:pic>
          <p:nvPicPr>
            <p:cNvPr id="34" name="Google Shape;34;p2"/>
            <p:cNvPicPr preferRelativeResize="0"/>
            <p:nvPr/>
          </p:nvPicPr>
          <p:blipFill rotWithShape="1">
            <a:blip r:embed="rId2">
              <a:alphaModFix/>
            </a:blip>
            <a:srcRect/>
            <a:stretch/>
          </p:blipFill>
          <p:spPr>
            <a:xfrm>
              <a:off x="10467588" y="3530032"/>
              <a:ext cx="1982575" cy="1056482"/>
            </a:xfrm>
            <a:prstGeom prst="rect">
              <a:avLst/>
            </a:prstGeom>
            <a:noFill/>
            <a:ln>
              <a:noFill/>
            </a:ln>
          </p:spPr>
        </p:pic>
        <p:pic>
          <p:nvPicPr>
            <p:cNvPr id="35" name="Google Shape;35;p2"/>
            <p:cNvPicPr preferRelativeResize="0"/>
            <p:nvPr/>
          </p:nvPicPr>
          <p:blipFill rotWithShape="1">
            <a:blip r:embed="rId2">
              <a:alphaModFix/>
            </a:blip>
            <a:srcRect/>
            <a:stretch/>
          </p:blipFill>
          <p:spPr>
            <a:xfrm>
              <a:off x="741693" y="4683176"/>
              <a:ext cx="1982575" cy="1056482"/>
            </a:xfrm>
            <a:prstGeom prst="rect">
              <a:avLst/>
            </a:prstGeom>
            <a:noFill/>
            <a:ln>
              <a:noFill/>
            </a:ln>
          </p:spPr>
        </p:pic>
        <p:pic>
          <p:nvPicPr>
            <p:cNvPr id="36" name="Google Shape;36;p2"/>
            <p:cNvPicPr preferRelativeResize="0"/>
            <p:nvPr/>
          </p:nvPicPr>
          <p:blipFill rotWithShape="1">
            <a:blip r:embed="rId2">
              <a:alphaModFix/>
            </a:blip>
            <a:srcRect/>
            <a:stretch/>
          </p:blipFill>
          <p:spPr>
            <a:xfrm>
              <a:off x="2826018" y="4692100"/>
              <a:ext cx="1982575" cy="1056482"/>
            </a:xfrm>
            <a:prstGeom prst="rect">
              <a:avLst/>
            </a:prstGeom>
            <a:noFill/>
            <a:ln>
              <a:noFill/>
            </a:ln>
          </p:spPr>
        </p:pic>
        <p:pic>
          <p:nvPicPr>
            <p:cNvPr id="37" name="Google Shape;37;p2"/>
            <p:cNvPicPr preferRelativeResize="0"/>
            <p:nvPr/>
          </p:nvPicPr>
          <p:blipFill rotWithShape="1">
            <a:blip r:embed="rId2">
              <a:alphaModFix/>
            </a:blip>
            <a:srcRect/>
            <a:stretch/>
          </p:blipFill>
          <p:spPr>
            <a:xfrm>
              <a:off x="4900404" y="4693115"/>
              <a:ext cx="1982575" cy="1056482"/>
            </a:xfrm>
            <a:prstGeom prst="rect">
              <a:avLst/>
            </a:prstGeom>
            <a:noFill/>
            <a:ln>
              <a:noFill/>
            </a:ln>
          </p:spPr>
        </p:pic>
        <p:pic>
          <p:nvPicPr>
            <p:cNvPr id="38" name="Google Shape;38;p2"/>
            <p:cNvPicPr preferRelativeResize="0"/>
            <p:nvPr/>
          </p:nvPicPr>
          <p:blipFill rotWithShape="1">
            <a:blip r:embed="rId2">
              <a:alphaModFix/>
            </a:blip>
            <a:srcRect/>
            <a:stretch/>
          </p:blipFill>
          <p:spPr>
            <a:xfrm>
              <a:off x="6984729" y="4693115"/>
              <a:ext cx="1982575" cy="1056482"/>
            </a:xfrm>
            <a:prstGeom prst="rect">
              <a:avLst/>
            </a:prstGeom>
            <a:noFill/>
            <a:ln>
              <a:noFill/>
            </a:ln>
          </p:spPr>
        </p:pic>
        <p:pic>
          <p:nvPicPr>
            <p:cNvPr id="39" name="Google Shape;39;p2"/>
            <p:cNvPicPr preferRelativeResize="0"/>
            <p:nvPr/>
          </p:nvPicPr>
          <p:blipFill rotWithShape="1">
            <a:blip r:embed="rId2">
              <a:alphaModFix/>
            </a:blip>
            <a:srcRect/>
            <a:stretch/>
          </p:blipFill>
          <p:spPr>
            <a:xfrm>
              <a:off x="9069054" y="4693115"/>
              <a:ext cx="1982575" cy="1056482"/>
            </a:xfrm>
            <a:prstGeom prst="rect">
              <a:avLst/>
            </a:prstGeom>
            <a:noFill/>
            <a:ln>
              <a:noFill/>
            </a:ln>
          </p:spPr>
        </p:pic>
        <p:pic>
          <p:nvPicPr>
            <p:cNvPr id="40" name="Google Shape;40;p2"/>
            <p:cNvPicPr preferRelativeResize="0"/>
            <p:nvPr/>
          </p:nvPicPr>
          <p:blipFill rotWithShape="1">
            <a:blip r:embed="rId2">
              <a:alphaModFix/>
            </a:blip>
            <a:srcRect/>
            <a:stretch/>
          </p:blipFill>
          <p:spPr>
            <a:xfrm>
              <a:off x="1427484" y="5851611"/>
              <a:ext cx="1982575" cy="1056482"/>
            </a:xfrm>
            <a:prstGeom prst="rect">
              <a:avLst/>
            </a:prstGeom>
            <a:noFill/>
            <a:ln>
              <a:noFill/>
            </a:ln>
          </p:spPr>
        </p:pic>
        <p:pic>
          <p:nvPicPr>
            <p:cNvPr id="41" name="Google Shape;41;p2"/>
            <p:cNvPicPr preferRelativeResize="0"/>
            <p:nvPr/>
          </p:nvPicPr>
          <p:blipFill rotWithShape="1">
            <a:blip r:embed="rId2">
              <a:alphaModFix/>
            </a:blip>
            <a:srcRect/>
            <a:stretch/>
          </p:blipFill>
          <p:spPr>
            <a:xfrm>
              <a:off x="3501870" y="5853802"/>
              <a:ext cx="1982575" cy="1056482"/>
            </a:xfrm>
            <a:prstGeom prst="rect">
              <a:avLst/>
            </a:prstGeom>
            <a:noFill/>
            <a:ln>
              <a:noFill/>
            </a:ln>
          </p:spPr>
        </p:pic>
        <p:pic>
          <p:nvPicPr>
            <p:cNvPr id="42" name="Google Shape;42;p2"/>
            <p:cNvPicPr preferRelativeResize="0"/>
            <p:nvPr/>
          </p:nvPicPr>
          <p:blipFill rotWithShape="1">
            <a:blip r:embed="rId2">
              <a:alphaModFix/>
            </a:blip>
            <a:srcRect/>
            <a:stretch/>
          </p:blipFill>
          <p:spPr>
            <a:xfrm>
              <a:off x="5586195" y="5851611"/>
              <a:ext cx="1982575" cy="1056482"/>
            </a:xfrm>
            <a:prstGeom prst="rect">
              <a:avLst/>
            </a:prstGeom>
            <a:noFill/>
            <a:ln>
              <a:noFill/>
            </a:ln>
          </p:spPr>
        </p:pic>
        <p:pic>
          <p:nvPicPr>
            <p:cNvPr id="43" name="Google Shape;43;p2"/>
            <p:cNvPicPr preferRelativeResize="0"/>
            <p:nvPr/>
          </p:nvPicPr>
          <p:blipFill rotWithShape="1">
            <a:blip r:embed="rId2">
              <a:alphaModFix/>
            </a:blip>
            <a:srcRect/>
            <a:stretch/>
          </p:blipFill>
          <p:spPr>
            <a:xfrm>
              <a:off x="7660581" y="5851611"/>
              <a:ext cx="1982575" cy="1056482"/>
            </a:xfrm>
            <a:prstGeom prst="rect">
              <a:avLst/>
            </a:prstGeom>
            <a:noFill/>
            <a:ln>
              <a:noFill/>
            </a:ln>
          </p:spPr>
        </p:pic>
        <p:pic>
          <p:nvPicPr>
            <p:cNvPr id="44" name="Google Shape;44;p2"/>
            <p:cNvPicPr preferRelativeResize="0"/>
            <p:nvPr/>
          </p:nvPicPr>
          <p:blipFill rotWithShape="1">
            <a:blip r:embed="rId2">
              <a:alphaModFix/>
            </a:blip>
            <a:srcRect/>
            <a:stretch/>
          </p:blipFill>
          <p:spPr>
            <a:xfrm>
              <a:off x="9744906" y="5851611"/>
              <a:ext cx="1982575" cy="1056482"/>
            </a:xfrm>
            <a:prstGeom prst="rect">
              <a:avLst/>
            </a:prstGeom>
            <a:noFill/>
            <a:ln>
              <a:noFill/>
            </a:ln>
          </p:spPr>
        </p:pic>
        <p:pic>
          <p:nvPicPr>
            <p:cNvPr id="45" name="Google Shape;45;p2"/>
            <p:cNvPicPr preferRelativeResize="0"/>
            <p:nvPr/>
          </p:nvPicPr>
          <p:blipFill rotWithShape="1">
            <a:blip r:embed="rId2">
              <a:alphaModFix/>
            </a:blip>
            <a:srcRect/>
            <a:stretch/>
          </p:blipFill>
          <p:spPr>
            <a:xfrm>
              <a:off x="-1322754" y="1194560"/>
              <a:ext cx="1982575" cy="1056482"/>
            </a:xfrm>
            <a:prstGeom prst="rect">
              <a:avLst/>
            </a:prstGeom>
            <a:noFill/>
            <a:ln>
              <a:noFill/>
            </a:ln>
          </p:spPr>
        </p:pic>
        <p:pic>
          <p:nvPicPr>
            <p:cNvPr id="46" name="Google Shape;46;p2"/>
            <p:cNvPicPr preferRelativeResize="0"/>
            <p:nvPr/>
          </p:nvPicPr>
          <p:blipFill rotWithShape="1">
            <a:blip r:embed="rId2">
              <a:alphaModFix/>
            </a:blip>
            <a:srcRect/>
            <a:stretch/>
          </p:blipFill>
          <p:spPr>
            <a:xfrm>
              <a:off x="-641767" y="2356620"/>
              <a:ext cx="1982575" cy="1056482"/>
            </a:xfrm>
            <a:prstGeom prst="rect">
              <a:avLst/>
            </a:prstGeom>
            <a:noFill/>
            <a:ln>
              <a:noFill/>
            </a:ln>
          </p:spPr>
        </p:pic>
        <p:pic>
          <p:nvPicPr>
            <p:cNvPr id="47" name="Google Shape;47;p2"/>
            <p:cNvPicPr preferRelativeResize="0"/>
            <p:nvPr/>
          </p:nvPicPr>
          <p:blipFill rotWithShape="1">
            <a:blip r:embed="rId2">
              <a:alphaModFix/>
            </a:blip>
            <a:srcRect/>
            <a:stretch/>
          </p:blipFill>
          <p:spPr>
            <a:xfrm>
              <a:off x="-1327981" y="4684545"/>
              <a:ext cx="1982575" cy="1056482"/>
            </a:xfrm>
            <a:prstGeom prst="rect">
              <a:avLst/>
            </a:prstGeom>
            <a:noFill/>
            <a:ln>
              <a:noFill/>
            </a:ln>
          </p:spPr>
        </p:pic>
        <p:pic>
          <p:nvPicPr>
            <p:cNvPr id="48" name="Google Shape;48;p2"/>
            <p:cNvPicPr preferRelativeResize="0"/>
            <p:nvPr/>
          </p:nvPicPr>
          <p:blipFill rotWithShape="1">
            <a:blip r:embed="rId2">
              <a:alphaModFix/>
            </a:blip>
            <a:srcRect/>
            <a:stretch/>
          </p:blipFill>
          <p:spPr>
            <a:xfrm>
              <a:off x="-641767" y="5851371"/>
              <a:ext cx="1982575" cy="1056482"/>
            </a:xfrm>
            <a:prstGeom prst="rect">
              <a:avLst/>
            </a:prstGeom>
            <a:noFill/>
            <a:ln>
              <a:noFill/>
            </a:ln>
          </p:spPr>
        </p:pic>
      </p:grpSp>
      <p:sp>
        <p:nvSpPr>
          <p:cNvPr id="49" name="Google Shape;49;p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
        <p:nvSpPr>
          <p:cNvPr id="50" name="Google Shape;50;p2"/>
          <p:cNvSpPr/>
          <p:nvPr/>
        </p:nvSpPr>
        <p:spPr>
          <a:xfrm>
            <a:off x="6793271" y="0"/>
            <a:ext cx="5398800" cy="68580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Roboto"/>
              <a:ea typeface="Roboto"/>
              <a:cs typeface="Roboto"/>
              <a:sym typeface="Roboto"/>
            </a:endParaRPr>
          </a:p>
        </p:txBody>
      </p:sp>
      <p:sp>
        <p:nvSpPr>
          <p:cNvPr id="51" name="Google Shape;51;p2"/>
          <p:cNvSpPr txBox="1"/>
          <p:nvPr/>
        </p:nvSpPr>
        <p:spPr>
          <a:xfrm>
            <a:off x="6793272" y="5764918"/>
            <a:ext cx="5014000" cy="461624"/>
          </a:xfrm>
          <a:prstGeom prst="rect">
            <a:avLst/>
          </a:prstGeom>
          <a:noFill/>
          <a:ln>
            <a:noFill/>
          </a:ln>
        </p:spPr>
        <p:txBody>
          <a:bodyPr spcFirstLastPara="1" wrap="square" lIns="91433" tIns="45700" rIns="91433" bIns="45700" anchor="t" anchorCtr="0">
            <a:spAutoFit/>
          </a:bodyPr>
          <a:lstStyle/>
          <a:p>
            <a:pPr marL="0" marR="0" lvl="0" indent="0" algn="r" rtl="0">
              <a:spcBef>
                <a:spcPts val="0"/>
              </a:spcBef>
              <a:spcAft>
                <a:spcPts val="0"/>
              </a:spcAft>
              <a:buNone/>
            </a:pPr>
            <a:r>
              <a:rPr lang="en" sz="2400" b="0" i="0" u="none" strike="noStrike" cap="none">
                <a:solidFill>
                  <a:schemeClr val="lt1"/>
                </a:solidFill>
                <a:latin typeface="Roboto Black"/>
                <a:ea typeface="Roboto Black"/>
                <a:cs typeface="Roboto Black"/>
                <a:sym typeface="Roboto Black"/>
              </a:rPr>
              <a:t>Strategies For Change</a:t>
            </a:r>
            <a:endParaRPr sz="2400" b="0" i="0" u="none" strike="noStrike" cap="none">
              <a:solidFill>
                <a:schemeClr val="lt1"/>
              </a:solidFill>
              <a:latin typeface="Roboto Black"/>
              <a:ea typeface="Roboto Black"/>
              <a:cs typeface="Roboto Black"/>
              <a:sym typeface="Roboto Black"/>
            </a:endParaRPr>
          </a:p>
        </p:txBody>
      </p:sp>
      <p:sp>
        <p:nvSpPr>
          <p:cNvPr id="52" name="Google Shape;52;p2"/>
          <p:cNvSpPr txBox="1"/>
          <p:nvPr/>
        </p:nvSpPr>
        <p:spPr>
          <a:xfrm>
            <a:off x="6793271" y="6265415"/>
            <a:ext cx="5014000" cy="338514"/>
          </a:xfrm>
          <a:prstGeom prst="rect">
            <a:avLst/>
          </a:prstGeom>
          <a:noFill/>
          <a:ln>
            <a:noFill/>
          </a:ln>
        </p:spPr>
        <p:txBody>
          <a:bodyPr spcFirstLastPara="1" wrap="square" lIns="91433" tIns="45700" rIns="91433" bIns="45700" anchor="t" anchorCtr="0">
            <a:spAutoFit/>
          </a:bodyPr>
          <a:lstStyle/>
          <a:p>
            <a:pPr marL="0" marR="0" lvl="0" indent="0" algn="r" rtl="0">
              <a:spcBef>
                <a:spcPts val="0"/>
              </a:spcBef>
              <a:spcAft>
                <a:spcPts val="0"/>
              </a:spcAft>
              <a:buNone/>
            </a:pPr>
            <a:r>
              <a:rPr lang="en" sz="1600" b="0" i="0" u="none" strike="noStrike" cap="none">
                <a:solidFill>
                  <a:schemeClr val="lt1"/>
                </a:solidFill>
                <a:latin typeface="Roboto"/>
                <a:ea typeface="Roboto"/>
                <a:cs typeface="Roboto"/>
                <a:sym typeface="Roboto"/>
              </a:rPr>
              <a:t>thn.org</a:t>
            </a:r>
            <a:endParaRPr sz="1467"/>
          </a:p>
        </p:txBody>
      </p:sp>
      <p:sp>
        <p:nvSpPr>
          <p:cNvPr id="53" name="Google Shape;53;p2"/>
          <p:cNvSpPr txBox="1">
            <a:spLocks noGrp="1"/>
          </p:cNvSpPr>
          <p:nvPr>
            <p:ph type="title"/>
          </p:nvPr>
        </p:nvSpPr>
        <p:spPr>
          <a:xfrm>
            <a:off x="7477533" y="2075541"/>
            <a:ext cx="4330000" cy="2454000"/>
          </a:xfrm>
          <a:prstGeom prst="rect">
            <a:avLst/>
          </a:prstGeom>
          <a:noFill/>
          <a:ln>
            <a:noFill/>
          </a:ln>
        </p:spPr>
        <p:txBody>
          <a:bodyPr spcFirstLastPara="1" wrap="square" lIns="68575" tIns="34275" rIns="68575" bIns="34275" anchor="ctr" anchorCtr="0">
            <a:normAutofit/>
          </a:bodyPr>
          <a:lstStyle>
            <a:lvl1pPr lvl="0" algn="r" rtl="0">
              <a:lnSpc>
                <a:spcPct val="90000"/>
              </a:lnSpc>
              <a:spcBef>
                <a:spcPts val="0"/>
              </a:spcBef>
              <a:spcAft>
                <a:spcPts val="0"/>
              </a:spcAft>
              <a:buClr>
                <a:schemeClr val="lt1"/>
              </a:buClr>
              <a:buSzPts val="3300"/>
              <a:buFont typeface="Roboto Black"/>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4" name="Google Shape;54;p2"/>
          <p:cNvPicPr preferRelativeResize="0"/>
          <p:nvPr/>
        </p:nvPicPr>
        <p:blipFill rotWithShape="1">
          <a:blip r:embed="rId3">
            <a:alphaModFix/>
          </a:blip>
          <a:srcRect/>
          <a:stretch/>
        </p:blipFill>
        <p:spPr>
          <a:xfrm>
            <a:off x="7460399" y="546942"/>
            <a:ext cx="4074543" cy="1223487"/>
          </a:xfrm>
          <a:prstGeom prst="rect">
            <a:avLst/>
          </a:prstGeom>
          <a:noFill/>
          <a:ln>
            <a:noFill/>
          </a:ln>
        </p:spPr>
      </p:pic>
      <p:sp>
        <p:nvSpPr>
          <p:cNvPr id="55" name="Google Shape;55;p2"/>
          <p:cNvSpPr/>
          <p:nvPr/>
        </p:nvSpPr>
        <p:spPr>
          <a:xfrm>
            <a:off x="-1712684" y="-261257"/>
            <a:ext cx="1640000" cy="79392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Roboto"/>
              <a:ea typeface="Roboto"/>
              <a:cs typeface="Roboto"/>
              <a:sym typeface="Roboto"/>
            </a:endParaRPr>
          </a:p>
        </p:txBody>
      </p:sp>
    </p:spTree>
    <p:extLst>
      <p:ext uri="{BB962C8B-B14F-4D97-AF65-F5344CB8AC3E}">
        <p14:creationId xmlns:p14="http://schemas.microsoft.com/office/powerpoint/2010/main" val="105574962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bg>
      <p:bgPr>
        <a:solidFill>
          <a:schemeClr val="dk1"/>
        </a:solidFill>
        <a:effectLst/>
      </p:bgPr>
    </p:bg>
    <p:spTree>
      <p:nvGrpSpPr>
        <p:cNvPr id="1" name="Shape 56"/>
        <p:cNvGrpSpPr/>
        <p:nvPr/>
      </p:nvGrpSpPr>
      <p:grpSpPr>
        <a:xfrm>
          <a:off x="0" y="0"/>
          <a:ext cx="0" cy="0"/>
          <a:chOff x="0" y="0"/>
          <a:chExt cx="0" cy="0"/>
        </a:xfrm>
      </p:grpSpPr>
      <p:sp>
        <p:nvSpPr>
          <p:cNvPr id="57" name="Google Shape;57;p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3300"/>
              <a:buFont typeface="Roboto Black"/>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8" name="Google Shape;58;p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57189" algn="l" rtl="0">
              <a:lnSpc>
                <a:spcPct val="90000"/>
              </a:lnSpc>
              <a:spcBef>
                <a:spcPts val="533"/>
              </a:spcBef>
              <a:spcAft>
                <a:spcPts val="0"/>
              </a:spcAft>
              <a:buClr>
                <a:schemeClr val="lt1"/>
              </a:buClr>
              <a:buSzPts val="1800"/>
              <a:buChar char="•"/>
              <a:defRPr>
                <a:solidFill>
                  <a:schemeClr val="lt1"/>
                </a:solidFill>
              </a:defRPr>
            </a:lvl2pPr>
            <a:lvl3pPr marL="1828754" lvl="2" indent="-431789" algn="l" rtl="0">
              <a:lnSpc>
                <a:spcPct val="90000"/>
              </a:lnSpc>
              <a:spcBef>
                <a:spcPts val="533"/>
              </a:spcBef>
              <a:spcAft>
                <a:spcPts val="0"/>
              </a:spcAft>
              <a:buClr>
                <a:schemeClr val="lt1"/>
              </a:buClr>
              <a:buSzPts val="1500"/>
              <a:buChar char="•"/>
              <a:defRPr>
                <a:solidFill>
                  <a:schemeClr val="lt1"/>
                </a:solidFill>
              </a:defRPr>
            </a:lvl3pPr>
            <a:lvl4pPr marL="2438339" lvl="3" indent="-423323" algn="l" rtl="0">
              <a:lnSpc>
                <a:spcPct val="90000"/>
              </a:lnSpc>
              <a:spcBef>
                <a:spcPts val="533"/>
              </a:spcBef>
              <a:spcAft>
                <a:spcPts val="0"/>
              </a:spcAft>
              <a:buClr>
                <a:schemeClr val="lt1"/>
              </a:buClr>
              <a:buSzPts val="1400"/>
              <a:buChar char="•"/>
              <a:defRPr>
                <a:solidFill>
                  <a:schemeClr val="lt1"/>
                </a:solidFill>
              </a:defRPr>
            </a:lvl4pPr>
            <a:lvl5pPr marL="3047924" lvl="4" indent="-423323" algn="l" rtl="0">
              <a:lnSpc>
                <a:spcPct val="90000"/>
              </a:lnSpc>
              <a:spcBef>
                <a:spcPts val="533"/>
              </a:spcBef>
              <a:spcAft>
                <a:spcPts val="0"/>
              </a:spcAft>
              <a:buClr>
                <a:schemeClr val="lt1"/>
              </a:buClr>
              <a:buSzPts val="1400"/>
              <a:buChar char="•"/>
              <a:defRPr>
                <a:solidFill>
                  <a:schemeClr val="lt1"/>
                </a:solidFill>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59" name="Google Shape;59;p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 name="Google Shape;60;p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 name="Google Shape;61;p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2997698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chemeClr val="dk1"/>
        </a:solidFill>
        <a:effectLst/>
      </p:bgPr>
    </p:bg>
    <p:spTree>
      <p:nvGrpSpPr>
        <p:cNvPr id="1" name="Shape 62"/>
        <p:cNvGrpSpPr/>
        <p:nvPr/>
      </p:nvGrpSpPr>
      <p:grpSpPr>
        <a:xfrm>
          <a:off x="0" y="0"/>
          <a:ext cx="0" cy="0"/>
          <a:chOff x="0" y="0"/>
          <a:chExt cx="0" cy="0"/>
        </a:xfrm>
      </p:grpSpPr>
      <p:sp>
        <p:nvSpPr>
          <p:cNvPr id="63" name="Google Shape;63;p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3300"/>
              <a:buFont typeface="Roboto Black"/>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 name="Google Shape;64;p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57189" algn="l" rtl="0">
              <a:lnSpc>
                <a:spcPct val="90000"/>
              </a:lnSpc>
              <a:spcBef>
                <a:spcPts val="533"/>
              </a:spcBef>
              <a:spcAft>
                <a:spcPts val="0"/>
              </a:spcAft>
              <a:buClr>
                <a:schemeClr val="lt1"/>
              </a:buClr>
              <a:buSzPts val="1800"/>
              <a:buChar char="•"/>
              <a:defRPr>
                <a:solidFill>
                  <a:schemeClr val="lt1"/>
                </a:solidFill>
              </a:defRPr>
            </a:lvl2pPr>
            <a:lvl3pPr marL="1828754" lvl="2" indent="-431789" algn="l" rtl="0">
              <a:lnSpc>
                <a:spcPct val="90000"/>
              </a:lnSpc>
              <a:spcBef>
                <a:spcPts val="533"/>
              </a:spcBef>
              <a:spcAft>
                <a:spcPts val="0"/>
              </a:spcAft>
              <a:buClr>
                <a:schemeClr val="lt1"/>
              </a:buClr>
              <a:buSzPts val="1500"/>
              <a:buChar char="•"/>
              <a:defRPr>
                <a:solidFill>
                  <a:schemeClr val="lt1"/>
                </a:solidFill>
              </a:defRPr>
            </a:lvl3pPr>
            <a:lvl4pPr marL="2438339" lvl="3" indent="-423323" algn="l" rtl="0">
              <a:lnSpc>
                <a:spcPct val="90000"/>
              </a:lnSpc>
              <a:spcBef>
                <a:spcPts val="533"/>
              </a:spcBef>
              <a:spcAft>
                <a:spcPts val="0"/>
              </a:spcAft>
              <a:buClr>
                <a:schemeClr val="lt1"/>
              </a:buClr>
              <a:buSzPts val="1400"/>
              <a:buChar char="•"/>
              <a:defRPr>
                <a:solidFill>
                  <a:schemeClr val="lt1"/>
                </a:solidFill>
              </a:defRPr>
            </a:lvl4pPr>
            <a:lvl5pPr marL="3047924" lvl="4" indent="-423323" algn="l" rtl="0">
              <a:lnSpc>
                <a:spcPct val="90000"/>
              </a:lnSpc>
              <a:spcBef>
                <a:spcPts val="533"/>
              </a:spcBef>
              <a:spcAft>
                <a:spcPts val="0"/>
              </a:spcAft>
              <a:buClr>
                <a:schemeClr val="lt1"/>
              </a:buClr>
              <a:buSzPts val="1400"/>
              <a:buChar char="•"/>
              <a:defRPr>
                <a:solidFill>
                  <a:schemeClr val="lt1"/>
                </a:solidFill>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65" name="Google Shape;65;p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 name="Google Shape;66;p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 name="Google Shape;67;p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697017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8"/>
        <p:cNvGrpSpPr/>
        <p:nvPr/>
      </p:nvGrpSpPr>
      <p:grpSpPr>
        <a:xfrm>
          <a:off x="0" y="0"/>
          <a:ext cx="0" cy="0"/>
          <a:chOff x="0" y="0"/>
          <a:chExt cx="0" cy="0"/>
        </a:xfrm>
      </p:grpSpPr>
      <p:sp>
        <p:nvSpPr>
          <p:cNvPr id="69" name="Google Shape;69;p5"/>
          <p:cNvSpPr txBox="1">
            <a:spLocks noGrp="1"/>
          </p:cNvSpPr>
          <p:nvPr>
            <p:ph type="title"/>
          </p:nvPr>
        </p:nvSpPr>
        <p:spPr>
          <a:xfrm>
            <a:off x="831851" y="1709739"/>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Roboto Black"/>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0" name="Google Shape;70;p5"/>
          <p:cNvSpPr txBox="1">
            <a:spLocks noGrp="1"/>
          </p:cNvSpPr>
          <p:nvPr>
            <p:ph type="body" idx="1"/>
          </p:nvPr>
        </p:nvSpPr>
        <p:spPr>
          <a:xfrm>
            <a:off x="831851" y="4589463"/>
            <a:ext cx="10515600" cy="15000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FA7"/>
              </a:buClr>
              <a:buSzPts val="1800"/>
              <a:buNone/>
              <a:defRPr sz="2400">
                <a:solidFill>
                  <a:srgbClr val="888FA7"/>
                </a:solidFill>
              </a:defRPr>
            </a:lvl1pPr>
            <a:lvl2pPr marL="1219170" lvl="1" indent="-304792" algn="l" rtl="0">
              <a:lnSpc>
                <a:spcPct val="90000"/>
              </a:lnSpc>
              <a:spcBef>
                <a:spcPts val="533"/>
              </a:spcBef>
              <a:spcAft>
                <a:spcPts val="0"/>
              </a:spcAft>
              <a:buClr>
                <a:srgbClr val="888FA7"/>
              </a:buClr>
              <a:buSzPts val="1500"/>
              <a:buNone/>
              <a:defRPr sz="2000">
                <a:solidFill>
                  <a:srgbClr val="888FA7"/>
                </a:solidFill>
              </a:defRPr>
            </a:lvl2pPr>
            <a:lvl3pPr marL="1828754" lvl="2" indent="-304792" algn="l" rtl="0">
              <a:lnSpc>
                <a:spcPct val="90000"/>
              </a:lnSpc>
              <a:spcBef>
                <a:spcPts val="533"/>
              </a:spcBef>
              <a:spcAft>
                <a:spcPts val="0"/>
              </a:spcAft>
              <a:buClr>
                <a:srgbClr val="888FA7"/>
              </a:buClr>
              <a:buSzPts val="1400"/>
              <a:buNone/>
              <a:defRPr sz="1867">
                <a:solidFill>
                  <a:srgbClr val="888FA7"/>
                </a:solidFill>
              </a:defRPr>
            </a:lvl3pPr>
            <a:lvl4pPr marL="2438339" lvl="3" indent="-304792" algn="l" rtl="0">
              <a:lnSpc>
                <a:spcPct val="90000"/>
              </a:lnSpc>
              <a:spcBef>
                <a:spcPts val="533"/>
              </a:spcBef>
              <a:spcAft>
                <a:spcPts val="0"/>
              </a:spcAft>
              <a:buClr>
                <a:srgbClr val="888FA7"/>
              </a:buClr>
              <a:buSzPts val="1200"/>
              <a:buNone/>
              <a:defRPr sz="1600">
                <a:solidFill>
                  <a:srgbClr val="888FA7"/>
                </a:solidFill>
              </a:defRPr>
            </a:lvl4pPr>
            <a:lvl5pPr marL="3047924" lvl="4" indent="-304792" algn="l" rtl="0">
              <a:lnSpc>
                <a:spcPct val="90000"/>
              </a:lnSpc>
              <a:spcBef>
                <a:spcPts val="533"/>
              </a:spcBef>
              <a:spcAft>
                <a:spcPts val="0"/>
              </a:spcAft>
              <a:buClr>
                <a:srgbClr val="888FA7"/>
              </a:buClr>
              <a:buSzPts val="1200"/>
              <a:buNone/>
              <a:defRPr sz="1600">
                <a:solidFill>
                  <a:srgbClr val="888FA7"/>
                </a:solidFill>
              </a:defRPr>
            </a:lvl5pPr>
            <a:lvl6pPr marL="3657509" lvl="5" indent="-304792" algn="l" rtl="0">
              <a:lnSpc>
                <a:spcPct val="90000"/>
              </a:lnSpc>
              <a:spcBef>
                <a:spcPts val="533"/>
              </a:spcBef>
              <a:spcAft>
                <a:spcPts val="0"/>
              </a:spcAft>
              <a:buClr>
                <a:srgbClr val="888FA7"/>
              </a:buClr>
              <a:buSzPts val="1200"/>
              <a:buNone/>
              <a:defRPr sz="1600">
                <a:solidFill>
                  <a:srgbClr val="888FA7"/>
                </a:solidFill>
              </a:defRPr>
            </a:lvl6pPr>
            <a:lvl7pPr marL="4267093" lvl="6" indent="-304792" algn="l" rtl="0">
              <a:lnSpc>
                <a:spcPct val="90000"/>
              </a:lnSpc>
              <a:spcBef>
                <a:spcPts val="533"/>
              </a:spcBef>
              <a:spcAft>
                <a:spcPts val="0"/>
              </a:spcAft>
              <a:buClr>
                <a:srgbClr val="888FA7"/>
              </a:buClr>
              <a:buSzPts val="1200"/>
              <a:buNone/>
              <a:defRPr sz="1600">
                <a:solidFill>
                  <a:srgbClr val="888FA7"/>
                </a:solidFill>
              </a:defRPr>
            </a:lvl7pPr>
            <a:lvl8pPr marL="4876678" lvl="7" indent="-304792" algn="l" rtl="0">
              <a:lnSpc>
                <a:spcPct val="90000"/>
              </a:lnSpc>
              <a:spcBef>
                <a:spcPts val="533"/>
              </a:spcBef>
              <a:spcAft>
                <a:spcPts val="0"/>
              </a:spcAft>
              <a:buClr>
                <a:srgbClr val="888FA7"/>
              </a:buClr>
              <a:buSzPts val="1200"/>
              <a:buNone/>
              <a:defRPr sz="1600">
                <a:solidFill>
                  <a:srgbClr val="888FA7"/>
                </a:solidFill>
              </a:defRPr>
            </a:lvl8pPr>
            <a:lvl9pPr marL="5486263" lvl="8" indent="-304792" algn="l" rtl="0">
              <a:lnSpc>
                <a:spcPct val="90000"/>
              </a:lnSpc>
              <a:spcBef>
                <a:spcPts val="533"/>
              </a:spcBef>
              <a:spcAft>
                <a:spcPts val="0"/>
              </a:spcAft>
              <a:buClr>
                <a:srgbClr val="888FA7"/>
              </a:buClr>
              <a:buSzPts val="1200"/>
              <a:buNone/>
              <a:defRPr sz="1600">
                <a:solidFill>
                  <a:srgbClr val="888FA7"/>
                </a:solidFill>
              </a:defRPr>
            </a:lvl9pPr>
          </a:lstStyle>
          <a:p>
            <a:endParaRPr/>
          </a:p>
        </p:txBody>
      </p:sp>
      <p:sp>
        <p:nvSpPr>
          <p:cNvPr id="71" name="Google Shape;71;p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2" name="Google Shape;72;p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3" name="Google Shape;73;p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74" name="Google Shape;74;p5"/>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255015366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5"/>
        <p:cNvGrpSpPr/>
        <p:nvPr/>
      </p:nvGrpSpPr>
      <p:grpSpPr>
        <a:xfrm>
          <a:off x="0" y="0"/>
          <a:ext cx="0" cy="0"/>
          <a:chOff x="0" y="0"/>
          <a:chExt cx="0" cy="0"/>
        </a:xfrm>
      </p:grpSpPr>
      <p:sp>
        <p:nvSpPr>
          <p:cNvPr id="76" name="Google Shape;76;p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7" name="Google Shape;77;p6"/>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78" name="Google Shape;78;p6"/>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79" name="Google Shape;79;p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0" name="Google Shape;80;p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1" name="Google Shape;81;p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82" name="Google Shape;82;p6"/>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25940838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3"/>
        <p:cNvGrpSpPr/>
        <p:nvPr/>
      </p:nvGrpSpPr>
      <p:grpSpPr>
        <a:xfrm>
          <a:off x="0" y="0"/>
          <a:ext cx="0" cy="0"/>
          <a:chOff x="0" y="0"/>
          <a:chExt cx="0" cy="0"/>
        </a:xfrm>
      </p:grpSpPr>
      <p:sp>
        <p:nvSpPr>
          <p:cNvPr id="84" name="Google Shape;84;p7"/>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5" name="Google Shape;85;p7"/>
          <p:cNvSpPr txBox="1">
            <a:spLocks noGrp="1"/>
          </p:cNvSpPr>
          <p:nvPr>
            <p:ph type="body" idx="1"/>
          </p:nvPr>
        </p:nvSpPr>
        <p:spPr>
          <a:xfrm>
            <a:off x="839788" y="1681163"/>
            <a:ext cx="51576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86" name="Google Shape;86;p7"/>
          <p:cNvSpPr txBox="1">
            <a:spLocks noGrp="1"/>
          </p:cNvSpPr>
          <p:nvPr>
            <p:ph type="body" idx="2"/>
          </p:nvPr>
        </p:nvSpPr>
        <p:spPr>
          <a:xfrm>
            <a:off x="839788" y="2505075"/>
            <a:ext cx="5157600" cy="368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87" name="Google Shape;87;p7"/>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88" name="Google Shape;88;p7"/>
          <p:cNvSpPr txBox="1">
            <a:spLocks noGrp="1"/>
          </p:cNvSpPr>
          <p:nvPr>
            <p:ph type="body" idx="4"/>
          </p:nvPr>
        </p:nvSpPr>
        <p:spPr>
          <a:xfrm>
            <a:off x="6172200" y="2505075"/>
            <a:ext cx="5183200" cy="368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89" name="Google Shape;89;p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0" name="Google Shape;90;p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1" name="Google Shape;91;p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92" name="Google Shape;92;p7"/>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176967944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3"/>
        <p:cNvGrpSpPr/>
        <p:nvPr/>
      </p:nvGrpSpPr>
      <p:grpSpPr>
        <a:xfrm>
          <a:off x="0" y="0"/>
          <a:ext cx="0" cy="0"/>
          <a:chOff x="0" y="0"/>
          <a:chExt cx="0" cy="0"/>
        </a:xfrm>
      </p:grpSpPr>
      <p:sp>
        <p:nvSpPr>
          <p:cNvPr id="94" name="Google Shape;94;p8"/>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5" name="Google Shape;95;p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6" name="Google Shape;96;p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98" name="Google Shape;98;p8"/>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144641457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04"/>
        <p:cNvGrpSpPr/>
        <p:nvPr/>
      </p:nvGrpSpPr>
      <p:grpSpPr>
        <a:xfrm>
          <a:off x="0" y="0"/>
          <a:ext cx="0" cy="0"/>
          <a:chOff x="0" y="0"/>
          <a:chExt cx="0" cy="0"/>
        </a:xfrm>
      </p:grpSpPr>
      <p:sp>
        <p:nvSpPr>
          <p:cNvPr id="105" name="Google Shape;105;p10"/>
          <p:cNvSpPr txBox="1">
            <a:spLocks noGrp="1"/>
          </p:cNvSpPr>
          <p:nvPr>
            <p:ph type="title"/>
          </p:nvPr>
        </p:nvSpPr>
        <p:spPr>
          <a:xfrm>
            <a:off x="839788" y="457200"/>
            <a:ext cx="3932400" cy="16000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Roboto Black"/>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6" name="Google Shape;106;p10"/>
          <p:cNvSpPr txBox="1">
            <a:spLocks noGrp="1"/>
          </p:cNvSpPr>
          <p:nvPr>
            <p:ph type="body" idx="1"/>
          </p:nvPr>
        </p:nvSpPr>
        <p:spPr>
          <a:xfrm>
            <a:off x="5183188" y="987425"/>
            <a:ext cx="61720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107" name="Google Shape;107;p10"/>
          <p:cNvSpPr txBox="1">
            <a:spLocks noGrp="1"/>
          </p:cNvSpPr>
          <p:nvPr>
            <p:ph type="body" idx="2"/>
          </p:nvPr>
        </p:nvSpPr>
        <p:spPr>
          <a:xfrm>
            <a:off x="839788" y="2057400"/>
            <a:ext cx="39324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08" name="Google Shape;108;p1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9" name="Google Shape;109;p1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1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111" name="Google Shape;111;p10"/>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175587898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12"/>
        <p:cNvGrpSpPr/>
        <p:nvPr/>
      </p:nvGrpSpPr>
      <p:grpSpPr>
        <a:xfrm>
          <a:off x="0" y="0"/>
          <a:ext cx="0" cy="0"/>
          <a:chOff x="0" y="0"/>
          <a:chExt cx="0" cy="0"/>
        </a:xfrm>
      </p:grpSpPr>
      <p:sp>
        <p:nvSpPr>
          <p:cNvPr id="113" name="Google Shape;113;p11"/>
          <p:cNvSpPr txBox="1">
            <a:spLocks noGrp="1"/>
          </p:cNvSpPr>
          <p:nvPr>
            <p:ph type="title"/>
          </p:nvPr>
        </p:nvSpPr>
        <p:spPr>
          <a:xfrm>
            <a:off x="839788" y="457200"/>
            <a:ext cx="3932400" cy="16000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Roboto Black"/>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4" name="Google Shape;114;p11"/>
          <p:cNvSpPr>
            <a:spLocks noGrp="1"/>
          </p:cNvSpPr>
          <p:nvPr>
            <p:ph type="pic" idx="2"/>
          </p:nvPr>
        </p:nvSpPr>
        <p:spPr>
          <a:xfrm>
            <a:off x="5183188" y="987425"/>
            <a:ext cx="6172000" cy="4873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Roboto"/>
                <a:ea typeface="Roboto"/>
                <a:cs typeface="Roboto"/>
                <a:sym typeface="Roboto"/>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Roboto"/>
                <a:ea typeface="Roboto"/>
                <a:cs typeface="Roboto"/>
                <a:sym typeface="Roboto"/>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Roboto"/>
                <a:ea typeface="Roboto"/>
                <a:cs typeface="Roboto"/>
                <a:sym typeface="Roboto"/>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Roboto"/>
                <a:ea typeface="Roboto"/>
                <a:cs typeface="Roboto"/>
                <a:sym typeface="Roboto"/>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Roboto"/>
                <a:ea typeface="Roboto"/>
                <a:cs typeface="Roboto"/>
                <a:sym typeface="Roboto"/>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Roboto"/>
                <a:ea typeface="Roboto"/>
                <a:cs typeface="Roboto"/>
                <a:sym typeface="Roboto"/>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Roboto"/>
                <a:ea typeface="Roboto"/>
                <a:cs typeface="Roboto"/>
                <a:sym typeface="Roboto"/>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Roboto"/>
                <a:ea typeface="Roboto"/>
                <a:cs typeface="Roboto"/>
                <a:sym typeface="Roboto"/>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Roboto"/>
                <a:ea typeface="Roboto"/>
                <a:cs typeface="Roboto"/>
                <a:sym typeface="Roboto"/>
              </a:defRPr>
            </a:lvl9pPr>
          </a:lstStyle>
          <a:p>
            <a:endParaRPr/>
          </a:p>
        </p:txBody>
      </p:sp>
      <p:sp>
        <p:nvSpPr>
          <p:cNvPr id="115" name="Google Shape;115;p11"/>
          <p:cNvSpPr txBox="1">
            <a:spLocks noGrp="1"/>
          </p:cNvSpPr>
          <p:nvPr>
            <p:ph type="body" idx="1"/>
          </p:nvPr>
        </p:nvSpPr>
        <p:spPr>
          <a:xfrm>
            <a:off x="839788" y="2057400"/>
            <a:ext cx="39324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16" name="Google Shape;116;p1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7" name="Google Shape;117;p1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1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119" name="Google Shape;119;p11"/>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352616680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20"/>
        <p:cNvGrpSpPr/>
        <p:nvPr/>
      </p:nvGrpSpPr>
      <p:grpSpPr>
        <a:xfrm>
          <a:off x="0" y="0"/>
          <a:ext cx="0" cy="0"/>
          <a:chOff x="0" y="0"/>
          <a:chExt cx="0" cy="0"/>
        </a:xfrm>
      </p:grpSpPr>
      <p:sp>
        <p:nvSpPr>
          <p:cNvPr id="121" name="Google Shape;121;p12"/>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2" name="Google Shape;122;p12"/>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23" name="Google Shape;123;p1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1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1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126" name="Google Shape;126;p12"/>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124986218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27"/>
        <p:cNvGrpSpPr/>
        <p:nvPr/>
      </p:nvGrpSpPr>
      <p:grpSpPr>
        <a:xfrm>
          <a:off x="0" y="0"/>
          <a:ext cx="0" cy="0"/>
          <a:chOff x="0" y="0"/>
          <a:chExt cx="0" cy="0"/>
        </a:xfrm>
      </p:grpSpPr>
      <p:sp>
        <p:nvSpPr>
          <p:cNvPr id="128" name="Google Shape;128;p13"/>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9" name="Google Shape;129;p13"/>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30" name="Google Shape;130;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1" name="Google Shape;131;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2" name="Google Shape;132;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pic>
        <p:nvPicPr>
          <p:cNvPr id="133" name="Google Shape;133;p13"/>
          <p:cNvPicPr preferRelativeResize="0"/>
          <p:nvPr/>
        </p:nvPicPr>
        <p:blipFill rotWithShape="1">
          <a:blip r:embed="rId2">
            <a:alphaModFix/>
          </a:blip>
          <a:srcRect/>
          <a:stretch/>
        </p:blipFill>
        <p:spPr>
          <a:xfrm>
            <a:off x="191443" y="5831448"/>
            <a:ext cx="981459" cy="783337"/>
          </a:xfrm>
          <a:prstGeom prst="rect">
            <a:avLst/>
          </a:prstGeom>
          <a:noFill/>
          <a:ln>
            <a:noFill/>
          </a:ln>
        </p:spPr>
      </p:pic>
    </p:spTree>
    <p:extLst>
      <p:ext uri="{BB962C8B-B14F-4D97-AF65-F5344CB8AC3E}">
        <p14:creationId xmlns:p14="http://schemas.microsoft.com/office/powerpoint/2010/main" val="245899325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34"/>
        <p:cNvGrpSpPr/>
        <p:nvPr/>
      </p:nvGrpSpPr>
      <p:grpSpPr>
        <a:xfrm>
          <a:off x="0" y="0"/>
          <a:ext cx="0" cy="0"/>
          <a:chOff x="0" y="0"/>
          <a:chExt cx="0" cy="0"/>
        </a:xfrm>
      </p:grpSpPr>
      <p:sp>
        <p:nvSpPr>
          <p:cNvPr id="135" name="Google Shape;135;p14"/>
          <p:cNvSpPr txBox="1">
            <a:spLocks noGrp="1"/>
          </p:cNvSpPr>
          <p:nvPr>
            <p:ph type="ctrTitle"/>
          </p:nvPr>
        </p:nvSpPr>
        <p:spPr>
          <a:xfrm>
            <a:off x="415611" y="992767"/>
            <a:ext cx="11360800" cy="2736800"/>
          </a:xfrm>
          <a:prstGeom prst="rect">
            <a:avLst/>
          </a:prstGeom>
        </p:spPr>
        <p:txBody>
          <a:bodyPr spcFirstLastPara="1" wrap="square" lIns="68575" tIns="34275" rIns="68575" bIns="34275" anchor="b" anchorCtr="0">
            <a:normAutofit/>
          </a:bodyPr>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36" name="Google Shape;136;p14"/>
          <p:cNvSpPr txBox="1">
            <a:spLocks noGrp="1"/>
          </p:cNvSpPr>
          <p:nvPr>
            <p:ph type="subTitle" idx="1"/>
          </p:nvPr>
        </p:nvSpPr>
        <p:spPr>
          <a:xfrm>
            <a:off x="415600" y="3778833"/>
            <a:ext cx="11360800" cy="1056800"/>
          </a:xfrm>
          <a:prstGeom prst="rect">
            <a:avLst/>
          </a:prstGeom>
        </p:spPr>
        <p:txBody>
          <a:bodyPr spcFirstLastPara="1" wrap="square" lIns="68575" tIns="34275" rIns="68575" bIns="34275" anchor="t" anchorCtr="0">
            <a:normAutofit/>
          </a:bodyPr>
          <a:lstStyle>
            <a:lvl1pPr lvl="0" algn="ctr" rtl="0">
              <a:lnSpc>
                <a:spcPct val="100000"/>
              </a:lnSpc>
              <a:spcBef>
                <a:spcPts val="1067"/>
              </a:spcBef>
              <a:spcAft>
                <a:spcPts val="0"/>
              </a:spcAft>
              <a:buSzPts val="2800"/>
              <a:buNone/>
              <a:defRPr sz="3733"/>
            </a:lvl1pPr>
            <a:lvl2pPr lvl="1" algn="ctr" rtl="0">
              <a:lnSpc>
                <a:spcPct val="100000"/>
              </a:lnSpc>
              <a:spcBef>
                <a:spcPts val="533"/>
              </a:spcBef>
              <a:spcAft>
                <a:spcPts val="0"/>
              </a:spcAft>
              <a:buSzPts val="2800"/>
              <a:buNone/>
              <a:defRPr sz="3733"/>
            </a:lvl2pPr>
            <a:lvl3pPr lvl="2" algn="ctr" rtl="0">
              <a:lnSpc>
                <a:spcPct val="100000"/>
              </a:lnSpc>
              <a:spcBef>
                <a:spcPts val="533"/>
              </a:spcBef>
              <a:spcAft>
                <a:spcPts val="0"/>
              </a:spcAft>
              <a:buSzPts val="2800"/>
              <a:buNone/>
              <a:defRPr sz="3733"/>
            </a:lvl3pPr>
            <a:lvl4pPr lvl="3" algn="ctr" rtl="0">
              <a:lnSpc>
                <a:spcPct val="100000"/>
              </a:lnSpc>
              <a:spcBef>
                <a:spcPts val="533"/>
              </a:spcBef>
              <a:spcAft>
                <a:spcPts val="0"/>
              </a:spcAft>
              <a:buSzPts val="2800"/>
              <a:buNone/>
              <a:defRPr sz="3733"/>
            </a:lvl4pPr>
            <a:lvl5pPr lvl="4" algn="ctr" rtl="0">
              <a:lnSpc>
                <a:spcPct val="100000"/>
              </a:lnSpc>
              <a:spcBef>
                <a:spcPts val="533"/>
              </a:spcBef>
              <a:spcAft>
                <a:spcPts val="0"/>
              </a:spcAft>
              <a:buSzPts val="2800"/>
              <a:buNone/>
              <a:defRPr sz="3733"/>
            </a:lvl5pPr>
            <a:lvl6pPr lvl="5" algn="ctr" rtl="0">
              <a:lnSpc>
                <a:spcPct val="100000"/>
              </a:lnSpc>
              <a:spcBef>
                <a:spcPts val="533"/>
              </a:spcBef>
              <a:spcAft>
                <a:spcPts val="0"/>
              </a:spcAft>
              <a:buSzPts val="2800"/>
              <a:buNone/>
              <a:defRPr sz="3733"/>
            </a:lvl6pPr>
            <a:lvl7pPr lvl="6" algn="ctr" rtl="0">
              <a:lnSpc>
                <a:spcPct val="100000"/>
              </a:lnSpc>
              <a:spcBef>
                <a:spcPts val="533"/>
              </a:spcBef>
              <a:spcAft>
                <a:spcPts val="0"/>
              </a:spcAft>
              <a:buSzPts val="2800"/>
              <a:buNone/>
              <a:defRPr sz="3733"/>
            </a:lvl7pPr>
            <a:lvl8pPr lvl="7" algn="ctr" rtl="0">
              <a:lnSpc>
                <a:spcPct val="100000"/>
              </a:lnSpc>
              <a:spcBef>
                <a:spcPts val="533"/>
              </a:spcBef>
              <a:spcAft>
                <a:spcPts val="0"/>
              </a:spcAft>
              <a:buSzPts val="2800"/>
              <a:buNone/>
              <a:defRPr sz="3733"/>
            </a:lvl8pPr>
            <a:lvl9pPr lvl="8" algn="ctr" rtl="0">
              <a:lnSpc>
                <a:spcPct val="100000"/>
              </a:lnSpc>
              <a:spcBef>
                <a:spcPts val="533"/>
              </a:spcBef>
              <a:spcAft>
                <a:spcPts val="0"/>
              </a:spcAft>
              <a:buSzPts val="2800"/>
              <a:buNone/>
              <a:defRPr sz="3733"/>
            </a:lvl9pPr>
          </a:lstStyle>
          <a:p>
            <a:endParaRPr/>
          </a:p>
        </p:txBody>
      </p:sp>
      <p:sp>
        <p:nvSpPr>
          <p:cNvPr id="137" name="Google Shape;137;p14"/>
          <p:cNvSpPr txBox="1">
            <a:spLocks noGrp="1"/>
          </p:cNvSpPr>
          <p:nvPr>
            <p:ph type="sldNum" idx="12"/>
          </p:nvPr>
        </p:nvSpPr>
        <p:spPr>
          <a:xfrm>
            <a:off x="11296611" y="6217623"/>
            <a:ext cx="731600" cy="5248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4635263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8"/>
        <p:cNvGrpSpPr/>
        <p:nvPr/>
      </p:nvGrpSpPr>
      <p:grpSpPr>
        <a:xfrm>
          <a:off x="0" y="0"/>
          <a:ext cx="0" cy="0"/>
          <a:chOff x="0" y="0"/>
          <a:chExt cx="0" cy="0"/>
        </a:xfrm>
      </p:grpSpPr>
      <p:sp>
        <p:nvSpPr>
          <p:cNvPr id="139" name="Google Shape;139;p15"/>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40" name="Google Shape;140;p15"/>
          <p:cNvGrpSpPr/>
          <p:nvPr/>
        </p:nvGrpSpPr>
        <p:grpSpPr>
          <a:xfrm>
            <a:off x="1107190" y="1588342"/>
            <a:ext cx="994351" cy="61101"/>
            <a:chOff x="4580561" y="2589004"/>
            <a:chExt cx="1064464" cy="25200"/>
          </a:xfrm>
        </p:grpSpPr>
        <p:sp>
          <p:nvSpPr>
            <p:cNvPr id="141" name="Google Shape;141;p1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1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 name="Google Shape;143;p15"/>
          <p:cNvSpPr txBox="1">
            <a:spLocks noGrp="1"/>
          </p:cNvSpPr>
          <p:nvPr>
            <p:ph type="title"/>
          </p:nvPr>
        </p:nvSpPr>
        <p:spPr>
          <a:xfrm>
            <a:off x="972600" y="1758200"/>
            <a:ext cx="10251600" cy="713600"/>
          </a:xfrm>
          <a:prstGeom prst="rect">
            <a:avLst/>
          </a:prstGeom>
        </p:spPr>
        <p:txBody>
          <a:bodyPr spcFirstLastPara="1" wrap="square" lIns="68575" tIns="34275" rIns="68575" bIns="34275" anchor="ctr" anchorCtr="0">
            <a:normAutofit/>
          </a:bodyPr>
          <a:lstStyle>
            <a:lvl1pPr lvl="0" rtl="0">
              <a:spcBef>
                <a:spcPts val="0"/>
              </a:spcBef>
              <a:spcAft>
                <a:spcPts val="0"/>
              </a:spcAft>
              <a:buSzPts val="2600"/>
              <a:buNone/>
              <a:defRPr sz="3467"/>
            </a:lvl1pPr>
            <a:lvl2pPr lvl="1" rtl="0">
              <a:spcBef>
                <a:spcPts val="0"/>
              </a:spcBef>
              <a:spcAft>
                <a:spcPts val="0"/>
              </a:spcAft>
              <a:buSzPts val="2600"/>
              <a:buNone/>
              <a:defRPr sz="3467"/>
            </a:lvl2pPr>
            <a:lvl3pPr lvl="2" rtl="0">
              <a:spcBef>
                <a:spcPts val="0"/>
              </a:spcBef>
              <a:spcAft>
                <a:spcPts val="0"/>
              </a:spcAft>
              <a:buSzPts val="2600"/>
              <a:buNone/>
              <a:defRPr sz="3467"/>
            </a:lvl3pPr>
            <a:lvl4pPr lvl="3" rtl="0">
              <a:spcBef>
                <a:spcPts val="0"/>
              </a:spcBef>
              <a:spcAft>
                <a:spcPts val="0"/>
              </a:spcAft>
              <a:buSzPts val="2600"/>
              <a:buNone/>
              <a:defRPr sz="3467"/>
            </a:lvl4pPr>
            <a:lvl5pPr lvl="4" rtl="0">
              <a:spcBef>
                <a:spcPts val="0"/>
              </a:spcBef>
              <a:spcAft>
                <a:spcPts val="0"/>
              </a:spcAft>
              <a:buSzPts val="2600"/>
              <a:buNone/>
              <a:defRPr sz="3467"/>
            </a:lvl5pPr>
            <a:lvl6pPr lvl="5" rtl="0">
              <a:spcBef>
                <a:spcPts val="0"/>
              </a:spcBef>
              <a:spcAft>
                <a:spcPts val="0"/>
              </a:spcAft>
              <a:buSzPts val="2600"/>
              <a:buNone/>
              <a:defRPr sz="3467"/>
            </a:lvl6pPr>
            <a:lvl7pPr lvl="6" rtl="0">
              <a:spcBef>
                <a:spcPts val="0"/>
              </a:spcBef>
              <a:spcAft>
                <a:spcPts val="0"/>
              </a:spcAft>
              <a:buSzPts val="2600"/>
              <a:buNone/>
              <a:defRPr sz="3467"/>
            </a:lvl7pPr>
            <a:lvl8pPr lvl="7" rtl="0">
              <a:spcBef>
                <a:spcPts val="0"/>
              </a:spcBef>
              <a:spcAft>
                <a:spcPts val="0"/>
              </a:spcAft>
              <a:buSzPts val="2600"/>
              <a:buNone/>
              <a:defRPr sz="3467"/>
            </a:lvl8pPr>
            <a:lvl9pPr lvl="8" rtl="0">
              <a:spcBef>
                <a:spcPts val="0"/>
              </a:spcBef>
              <a:spcAft>
                <a:spcPts val="0"/>
              </a:spcAft>
              <a:buSzPts val="2600"/>
              <a:buNone/>
              <a:defRPr sz="3467"/>
            </a:lvl9pPr>
          </a:lstStyle>
          <a:p>
            <a:endParaRPr/>
          </a:p>
        </p:txBody>
      </p:sp>
      <p:sp>
        <p:nvSpPr>
          <p:cNvPr id="144" name="Google Shape;144;p15"/>
          <p:cNvSpPr txBox="1">
            <a:spLocks noGrp="1"/>
          </p:cNvSpPr>
          <p:nvPr>
            <p:ph type="body" idx="1"/>
          </p:nvPr>
        </p:nvSpPr>
        <p:spPr>
          <a:xfrm>
            <a:off x="972600" y="2771833"/>
            <a:ext cx="10251600" cy="3014800"/>
          </a:xfrm>
          <a:prstGeom prst="rect">
            <a:avLst/>
          </a:prstGeom>
        </p:spPr>
        <p:txBody>
          <a:bodyPr spcFirstLastPara="1" wrap="square" lIns="68575" tIns="34275" rIns="68575" bIns="34275" anchor="t" anchorCtr="0">
            <a:normAutofit/>
          </a:bodyPr>
          <a:lstStyle>
            <a:lvl1pPr marL="609585" lvl="0" indent="-482588" rtl="0">
              <a:spcBef>
                <a:spcPts val="1067"/>
              </a:spcBef>
              <a:spcAft>
                <a:spcPts val="0"/>
              </a:spcAft>
              <a:buSzPts val="2100"/>
              <a:buChar char="•"/>
              <a:defRPr/>
            </a:lvl1pPr>
            <a:lvl2pPr marL="1219170" lvl="1" indent="-457189" rtl="0">
              <a:spcBef>
                <a:spcPts val="533"/>
              </a:spcBef>
              <a:spcAft>
                <a:spcPts val="0"/>
              </a:spcAft>
              <a:buSzPts val="1800"/>
              <a:buChar char="•"/>
              <a:defRPr/>
            </a:lvl2pPr>
            <a:lvl3pPr marL="1828754" lvl="2" indent="-431789" rtl="0">
              <a:spcBef>
                <a:spcPts val="533"/>
              </a:spcBef>
              <a:spcAft>
                <a:spcPts val="0"/>
              </a:spcAft>
              <a:buSzPts val="1500"/>
              <a:buChar char="•"/>
              <a:defRPr/>
            </a:lvl3pPr>
            <a:lvl4pPr marL="2438339" lvl="3" indent="-423323" rtl="0">
              <a:spcBef>
                <a:spcPts val="533"/>
              </a:spcBef>
              <a:spcAft>
                <a:spcPts val="0"/>
              </a:spcAft>
              <a:buSzPts val="1400"/>
              <a:buChar char="•"/>
              <a:defRPr/>
            </a:lvl4pPr>
            <a:lvl5pPr marL="3047924" lvl="4" indent="-423323" rtl="0">
              <a:spcBef>
                <a:spcPts val="533"/>
              </a:spcBef>
              <a:spcAft>
                <a:spcPts val="0"/>
              </a:spcAft>
              <a:buSzPts val="1400"/>
              <a:buChar char="•"/>
              <a:defRPr/>
            </a:lvl5pPr>
            <a:lvl6pPr marL="3657509" lvl="5" indent="-423323" rtl="0">
              <a:spcBef>
                <a:spcPts val="533"/>
              </a:spcBef>
              <a:spcAft>
                <a:spcPts val="0"/>
              </a:spcAft>
              <a:buSzPts val="1400"/>
              <a:buChar char="•"/>
              <a:defRPr/>
            </a:lvl6pPr>
            <a:lvl7pPr marL="4267093" lvl="6" indent="-423323" rtl="0">
              <a:spcBef>
                <a:spcPts val="533"/>
              </a:spcBef>
              <a:spcAft>
                <a:spcPts val="0"/>
              </a:spcAft>
              <a:buSzPts val="1400"/>
              <a:buChar char="•"/>
              <a:defRPr/>
            </a:lvl7pPr>
            <a:lvl8pPr marL="4876678" lvl="7" indent="-423323" rtl="0">
              <a:spcBef>
                <a:spcPts val="533"/>
              </a:spcBef>
              <a:spcAft>
                <a:spcPts val="0"/>
              </a:spcAft>
              <a:buSzPts val="1400"/>
              <a:buChar char="•"/>
              <a:defRPr/>
            </a:lvl8pPr>
            <a:lvl9pPr marL="5486263" lvl="8" indent="-423323" rtl="0">
              <a:spcBef>
                <a:spcPts val="533"/>
              </a:spcBef>
              <a:spcAft>
                <a:spcPts val="0"/>
              </a:spcAft>
              <a:buSzPts val="1400"/>
              <a:buChar char="•"/>
              <a:defRPr/>
            </a:lvl9pPr>
          </a:lstStyle>
          <a:p>
            <a:endParaRPr/>
          </a:p>
        </p:txBody>
      </p:sp>
      <p:sp>
        <p:nvSpPr>
          <p:cNvPr id="145" name="Google Shape;145;p15"/>
          <p:cNvSpPr txBox="1">
            <a:spLocks noGrp="1"/>
          </p:cNvSpPr>
          <p:nvPr>
            <p:ph type="sldNum" idx="12"/>
          </p:nvPr>
        </p:nvSpPr>
        <p:spPr>
          <a:xfrm>
            <a:off x="11381736" y="6333135"/>
            <a:ext cx="731600" cy="5248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9573349"/>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CE4A9-014E-76D2-58B2-B408A09684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8C7A5B-81F8-56E6-5445-5ACA714410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81C1A8-F9E9-D462-F5B0-4B60D2D64B81}"/>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5" name="Footer Placeholder 4">
            <a:extLst>
              <a:ext uri="{FF2B5EF4-FFF2-40B4-BE49-F238E27FC236}">
                <a16:creationId xmlns:a16="http://schemas.microsoft.com/office/drawing/2014/main" id="{04D6CCD7-6DAF-6D04-C522-7833A4564D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3EF09E-B6E8-6200-706A-3591F14E840B}"/>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1052775661"/>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58F06-7FBE-24A0-B8E7-EAE08A2C5F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7D44EF-F809-A26D-B090-9A987C411F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BAC1E-8024-DE3B-DFA0-05FCF76E5A32}"/>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5" name="Footer Placeholder 4">
            <a:extLst>
              <a:ext uri="{FF2B5EF4-FFF2-40B4-BE49-F238E27FC236}">
                <a16:creationId xmlns:a16="http://schemas.microsoft.com/office/drawing/2014/main" id="{B38B7109-061E-1933-B02B-68F2C27D5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F154A5-0175-E30E-B5FF-FDCF20579337}"/>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2010108061"/>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3AEE-C2D3-1C70-7845-40106B20AC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D0034E-15FD-97BD-60B4-6328FE974A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1A64EB-5AAE-1268-354B-00CCBCE448CD}"/>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5" name="Footer Placeholder 4">
            <a:extLst>
              <a:ext uri="{FF2B5EF4-FFF2-40B4-BE49-F238E27FC236}">
                <a16:creationId xmlns:a16="http://schemas.microsoft.com/office/drawing/2014/main" id="{399B4155-66B9-2A92-47C5-07E903785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70CDC5-368F-AB1A-BBD2-EC00910D4BEF}"/>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1051866453"/>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C4E08-2D0B-EF86-4C5F-C31FE2550A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8739EF-330D-F983-781C-F7255168F8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C89F45-F26B-3824-847C-87096FDE27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F13726-2841-72DA-9133-05896C7BE8E9}"/>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6" name="Footer Placeholder 5">
            <a:extLst>
              <a:ext uri="{FF2B5EF4-FFF2-40B4-BE49-F238E27FC236}">
                <a16:creationId xmlns:a16="http://schemas.microsoft.com/office/drawing/2014/main" id="{913BD9E6-ED9A-6405-30E0-955CB462FF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DB51DC-D6E9-FB67-B949-FEFF2D239029}"/>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369395285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58D0F-C5B7-2611-B68F-03ACF32962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F788C3-DAFB-817F-17B6-3EEEEC17E2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1A7875-00B3-6FA3-3485-BFFC7DA221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EC153-94F0-CD1F-BA9A-D2F0E1E11D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07A924-5E3A-1C71-FA34-761AC5448C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CFF6D8-CE25-3A54-5215-882F4B6559FE}"/>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8" name="Footer Placeholder 7">
            <a:extLst>
              <a:ext uri="{FF2B5EF4-FFF2-40B4-BE49-F238E27FC236}">
                <a16:creationId xmlns:a16="http://schemas.microsoft.com/office/drawing/2014/main" id="{299BBA31-EFF3-C983-5350-850D7D4419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5EFF69-435A-8BC3-FEA7-E6E7A4FB3F84}"/>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416257735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FA30-0832-0975-3A24-A51F9CA225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9F044F-3293-A470-A596-742E3EDB0E15}"/>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4" name="Footer Placeholder 3">
            <a:extLst>
              <a:ext uri="{FF2B5EF4-FFF2-40B4-BE49-F238E27FC236}">
                <a16:creationId xmlns:a16="http://schemas.microsoft.com/office/drawing/2014/main" id="{8FB7C5D3-240D-9DE4-9943-91F9C2A928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74E67F-EC6C-32EA-E274-052D5CDA796C}"/>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375834186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6CB2C6-0232-BAC3-FDE6-9F47CA6D01D6}"/>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3" name="Footer Placeholder 2">
            <a:extLst>
              <a:ext uri="{FF2B5EF4-FFF2-40B4-BE49-F238E27FC236}">
                <a16:creationId xmlns:a16="http://schemas.microsoft.com/office/drawing/2014/main" id="{5FB972D5-B011-A5D3-9A7C-A8731CBD1E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B99255-BA89-3AF2-56F5-722D6AFD8C5D}"/>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260807899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4C725-8FBD-2EFD-9291-7198A60F8F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3B7E07-B23C-3081-F88E-6439119F12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9750BB-498B-1C19-9359-B58C25DC68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133FF6-ABE7-30DD-43F2-D75EF5474C9F}"/>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6" name="Footer Placeholder 5">
            <a:extLst>
              <a:ext uri="{FF2B5EF4-FFF2-40B4-BE49-F238E27FC236}">
                <a16:creationId xmlns:a16="http://schemas.microsoft.com/office/drawing/2014/main" id="{98D448C1-4161-A396-F373-F3BF4F641A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35AFC3-467D-F813-0502-6A8FB40D6E60}"/>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377499610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22092-39BD-3BCA-893A-A39E8DC9A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564018-BAD9-D2FE-7556-316196F690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E6B67D-2BAE-E6B0-09F1-EC59A402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E23818-664C-A3FE-048E-C724AE4C8CEF}"/>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6" name="Footer Placeholder 5">
            <a:extLst>
              <a:ext uri="{FF2B5EF4-FFF2-40B4-BE49-F238E27FC236}">
                <a16:creationId xmlns:a16="http://schemas.microsoft.com/office/drawing/2014/main" id="{3CB51A11-DF3C-554C-A155-C44792069E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B3C626-93CD-8F3F-0427-4BEA6D1CB404}"/>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1352811505"/>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E60E0-B6A4-EE61-FEA4-D7D0FBA632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8858CE-E739-07B8-CEFD-F3176D8344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78CE2-F871-F44F-2CA5-595633BF82BA}"/>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5" name="Footer Placeholder 4">
            <a:extLst>
              <a:ext uri="{FF2B5EF4-FFF2-40B4-BE49-F238E27FC236}">
                <a16:creationId xmlns:a16="http://schemas.microsoft.com/office/drawing/2014/main" id="{29C7BB06-F251-0006-3BDD-0FE58864F0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3334B-BDC5-A89A-571D-884A74265769}"/>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3987350746"/>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E29489-46A3-CA00-3AAF-0157E2C3DE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82A9BA-CE52-B9B5-E08F-84290E10CE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C5BE5E-2EF3-4FEE-2D2B-6D967F7CE515}"/>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5" name="Footer Placeholder 4">
            <a:extLst>
              <a:ext uri="{FF2B5EF4-FFF2-40B4-BE49-F238E27FC236}">
                <a16:creationId xmlns:a16="http://schemas.microsoft.com/office/drawing/2014/main" id="{FD10FE1F-99EB-A503-DB3D-A16C8B3D48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1C7026-BBCB-2A34-0821-43BC38C1E229}"/>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934898358"/>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le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002" y="105879"/>
            <a:ext cx="6933398" cy="3832346"/>
          </a:xfrm>
        </p:spPr>
        <p:txBody>
          <a:bodyPr vert="horz" lIns="91440" tIns="45720" rIns="91440" bIns="45720" rtlCol="0" anchor="t">
            <a:normAutofit/>
          </a:bodyPr>
          <a:lstStyle>
            <a:lvl1pPr>
              <a:lnSpc>
                <a:spcPct val="90000"/>
              </a:lnSpc>
              <a:defRPr lang="en-US" sz="66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2000" y="4837892"/>
            <a:ext cx="4184904" cy="918015"/>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9" name="Picture Placeholder 10">
            <a:extLst>
              <a:ext uri="{FF2B5EF4-FFF2-40B4-BE49-F238E27FC236}">
                <a16:creationId xmlns:a16="http://schemas.microsoft.com/office/drawing/2014/main" id="{47046596-FFEC-0663-2F9B-19F442C8D1F7}"/>
              </a:ext>
            </a:extLst>
          </p:cNvPr>
          <p:cNvSpPr>
            <a:spLocks noGrp="1"/>
          </p:cNvSpPr>
          <p:nvPr>
            <p:ph type="pic" sz="quarter" idx="13" hasCustomPrompt="1"/>
          </p:nvPr>
        </p:nvSpPr>
        <p:spPr>
          <a:xfrm>
            <a:off x="7681816" y="0"/>
            <a:ext cx="4510185" cy="6096000"/>
          </a:xfrm>
          <a:custGeom>
            <a:avLst/>
            <a:gdLst>
              <a:gd name="connsiteX0" fmla="*/ 0 w 4510185"/>
              <a:gd name="connsiteY0" fmla="*/ 0 h 6096000"/>
              <a:gd name="connsiteX1" fmla="*/ 4510185 w 4510185"/>
              <a:gd name="connsiteY1" fmla="*/ 0 h 6096000"/>
              <a:gd name="connsiteX2" fmla="*/ 4510185 w 4510185"/>
              <a:gd name="connsiteY2" fmla="*/ 6096000 h 6096000"/>
              <a:gd name="connsiteX3" fmla="*/ 501522 w 4510185"/>
              <a:gd name="connsiteY3" fmla="*/ 6096000 h 6096000"/>
              <a:gd name="connsiteX4" fmla="*/ 0 w 4510185"/>
              <a:gd name="connsiteY4" fmla="*/ 5591398 h 609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0185" h="6096000">
                <a:moveTo>
                  <a:pt x="0" y="0"/>
                </a:moveTo>
                <a:lnTo>
                  <a:pt x="4510185" y="0"/>
                </a:lnTo>
                <a:lnTo>
                  <a:pt x="4510185" y="6096000"/>
                </a:lnTo>
                <a:lnTo>
                  <a:pt x="501522" y="6096000"/>
                </a:lnTo>
                <a:cubicBezTo>
                  <a:pt x="224540" y="6096000"/>
                  <a:pt x="0" y="5870082"/>
                  <a:pt x="0" y="5591398"/>
                </a:cubicBezTo>
                <a:close/>
              </a:path>
            </a:pathLst>
          </a:custGeom>
          <a:blipFill dpi="0" rotWithShape="1">
            <a:blip r:embed="rId2">
              <a:alphaModFix amt="85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D7E3ECEC-7E7B-4FB9-BAE8-5C10F12795EA}" type="datetimeFigureOut">
              <a:rPr lang="en-US" smtClean="0"/>
              <a:t>10/5/2026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235F31FF-4816-4A7C-BAEE-4B5C41A91EB1}" type="slidenum">
              <a:rPr lang="en-US" smtClean="0"/>
              <a:t>‹#›</a:t>
            </a:fld>
            <a:endParaRPr lang="en-US"/>
          </a:p>
        </p:txBody>
      </p:sp>
    </p:spTree>
    <p:extLst>
      <p:ext uri="{BB962C8B-B14F-4D97-AF65-F5344CB8AC3E}">
        <p14:creationId xmlns:p14="http://schemas.microsoft.com/office/powerpoint/2010/main" val="2804182259"/>
      </p:ext>
    </p:extLst>
  </p:cSld>
  <p:clrMapOvr>
    <a:overrideClrMapping bg1="dk1" tx1="lt1" bg2="dk2" tx2="lt2" accent1="accent1" accent2="accent2" accent3="accent3" accent4="accent4" accent5="accent5" accent6="accent6" hlink="hlink" folHlink="folHlink"/>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hasCustomPrompt="1"/>
          </p:nvPr>
        </p:nvSpPr>
        <p:spPr>
          <a:xfrm>
            <a:off x="141316" y="154198"/>
            <a:ext cx="11326784" cy="1770855"/>
          </a:xfrm>
        </p:spPr>
        <p:txBody>
          <a:bodyPr anchor="t">
            <a:noAutofit/>
          </a:bodyPr>
          <a:lstStyle>
            <a:lvl1pPr>
              <a:lnSpc>
                <a:spcPct val="80000"/>
              </a:lnSpc>
              <a:defRPr sz="8800">
                <a:solidFill>
                  <a:schemeClr val="accent1"/>
                </a:solidFill>
              </a:defRPr>
            </a:lvl1pPr>
          </a:lstStyle>
          <a:p>
            <a:r>
              <a:rPr lang="en-US"/>
              <a:t>Agenda</a:t>
            </a:r>
          </a:p>
        </p:txBody>
      </p:sp>
      <p:sp>
        <p:nvSpPr>
          <p:cNvPr id="16" name="Picture Placeholder 15">
            <a:extLst>
              <a:ext uri="{FF2B5EF4-FFF2-40B4-BE49-F238E27FC236}">
                <a16:creationId xmlns:a16="http://schemas.microsoft.com/office/drawing/2014/main" id="{DFF180EE-9609-8056-7D1A-0AB8C9676916}"/>
              </a:ext>
            </a:extLst>
          </p:cNvPr>
          <p:cNvSpPr>
            <a:spLocks noGrp="1"/>
          </p:cNvSpPr>
          <p:nvPr>
            <p:ph type="pic" sz="quarter" idx="15" hasCustomPrompt="1"/>
          </p:nvPr>
        </p:nvSpPr>
        <p:spPr>
          <a:xfrm>
            <a:off x="0" y="2266752"/>
            <a:ext cx="6871018" cy="4591248"/>
          </a:xfrm>
          <a:custGeom>
            <a:avLst/>
            <a:gdLst>
              <a:gd name="connsiteX0" fmla="*/ 0 w 6871018"/>
              <a:gd name="connsiteY0" fmla="*/ 0 h 4591248"/>
              <a:gd name="connsiteX1" fmla="*/ 6369496 w 6871018"/>
              <a:gd name="connsiteY1" fmla="*/ 0 h 4591248"/>
              <a:gd name="connsiteX2" fmla="*/ 6871018 w 6871018"/>
              <a:gd name="connsiteY2" fmla="*/ 501522 h 4591248"/>
              <a:gd name="connsiteX3" fmla="*/ 6871018 w 6871018"/>
              <a:gd name="connsiteY3" fmla="*/ 4591248 h 4591248"/>
              <a:gd name="connsiteX4" fmla="*/ 0 w 6871018"/>
              <a:gd name="connsiteY4" fmla="*/ 4591248 h 459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1018" h="4591248">
                <a:moveTo>
                  <a:pt x="0" y="0"/>
                </a:moveTo>
                <a:lnTo>
                  <a:pt x="6369496" y="0"/>
                </a:lnTo>
                <a:cubicBezTo>
                  <a:pt x="6646479" y="0"/>
                  <a:pt x="6871018" y="224539"/>
                  <a:pt x="6871018" y="501522"/>
                </a:cubicBezTo>
                <a:lnTo>
                  <a:pt x="6871018" y="4591248"/>
                </a:lnTo>
                <a:lnTo>
                  <a:pt x="0" y="4591248"/>
                </a:lnTo>
                <a:close/>
              </a:path>
            </a:pathLst>
          </a:custGeom>
          <a:blipFill>
            <a:blip r:embed="rId2">
              <a:alphaModFix amt="75000"/>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597833" y="2762450"/>
            <a:ext cx="3870267" cy="3333549"/>
          </a:xfrm>
        </p:spPr>
        <p:txBody>
          <a:bodyPr vert="horz" lIns="91440" tIns="45720" rIns="91440" bIns="45720" rtlCol="0">
            <a:normAutofit/>
          </a:bodyPr>
          <a:lstStyle>
            <a:lvl1pPr marL="342900" indent="-342900">
              <a:buFont typeface="+mj-lt"/>
              <a:buAutoNum type="arabicPeriod"/>
              <a:defRPr lang="en-US" sz="1600" dirty="0"/>
            </a:lvl1pPr>
            <a:lvl2pPr marL="571500" indent="-342900">
              <a:buFont typeface="+mj-lt"/>
              <a:buAutoNum type="arabicPeriod"/>
              <a:defRPr lang="en-US" dirty="0"/>
            </a:lvl2pPr>
            <a:lvl3pPr marL="800100" indent="-342900">
              <a:buFont typeface="+mj-lt"/>
              <a:buAutoNum type="arabicPeriod"/>
              <a:defRPr lang="en-US" dirty="0"/>
            </a:lvl3pPr>
            <a:lvl4pPr marL="1028700" indent="-342900">
              <a:buFont typeface="+mj-lt"/>
              <a:buAutoNum type="arabicPeriod"/>
              <a:defRPr lang="en-US" dirty="0"/>
            </a:lvl4pPr>
            <a:lvl5pPr marL="1257300" indent="-342900">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97833" y="6329172"/>
            <a:ext cx="2020539"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498169" y="6329172"/>
            <a:ext cx="1405916" cy="338328"/>
          </a:xfrm>
        </p:spPr>
        <p:txBody>
          <a:bodyPr/>
          <a:lstStyle>
            <a:lvl1pPr>
              <a:defRPr>
                <a:solidFill>
                  <a:schemeClr val="tx1"/>
                </a:solidFill>
                <a:effectLst/>
              </a:defRPr>
            </a:lvl1pPr>
          </a:lstStyle>
          <a:p>
            <a:fld id="{D7E3ECEC-7E7B-4FB9-BAE8-5C10F12795EA}" type="datetimeFigureOut">
              <a:rPr lang="en-US" smtClean="0"/>
              <a:t>10/5/2026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1627245595"/>
      </p:ext>
    </p:extLst>
  </p:cSld>
  <p:clrMapOvr>
    <a:overrideClrMapping bg1="lt1" tx1="dk1" bg2="lt2" tx2="dk2" accent1="accent1" accent2="accent2" accent3="accent3" accent4="accent4" accent5="accent5" accent6="accent6" hlink="hlink" folHlink="folHlink"/>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60520" y="822960"/>
            <a:ext cx="7305005" cy="972657"/>
          </a:xfrm>
        </p:spPr>
        <p:txBody>
          <a:bodyPr anchor="t"/>
          <a:lstStyle/>
          <a:p>
            <a:r>
              <a:rPr lang="en-US"/>
              <a:t>Click to edit Master title style</a:t>
            </a:r>
          </a:p>
        </p:txBody>
      </p:sp>
      <p:sp>
        <p:nvSpPr>
          <p:cNvPr id="9" name="Picture Placeholder 8">
            <a:extLst>
              <a:ext uri="{FF2B5EF4-FFF2-40B4-BE49-F238E27FC236}">
                <a16:creationId xmlns:a16="http://schemas.microsoft.com/office/drawing/2014/main" id="{F1613FF0-3917-A83C-848B-3D1932393483}"/>
              </a:ext>
            </a:extLst>
          </p:cNvPr>
          <p:cNvSpPr>
            <a:spLocks noGrp="1"/>
          </p:cNvSpPr>
          <p:nvPr>
            <p:ph type="pic" sz="quarter" idx="15" hasCustomPrompt="1"/>
          </p:nvPr>
        </p:nvSpPr>
        <p:spPr>
          <a:xfrm>
            <a:off x="0" y="0"/>
            <a:ext cx="3493008" cy="6107204"/>
          </a:xfrm>
          <a:custGeom>
            <a:avLst/>
            <a:gdLst>
              <a:gd name="connsiteX0" fmla="*/ 0 w 3493008"/>
              <a:gd name="connsiteY0" fmla="*/ 0 h 6107204"/>
              <a:gd name="connsiteX1" fmla="*/ 3493008 w 3493008"/>
              <a:gd name="connsiteY1" fmla="*/ 0 h 6107204"/>
              <a:gd name="connsiteX2" fmla="*/ 3493008 w 3493008"/>
              <a:gd name="connsiteY2" fmla="*/ 5602161 h 6107204"/>
              <a:gd name="connsiteX3" fmla="*/ 2991486 w 3493008"/>
              <a:gd name="connsiteY3" fmla="*/ 6107204 h 6107204"/>
              <a:gd name="connsiteX4" fmla="*/ 0 w 3493008"/>
              <a:gd name="connsiteY4" fmla="*/ 6107204 h 6107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3008" h="6107204">
                <a:moveTo>
                  <a:pt x="0" y="0"/>
                </a:moveTo>
                <a:lnTo>
                  <a:pt x="3493008" y="0"/>
                </a:lnTo>
                <a:lnTo>
                  <a:pt x="3493008" y="5602161"/>
                </a:lnTo>
                <a:cubicBezTo>
                  <a:pt x="3493008" y="5881089"/>
                  <a:pt x="3268469" y="6107204"/>
                  <a:pt x="2991486" y="6107204"/>
                </a:cubicBezTo>
                <a:lnTo>
                  <a:pt x="0" y="61072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63095" y="1993392"/>
            <a:ext cx="7305005" cy="41208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7E3ECEC-7E7B-4FB9-BAE8-5C10F12795EA}" type="datetimeFigureOut">
              <a:rPr lang="en-US" smtClean="0"/>
              <a:t>10/5/2026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1434425958"/>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89871" y="1717296"/>
            <a:ext cx="5618603" cy="1189805"/>
          </a:xfrm>
        </p:spPr>
        <p:txBody>
          <a:bodyPr anchor="b">
            <a:normAutofit/>
          </a:bodyPr>
          <a:lstStyle>
            <a:lvl1pPr algn="ctr">
              <a:defRPr sz="25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884734" y="3138477"/>
            <a:ext cx="4428877" cy="2116570"/>
          </a:xfrm>
        </p:spPr>
        <p:txBody>
          <a:bodyPr vert="horz" lIns="91440" tIns="45720" rIns="91440" bIns="45720" rtlCol="0">
            <a:normAutofit/>
          </a:bodyPr>
          <a:lstStyle>
            <a:lvl1pPr marL="0" indent="0" algn="ctr">
              <a:buNone/>
              <a:defRPr lang="en-US" sz="1400" dirty="0"/>
            </a:lvl1pPr>
            <a:lvl2pPr marL="228600" indent="0" algn="ctr">
              <a:buNone/>
              <a:defRPr lang="en-US" sz="1200" dirty="0"/>
            </a:lvl2pPr>
            <a:lvl3pPr marL="457200" indent="0" algn="ctr">
              <a:buNone/>
              <a:defRPr lang="en-US" sz="1100" dirty="0"/>
            </a:lvl3pPr>
            <a:lvl4pPr marL="685800" indent="0" algn="ctr">
              <a:buNone/>
              <a:defRPr lang="en-US" sz="1100" dirty="0"/>
            </a:lvl4pPr>
            <a:lvl5pPr marL="914400" indent="0" algn="ctr">
              <a:buNone/>
              <a:defRPr lang="en-US" sz="11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3889979040"/>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772091" y="822960"/>
            <a:ext cx="3041598" cy="1968931"/>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768096" y="3147059"/>
            <a:ext cx="3041597" cy="2762035"/>
          </a:xfrm>
        </p:spPr>
        <p:txBody>
          <a:bodyPr vert="horz" lIns="91440" tIns="45720" rIns="91440" bIns="45720" rtlCol="0" anchor="b">
            <a:normAutofit/>
          </a:bodyPr>
          <a:lstStyle>
            <a:lvl1pPr marL="0" indent="0">
              <a:buNone/>
              <a:defRPr lang="en-US" sz="1600" dirty="0"/>
            </a:lvl1pPr>
          </a:lstStyle>
          <a:p>
            <a:pPr lvl="0"/>
            <a:r>
              <a:rPr lang="en-US"/>
              <a:t>Click to edit Master text styles</a:t>
            </a:r>
          </a:p>
        </p:txBody>
      </p:sp>
      <p:sp>
        <p:nvSpPr>
          <p:cNvPr id="9" name="Picture Placeholder 9">
            <a:extLst>
              <a:ext uri="{FF2B5EF4-FFF2-40B4-BE49-F238E27FC236}">
                <a16:creationId xmlns:a16="http://schemas.microsoft.com/office/drawing/2014/main" id="{75E80A04-FEAF-D5E8-F208-D79F5852407B}"/>
              </a:ext>
            </a:extLst>
          </p:cNvPr>
          <p:cNvSpPr>
            <a:spLocks noGrp="1"/>
          </p:cNvSpPr>
          <p:nvPr>
            <p:ph type="pic" sz="quarter" idx="13" hasCustomPrompt="1"/>
          </p:nvPr>
        </p:nvSpPr>
        <p:spPr>
          <a:xfrm>
            <a:off x="4502844" y="0"/>
            <a:ext cx="7689157" cy="6096000"/>
          </a:xfrm>
          <a:custGeom>
            <a:avLst/>
            <a:gdLst>
              <a:gd name="connsiteX0" fmla="*/ 0 w 7689157"/>
              <a:gd name="connsiteY0" fmla="*/ 0 h 6096000"/>
              <a:gd name="connsiteX1" fmla="*/ 7689157 w 7689157"/>
              <a:gd name="connsiteY1" fmla="*/ 0 h 6096000"/>
              <a:gd name="connsiteX2" fmla="*/ 7689157 w 7689157"/>
              <a:gd name="connsiteY2" fmla="*/ 6096000 h 6096000"/>
              <a:gd name="connsiteX3" fmla="*/ 501522 w 7689157"/>
              <a:gd name="connsiteY3" fmla="*/ 6096000 h 6096000"/>
              <a:gd name="connsiteX4" fmla="*/ 0 w 7689157"/>
              <a:gd name="connsiteY4" fmla="*/ 5594478 h 609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096000">
                <a:moveTo>
                  <a:pt x="0" y="0"/>
                </a:moveTo>
                <a:lnTo>
                  <a:pt x="7689157" y="0"/>
                </a:lnTo>
                <a:lnTo>
                  <a:pt x="7689157" y="6096000"/>
                </a:lnTo>
                <a:lnTo>
                  <a:pt x="501522" y="6096000"/>
                </a:lnTo>
                <a:cubicBezTo>
                  <a:pt x="224539" y="6096000"/>
                  <a:pt x="0" y="5871461"/>
                  <a:pt x="0" y="5594478"/>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86833032"/>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8096" y="822324"/>
            <a:ext cx="2959272" cy="1630841"/>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8096" y="2590800"/>
            <a:ext cx="2959272" cy="3505200"/>
          </a:xfrm>
        </p:spPr>
        <p:txBody>
          <a:bodyPr vert="horz" lIns="91440" tIns="45720" rIns="91440" bIns="45720" rtlCol="0">
            <a:normAutofit/>
          </a:bodyPr>
          <a:lstStyle>
            <a:lvl1pPr marL="285750" indent="-285750">
              <a:buFont typeface="Arial" panose="020B0604020202020204" pitchFamily="34" charset="0"/>
              <a:buChar char="•"/>
              <a:defRPr lang="en-US" dirty="0"/>
            </a:lvl1pPr>
            <a:lvl2pPr marL="400050" indent="-171450">
              <a:buFont typeface="Arial" panose="020B0604020202020204" pitchFamily="34" charset="0"/>
              <a:buChar char="•"/>
              <a:defRPr lang="en-US" dirty="0"/>
            </a:lvl2pPr>
            <a:lvl3pPr marL="628650" indent="-171450">
              <a:buFont typeface="Arial" panose="020B0604020202020204" pitchFamily="34" charset="0"/>
              <a:buChar char="•"/>
              <a:defRPr lang="en-US" dirty="0"/>
            </a:lvl3pPr>
            <a:lvl4pPr marL="857250" indent="-171450">
              <a:buFont typeface="Arial" panose="020B0604020202020204" pitchFamily="34" charset="0"/>
              <a:buChar char="•"/>
              <a:defRPr lang="en-US" dirty="0"/>
            </a:lvl4pPr>
            <a:lvl5pPr marL="1085850" indent="-171450">
              <a:buFont typeface="Arial" panose="020B0604020202020204" pitchFamily="34" charset="0"/>
              <a:buChar cha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68096" y="6327648"/>
            <a:ext cx="18336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601773" y="6318659"/>
            <a:ext cx="1092885" cy="338328"/>
          </a:xfrm>
        </p:spPr>
        <p:txBody>
          <a:bodyPr/>
          <a:lstStyle>
            <a:lvl1pPr>
              <a:defRPr>
                <a:solidFill>
                  <a:schemeClr val="tx1"/>
                </a:solidFill>
                <a:effectLst/>
              </a:defRPr>
            </a:lvl1pPr>
          </a:lstStyle>
          <a:p>
            <a:fld id="{D7E3ECEC-7E7B-4FB9-BAE8-5C10F12795EA}" type="datetimeFigureOut">
              <a:rPr lang="en-US" smtClean="0"/>
              <a:t>10/5/2026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694658" y="6318659"/>
            <a:ext cx="457200" cy="338328"/>
          </a:xfrm>
        </p:spPr>
        <p:txBody>
          <a:bodyPr/>
          <a:lstStyle/>
          <a:p>
            <a:fld id="{235F31FF-4816-4A7C-BAEE-4B5C41A91EB1}" type="slidenum">
              <a:rPr lang="en-US" smtClean="0"/>
              <a:t>‹#›</a:t>
            </a:fld>
            <a:endParaRPr lang="en-US"/>
          </a:p>
        </p:txBody>
      </p:sp>
      <p:sp>
        <p:nvSpPr>
          <p:cNvPr id="12" name="Picture Placeholder 11">
            <a:extLst>
              <a:ext uri="{FF2B5EF4-FFF2-40B4-BE49-F238E27FC236}">
                <a16:creationId xmlns:a16="http://schemas.microsoft.com/office/drawing/2014/main" id="{0A8E9606-29A0-9DB6-D153-C4863559DC60}"/>
              </a:ext>
            </a:extLst>
          </p:cNvPr>
          <p:cNvSpPr>
            <a:spLocks noGrp="1"/>
          </p:cNvSpPr>
          <p:nvPr>
            <p:ph type="pic" sz="quarter" idx="15" hasCustomPrompt="1"/>
          </p:nvPr>
        </p:nvSpPr>
        <p:spPr>
          <a:xfrm>
            <a:off x="4383033" y="765213"/>
            <a:ext cx="7808967" cy="6092787"/>
          </a:xfrm>
          <a:custGeom>
            <a:avLst/>
            <a:gdLst>
              <a:gd name="connsiteX0" fmla="*/ 501522 w 7808967"/>
              <a:gd name="connsiteY0" fmla="*/ 0 h 6092787"/>
              <a:gd name="connsiteX1" fmla="*/ 7808967 w 7808967"/>
              <a:gd name="connsiteY1" fmla="*/ 0 h 6092787"/>
              <a:gd name="connsiteX2" fmla="*/ 7808967 w 7808967"/>
              <a:gd name="connsiteY2" fmla="*/ 6092787 h 6092787"/>
              <a:gd name="connsiteX3" fmla="*/ 0 w 7808967"/>
              <a:gd name="connsiteY3" fmla="*/ 6092787 h 6092787"/>
              <a:gd name="connsiteX4" fmla="*/ 0 w 7808967"/>
              <a:gd name="connsiteY4" fmla="*/ 501522 h 6092787"/>
              <a:gd name="connsiteX5" fmla="*/ 501522 w 7808967"/>
              <a:gd name="connsiteY5" fmla="*/ 0 h 609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8967" h="6092787">
                <a:moveTo>
                  <a:pt x="501522" y="0"/>
                </a:moveTo>
                <a:lnTo>
                  <a:pt x="7808967" y="0"/>
                </a:lnTo>
                <a:lnTo>
                  <a:pt x="7808967" y="6092787"/>
                </a:lnTo>
                <a:lnTo>
                  <a:pt x="0" y="6092787"/>
                </a:lnTo>
                <a:lnTo>
                  <a:pt x="0" y="501522"/>
                </a:lnTo>
                <a:cubicBezTo>
                  <a:pt x="0" y="224539"/>
                  <a:pt x="224539" y="0"/>
                  <a:pt x="50152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217471330"/>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8096" y="822960"/>
            <a:ext cx="10706100" cy="604428"/>
          </a:xfrm>
        </p:spPr>
        <p:txBody>
          <a:bodyPr anchor="t"/>
          <a:lstStyle/>
          <a:p>
            <a:r>
              <a:rPr lang="en-US"/>
              <a:t>Click to edit Master title style</a:t>
            </a:r>
          </a:p>
        </p:txBody>
      </p:sp>
      <p:sp>
        <p:nvSpPr>
          <p:cNvPr id="4" name="Picture Placeholder 3">
            <a:extLst>
              <a:ext uri="{FF2B5EF4-FFF2-40B4-BE49-F238E27FC236}">
                <a16:creationId xmlns:a16="http://schemas.microsoft.com/office/drawing/2014/main" id="{5F790B68-0230-A98B-796E-2C008AC2CC5D}"/>
              </a:ext>
            </a:extLst>
          </p:cNvPr>
          <p:cNvSpPr>
            <a:spLocks noGrp="1"/>
          </p:cNvSpPr>
          <p:nvPr>
            <p:ph type="pic" sz="quarter" idx="15" hasCustomPrompt="1"/>
          </p:nvPr>
        </p:nvSpPr>
        <p:spPr>
          <a:xfrm>
            <a:off x="0" y="1750092"/>
            <a:ext cx="6553940" cy="5107908"/>
          </a:xfrm>
          <a:custGeom>
            <a:avLst/>
            <a:gdLst>
              <a:gd name="connsiteX0" fmla="*/ 0 w 6553940"/>
              <a:gd name="connsiteY0" fmla="*/ 0 h 5107908"/>
              <a:gd name="connsiteX1" fmla="*/ 6118541 w 6553940"/>
              <a:gd name="connsiteY1" fmla="*/ 0 h 5107908"/>
              <a:gd name="connsiteX2" fmla="*/ 6553940 w 6553940"/>
              <a:gd name="connsiteY2" fmla="*/ 439618 h 5107908"/>
              <a:gd name="connsiteX3" fmla="*/ 6553940 w 6553940"/>
              <a:gd name="connsiteY3" fmla="*/ 5107908 h 5107908"/>
              <a:gd name="connsiteX4" fmla="*/ 0 w 6553940"/>
              <a:gd name="connsiteY4" fmla="*/ 5107908 h 5107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940" h="5107908">
                <a:moveTo>
                  <a:pt x="0" y="0"/>
                </a:moveTo>
                <a:lnTo>
                  <a:pt x="6118541" y="0"/>
                </a:lnTo>
                <a:cubicBezTo>
                  <a:pt x="6359005" y="0"/>
                  <a:pt x="6553940" y="196824"/>
                  <a:pt x="6553940" y="439618"/>
                </a:cubicBezTo>
                <a:lnTo>
                  <a:pt x="6553940" y="5107908"/>
                </a:lnTo>
                <a:lnTo>
                  <a:pt x="0" y="510790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199994" y="1679171"/>
            <a:ext cx="4268106" cy="44930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99994" y="6389695"/>
            <a:ext cx="2183822"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3704" y="6389695"/>
            <a:ext cx="1625600" cy="338328"/>
          </a:xfrm>
        </p:spPr>
        <p:txBody>
          <a:bodyPr/>
          <a:lstStyle/>
          <a:p>
            <a:fld id="{D7E3ECEC-7E7B-4FB9-BAE8-5C10F12795EA}" type="datetimeFigureOut">
              <a:rPr lang="en-US" smtClean="0"/>
              <a:t>10/5/2026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25200" y="6389695"/>
            <a:ext cx="457200" cy="338328"/>
          </a:xfrm>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2053213011"/>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939160" y="1993392"/>
            <a:ext cx="3097924" cy="2160355"/>
          </a:xfrm>
        </p:spPr>
        <p:txBody>
          <a:bodyPr anchor="t">
            <a:normAutofit/>
          </a:bodyPr>
          <a:lstStyle>
            <a:lvl1pPr>
              <a:defRPr sz="25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39103" y="1993392"/>
            <a:ext cx="4856097" cy="353872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2214909118"/>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7800" y="190500"/>
            <a:ext cx="11843238" cy="2057400"/>
          </a:xfrm>
        </p:spPr>
        <p:txBody>
          <a:bodyPr anchor="t">
            <a:noAutofit/>
          </a:bodyPr>
          <a:lstStyle>
            <a:lvl1pPr>
              <a:defRPr sz="8800">
                <a:solidFill>
                  <a:schemeClr val="accent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398813" y="3505199"/>
            <a:ext cx="10044665" cy="2667000"/>
          </a:xfrm>
        </p:spPr>
        <p:txBody>
          <a:bodyPr vert="horz" lIns="91440" tIns="45720" rIns="91440" bIns="45720" rtlCol="0">
            <a:normAutofit/>
          </a:bodyPr>
          <a:lstStyle>
            <a:lvl1pPr marL="0" indent="0">
              <a:buNone/>
              <a:defRPr lang="en-US" sz="1400" dirty="0"/>
            </a:lvl1pPr>
            <a:lvl2pPr marL="228600" indent="0">
              <a:buNone/>
              <a:defRPr lang="en-US" sz="1400" dirty="0"/>
            </a:lvl2pPr>
            <a:lvl3pPr marL="457200" indent="0">
              <a:buNone/>
              <a:defRPr lang="en-US" sz="1200" dirty="0"/>
            </a:lvl3pPr>
            <a:lvl4pPr marL="685800" indent="0">
              <a:buNone/>
              <a:defRPr lang="en-US" sz="1200" dirty="0"/>
            </a:lvl4pPr>
            <a:lvl5pPr marL="914400" indent="0">
              <a:buNone/>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398813" y="6329172"/>
            <a:ext cx="2816835" cy="338328"/>
          </a:xfrm>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7E3ECEC-7E7B-4FB9-BAE8-5C10F12795EA}" type="datetimeFigureOut">
              <a:rPr lang="en-US" smtClean="0"/>
              <a:t>10/5/2026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35F31FF-4816-4A7C-BAEE-4B5C41A91EB1}" type="slidenum">
              <a:rPr lang="en-US" smtClean="0"/>
              <a:t>‹#›</a:t>
            </a:fld>
            <a:endParaRPr lang="en-US"/>
          </a:p>
        </p:txBody>
      </p:sp>
    </p:spTree>
    <p:extLst>
      <p:ext uri="{BB962C8B-B14F-4D97-AF65-F5344CB8AC3E}">
        <p14:creationId xmlns:p14="http://schemas.microsoft.com/office/powerpoint/2010/main" val="843118118"/>
      </p:ext>
    </p:extLst>
  </p:cSld>
  <p:clrMapOvr>
    <a:overrideClrMapping bg1="lt1" tx1="dk1" bg2="lt2" tx2="dk2" accent1="accent1" accent2="accent2" accent3="accent3" accent4="accent4" accent5="accent5" accent6="accent6" hlink="hlink" folHlink="folHlink"/>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grpSp>
        <p:nvGrpSpPr>
          <p:cNvPr id="12" name="Google Shape;12;p2"/>
          <p:cNvGrpSpPr/>
          <p:nvPr/>
        </p:nvGrpSpPr>
        <p:grpSpPr>
          <a:xfrm>
            <a:off x="-1300097" y="65518"/>
            <a:ext cx="13414401" cy="6702417"/>
            <a:chOff x="-1327981" y="26125"/>
            <a:chExt cx="13778144" cy="6884159"/>
          </a:xfrm>
        </p:grpSpPr>
        <p:pic>
          <p:nvPicPr>
            <p:cNvPr id="13" name="Google Shape;13;p2"/>
            <p:cNvPicPr preferRelativeResize="0"/>
            <p:nvPr/>
          </p:nvPicPr>
          <p:blipFill rotWithShape="1">
            <a:blip r:embed="rId2">
              <a:alphaModFix/>
            </a:blip>
            <a:srcRect/>
            <a:stretch/>
          </p:blipFill>
          <p:spPr>
            <a:xfrm>
              <a:off x="55902" y="26125"/>
              <a:ext cx="1982575" cy="1056482"/>
            </a:xfrm>
            <a:prstGeom prst="rect">
              <a:avLst/>
            </a:prstGeom>
            <a:noFill/>
            <a:ln>
              <a:noFill/>
            </a:ln>
          </p:spPr>
        </p:pic>
        <p:pic>
          <p:nvPicPr>
            <p:cNvPr id="14" name="Google Shape;14;p2"/>
            <p:cNvPicPr preferRelativeResize="0"/>
            <p:nvPr/>
          </p:nvPicPr>
          <p:blipFill rotWithShape="1">
            <a:blip r:embed="rId2">
              <a:alphaModFix/>
            </a:blip>
            <a:srcRect/>
            <a:stretch/>
          </p:blipFill>
          <p:spPr>
            <a:xfrm>
              <a:off x="2140227" y="26125"/>
              <a:ext cx="1982575" cy="1056482"/>
            </a:xfrm>
            <a:prstGeom prst="rect">
              <a:avLst/>
            </a:prstGeom>
            <a:noFill/>
            <a:ln>
              <a:noFill/>
            </a:ln>
          </p:spPr>
        </p:pic>
        <p:pic>
          <p:nvPicPr>
            <p:cNvPr id="15" name="Google Shape;15;p2"/>
            <p:cNvPicPr preferRelativeResize="0"/>
            <p:nvPr/>
          </p:nvPicPr>
          <p:blipFill rotWithShape="1">
            <a:blip r:embed="rId2">
              <a:alphaModFix/>
            </a:blip>
            <a:srcRect/>
            <a:stretch/>
          </p:blipFill>
          <p:spPr>
            <a:xfrm>
              <a:off x="4214613" y="26125"/>
              <a:ext cx="1982575" cy="1056482"/>
            </a:xfrm>
            <a:prstGeom prst="rect">
              <a:avLst/>
            </a:prstGeom>
            <a:noFill/>
            <a:ln>
              <a:noFill/>
            </a:ln>
          </p:spPr>
        </p:pic>
        <p:pic>
          <p:nvPicPr>
            <p:cNvPr id="16" name="Google Shape;16;p2"/>
            <p:cNvPicPr preferRelativeResize="0"/>
            <p:nvPr/>
          </p:nvPicPr>
          <p:blipFill rotWithShape="1">
            <a:blip r:embed="rId2">
              <a:alphaModFix/>
            </a:blip>
            <a:srcRect/>
            <a:stretch/>
          </p:blipFill>
          <p:spPr>
            <a:xfrm>
              <a:off x="6298938" y="26125"/>
              <a:ext cx="1982575" cy="1056482"/>
            </a:xfrm>
            <a:prstGeom prst="rect">
              <a:avLst/>
            </a:prstGeom>
            <a:noFill/>
            <a:ln>
              <a:noFill/>
            </a:ln>
          </p:spPr>
        </p:pic>
        <p:pic>
          <p:nvPicPr>
            <p:cNvPr id="17" name="Google Shape;17;p2"/>
            <p:cNvPicPr preferRelativeResize="0"/>
            <p:nvPr/>
          </p:nvPicPr>
          <p:blipFill rotWithShape="1">
            <a:blip r:embed="rId2">
              <a:alphaModFix/>
            </a:blip>
            <a:srcRect/>
            <a:stretch/>
          </p:blipFill>
          <p:spPr>
            <a:xfrm>
              <a:off x="8383263" y="26125"/>
              <a:ext cx="1982575" cy="1056482"/>
            </a:xfrm>
            <a:prstGeom prst="rect">
              <a:avLst/>
            </a:prstGeom>
            <a:noFill/>
            <a:ln>
              <a:noFill/>
            </a:ln>
          </p:spPr>
        </p:pic>
        <p:pic>
          <p:nvPicPr>
            <p:cNvPr id="18" name="Google Shape;18;p2"/>
            <p:cNvPicPr preferRelativeResize="0"/>
            <p:nvPr/>
          </p:nvPicPr>
          <p:blipFill rotWithShape="1">
            <a:blip r:embed="rId2">
              <a:alphaModFix/>
            </a:blip>
            <a:srcRect/>
            <a:stretch/>
          </p:blipFill>
          <p:spPr>
            <a:xfrm>
              <a:off x="10467588" y="26125"/>
              <a:ext cx="1982575" cy="1056482"/>
            </a:xfrm>
            <a:prstGeom prst="rect">
              <a:avLst/>
            </a:prstGeom>
            <a:noFill/>
            <a:ln>
              <a:noFill/>
            </a:ln>
          </p:spPr>
        </p:pic>
        <p:pic>
          <p:nvPicPr>
            <p:cNvPr id="19" name="Google Shape;19;p2"/>
            <p:cNvPicPr preferRelativeResize="0"/>
            <p:nvPr/>
          </p:nvPicPr>
          <p:blipFill rotWithShape="1">
            <a:blip r:embed="rId2">
              <a:alphaModFix/>
            </a:blip>
            <a:srcRect/>
            <a:stretch/>
          </p:blipFill>
          <p:spPr>
            <a:xfrm>
              <a:off x="751632" y="1194560"/>
              <a:ext cx="1982575" cy="1056482"/>
            </a:xfrm>
            <a:prstGeom prst="rect">
              <a:avLst/>
            </a:prstGeom>
            <a:noFill/>
            <a:ln>
              <a:noFill/>
            </a:ln>
          </p:spPr>
        </p:pic>
        <p:pic>
          <p:nvPicPr>
            <p:cNvPr id="20" name="Google Shape;20;p2"/>
            <p:cNvPicPr preferRelativeResize="0"/>
            <p:nvPr/>
          </p:nvPicPr>
          <p:blipFill rotWithShape="1">
            <a:blip r:embed="rId2">
              <a:alphaModFix/>
            </a:blip>
            <a:srcRect/>
            <a:stretch/>
          </p:blipFill>
          <p:spPr>
            <a:xfrm>
              <a:off x="2826018" y="1186812"/>
              <a:ext cx="1982575" cy="1056482"/>
            </a:xfrm>
            <a:prstGeom prst="rect">
              <a:avLst/>
            </a:prstGeom>
            <a:noFill/>
            <a:ln>
              <a:noFill/>
            </a:ln>
          </p:spPr>
        </p:pic>
        <p:pic>
          <p:nvPicPr>
            <p:cNvPr id="21" name="Google Shape;21;p2"/>
            <p:cNvPicPr preferRelativeResize="0"/>
            <p:nvPr/>
          </p:nvPicPr>
          <p:blipFill rotWithShape="1">
            <a:blip r:embed="rId2">
              <a:alphaModFix/>
            </a:blip>
            <a:srcRect/>
            <a:stretch/>
          </p:blipFill>
          <p:spPr>
            <a:xfrm>
              <a:off x="4910343" y="1194560"/>
              <a:ext cx="1982575" cy="1056482"/>
            </a:xfrm>
            <a:prstGeom prst="rect">
              <a:avLst/>
            </a:prstGeom>
            <a:noFill/>
            <a:ln>
              <a:noFill/>
            </a:ln>
          </p:spPr>
        </p:pic>
        <p:pic>
          <p:nvPicPr>
            <p:cNvPr id="22" name="Google Shape;22;p2"/>
            <p:cNvPicPr preferRelativeResize="0"/>
            <p:nvPr/>
          </p:nvPicPr>
          <p:blipFill rotWithShape="1">
            <a:blip r:embed="rId2">
              <a:alphaModFix/>
            </a:blip>
            <a:srcRect/>
            <a:stretch/>
          </p:blipFill>
          <p:spPr>
            <a:xfrm>
              <a:off x="6984729" y="1194560"/>
              <a:ext cx="1982575" cy="1056482"/>
            </a:xfrm>
            <a:prstGeom prst="rect">
              <a:avLst/>
            </a:prstGeom>
            <a:noFill/>
            <a:ln>
              <a:noFill/>
            </a:ln>
          </p:spPr>
        </p:pic>
        <p:pic>
          <p:nvPicPr>
            <p:cNvPr id="23" name="Google Shape;23;p2"/>
            <p:cNvPicPr preferRelativeResize="0"/>
            <p:nvPr/>
          </p:nvPicPr>
          <p:blipFill rotWithShape="1">
            <a:blip r:embed="rId2">
              <a:alphaModFix/>
            </a:blip>
            <a:srcRect/>
            <a:stretch/>
          </p:blipFill>
          <p:spPr>
            <a:xfrm>
              <a:off x="9069054" y="1194560"/>
              <a:ext cx="1982575" cy="1056482"/>
            </a:xfrm>
            <a:prstGeom prst="rect">
              <a:avLst/>
            </a:prstGeom>
            <a:noFill/>
            <a:ln>
              <a:noFill/>
            </a:ln>
          </p:spPr>
        </p:pic>
        <p:pic>
          <p:nvPicPr>
            <p:cNvPr id="24" name="Google Shape;24;p2"/>
            <p:cNvPicPr preferRelativeResize="0"/>
            <p:nvPr/>
          </p:nvPicPr>
          <p:blipFill rotWithShape="1">
            <a:blip r:embed="rId2">
              <a:alphaModFix/>
            </a:blip>
            <a:srcRect/>
            <a:stretch/>
          </p:blipFill>
          <p:spPr>
            <a:xfrm>
              <a:off x="1437423" y="2347915"/>
              <a:ext cx="1982575" cy="1056482"/>
            </a:xfrm>
            <a:prstGeom prst="rect">
              <a:avLst/>
            </a:prstGeom>
            <a:noFill/>
            <a:ln>
              <a:noFill/>
            </a:ln>
          </p:spPr>
        </p:pic>
        <p:pic>
          <p:nvPicPr>
            <p:cNvPr id="25" name="Google Shape;25;p2"/>
            <p:cNvPicPr preferRelativeResize="0"/>
            <p:nvPr/>
          </p:nvPicPr>
          <p:blipFill rotWithShape="1">
            <a:blip r:embed="rId2">
              <a:alphaModFix/>
            </a:blip>
            <a:srcRect/>
            <a:stretch/>
          </p:blipFill>
          <p:spPr>
            <a:xfrm>
              <a:off x="3521748" y="2347915"/>
              <a:ext cx="1982575" cy="1056482"/>
            </a:xfrm>
            <a:prstGeom prst="rect">
              <a:avLst/>
            </a:prstGeom>
            <a:noFill/>
            <a:ln>
              <a:noFill/>
            </a:ln>
          </p:spPr>
        </p:pic>
        <p:pic>
          <p:nvPicPr>
            <p:cNvPr id="26" name="Google Shape;26;p2"/>
            <p:cNvPicPr preferRelativeResize="0"/>
            <p:nvPr/>
          </p:nvPicPr>
          <p:blipFill rotWithShape="1">
            <a:blip r:embed="rId2">
              <a:alphaModFix/>
            </a:blip>
            <a:srcRect/>
            <a:stretch/>
          </p:blipFill>
          <p:spPr>
            <a:xfrm>
              <a:off x="5596134" y="2357854"/>
              <a:ext cx="1982575" cy="1056482"/>
            </a:xfrm>
            <a:prstGeom prst="rect">
              <a:avLst/>
            </a:prstGeom>
            <a:noFill/>
            <a:ln>
              <a:noFill/>
            </a:ln>
          </p:spPr>
        </p:pic>
        <p:pic>
          <p:nvPicPr>
            <p:cNvPr id="27" name="Google Shape;27;p2"/>
            <p:cNvPicPr preferRelativeResize="0"/>
            <p:nvPr/>
          </p:nvPicPr>
          <p:blipFill rotWithShape="1">
            <a:blip r:embed="rId2">
              <a:alphaModFix/>
            </a:blip>
            <a:srcRect/>
            <a:stretch/>
          </p:blipFill>
          <p:spPr>
            <a:xfrm>
              <a:off x="7670520" y="2357854"/>
              <a:ext cx="1982575" cy="1056482"/>
            </a:xfrm>
            <a:prstGeom prst="rect">
              <a:avLst/>
            </a:prstGeom>
            <a:noFill/>
            <a:ln>
              <a:noFill/>
            </a:ln>
          </p:spPr>
        </p:pic>
        <p:pic>
          <p:nvPicPr>
            <p:cNvPr id="28" name="Google Shape;28;p2"/>
            <p:cNvPicPr preferRelativeResize="0"/>
            <p:nvPr/>
          </p:nvPicPr>
          <p:blipFill rotWithShape="1">
            <a:blip r:embed="rId2">
              <a:alphaModFix/>
            </a:blip>
            <a:srcRect/>
            <a:stretch/>
          </p:blipFill>
          <p:spPr>
            <a:xfrm>
              <a:off x="9754845" y="2357854"/>
              <a:ext cx="1982575" cy="1056482"/>
            </a:xfrm>
            <a:prstGeom prst="rect">
              <a:avLst/>
            </a:prstGeom>
            <a:noFill/>
            <a:ln>
              <a:noFill/>
            </a:ln>
          </p:spPr>
        </p:pic>
        <p:pic>
          <p:nvPicPr>
            <p:cNvPr id="29" name="Google Shape;29;p2"/>
            <p:cNvPicPr preferRelativeResize="0"/>
            <p:nvPr/>
          </p:nvPicPr>
          <p:blipFill rotWithShape="1">
            <a:blip r:embed="rId2">
              <a:alphaModFix/>
            </a:blip>
            <a:srcRect/>
            <a:stretch/>
          </p:blipFill>
          <p:spPr>
            <a:xfrm>
              <a:off x="55902" y="3516350"/>
              <a:ext cx="1982575" cy="1056482"/>
            </a:xfrm>
            <a:prstGeom prst="rect">
              <a:avLst/>
            </a:prstGeom>
            <a:noFill/>
            <a:ln>
              <a:noFill/>
            </a:ln>
          </p:spPr>
        </p:pic>
        <p:pic>
          <p:nvPicPr>
            <p:cNvPr id="30" name="Google Shape;30;p2"/>
            <p:cNvPicPr preferRelativeResize="0"/>
            <p:nvPr/>
          </p:nvPicPr>
          <p:blipFill rotWithShape="1">
            <a:blip r:embed="rId2">
              <a:alphaModFix/>
            </a:blip>
            <a:srcRect/>
            <a:stretch/>
          </p:blipFill>
          <p:spPr>
            <a:xfrm>
              <a:off x="2130288" y="3528480"/>
              <a:ext cx="1982575" cy="1056482"/>
            </a:xfrm>
            <a:prstGeom prst="rect">
              <a:avLst/>
            </a:prstGeom>
            <a:noFill/>
            <a:ln>
              <a:noFill/>
            </a:ln>
          </p:spPr>
        </p:pic>
        <p:pic>
          <p:nvPicPr>
            <p:cNvPr id="31" name="Google Shape;31;p2"/>
            <p:cNvPicPr preferRelativeResize="0"/>
            <p:nvPr/>
          </p:nvPicPr>
          <p:blipFill rotWithShape="1">
            <a:blip r:embed="rId2">
              <a:alphaModFix/>
            </a:blip>
            <a:srcRect/>
            <a:stretch/>
          </p:blipFill>
          <p:spPr>
            <a:xfrm>
              <a:off x="4214613" y="3526289"/>
              <a:ext cx="1982575" cy="1056482"/>
            </a:xfrm>
            <a:prstGeom prst="rect">
              <a:avLst/>
            </a:prstGeom>
            <a:noFill/>
            <a:ln>
              <a:noFill/>
            </a:ln>
          </p:spPr>
        </p:pic>
        <p:pic>
          <p:nvPicPr>
            <p:cNvPr id="32" name="Google Shape;32;p2"/>
            <p:cNvPicPr preferRelativeResize="0"/>
            <p:nvPr/>
          </p:nvPicPr>
          <p:blipFill rotWithShape="1">
            <a:blip r:embed="rId2">
              <a:alphaModFix/>
            </a:blip>
            <a:srcRect/>
            <a:stretch/>
          </p:blipFill>
          <p:spPr>
            <a:xfrm>
              <a:off x="6288999" y="3526289"/>
              <a:ext cx="1982575" cy="1056482"/>
            </a:xfrm>
            <a:prstGeom prst="rect">
              <a:avLst/>
            </a:prstGeom>
            <a:noFill/>
            <a:ln>
              <a:noFill/>
            </a:ln>
          </p:spPr>
        </p:pic>
        <p:pic>
          <p:nvPicPr>
            <p:cNvPr id="33" name="Google Shape;33;p2"/>
            <p:cNvPicPr preferRelativeResize="0"/>
            <p:nvPr/>
          </p:nvPicPr>
          <p:blipFill rotWithShape="1">
            <a:blip r:embed="rId2">
              <a:alphaModFix/>
            </a:blip>
            <a:srcRect/>
            <a:stretch/>
          </p:blipFill>
          <p:spPr>
            <a:xfrm>
              <a:off x="8373324" y="3526289"/>
              <a:ext cx="1982575" cy="1056482"/>
            </a:xfrm>
            <a:prstGeom prst="rect">
              <a:avLst/>
            </a:prstGeom>
            <a:noFill/>
            <a:ln>
              <a:noFill/>
            </a:ln>
          </p:spPr>
        </p:pic>
        <p:pic>
          <p:nvPicPr>
            <p:cNvPr id="34" name="Google Shape;34;p2"/>
            <p:cNvPicPr preferRelativeResize="0"/>
            <p:nvPr/>
          </p:nvPicPr>
          <p:blipFill rotWithShape="1">
            <a:blip r:embed="rId2">
              <a:alphaModFix/>
            </a:blip>
            <a:srcRect/>
            <a:stretch/>
          </p:blipFill>
          <p:spPr>
            <a:xfrm>
              <a:off x="10467588" y="3530032"/>
              <a:ext cx="1982575" cy="1056482"/>
            </a:xfrm>
            <a:prstGeom prst="rect">
              <a:avLst/>
            </a:prstGeom>
            <a:noFill/>
            <a:ln>
              <a:noFill/>
            </a:ln>
          </p:spPr>
        </p:pic>
        <p:pic>
          <p:nvPicPr>
            <p:cNvPr id="35" name="Google Shape;35;p2"/>
            <p:cNvPicPr preferRelativeResize="0"/>
            <p:nvPr/>
          </p:nvPicPr>
          <p:blipFill rotWithShape="1">
            <a:blip r:embed="rId2">
              <a:alphaModFix/>
            </a:blip>
            <a:srcRect/>
            <a:stretch/>
          </p:blipFill>
          <p:spPr>
            <a:xfrm>
              <a:off x="741693" y="4683176"/>
              <a:ext cx="1982575" cy="1056482"/>
            </a:xfrm>
            <a:prstGeom prst="rect">
              <a:avLst/>
            </a:prstGeom>
            <a:noFill/>
            <a:ln>
              <a:noFill/>
            </a:ln>
          </p:spPr>
        </p:pic>
        <p:pic>
          <p:nvPicPr>
            <p:cNvPr id="36" name="Google Shape;36;p2"/>
            <p:cNvPicPr preferRelativeResize="0"/>
            <p:nvPr/>
          </p:nvPicPr>
          <p:blipFill rotWithShape="1">
            <a:blip r:embed="rId2">
              <a:alphaModFix/>
            </a:blip>
            <a:srcRect/>
            <a:stretch/>
          </p:blipFill>
          <p:spPr>
            <a:xfrm>
              <a:off x="2826018" y="4692100"/>
              <a:ext cx="1982575" cy="1056482"/>
            </a:xfrm>
            <a:prstGeom prst="rect">
              <a:avLst/>
            </a:prstGeom>
            <a:noFill/>
            <a:ln>
              <a:noFill/>
            </a:ln>
          </p:spPr>
        </p:pic>
        <p:pic>
          <p:nvPicPr>
            <p:cNvPr id="37" name="Google Shape;37;p2"/>
            <p:cNvPicPr preferRelativeResize="0"/>
            <p:nvPr/>
          </p:nvPicPr>
          <p:blipFill rotWithShape="1">
            <a:blip r:embed="rId2">
              <a:alphaModFix/>
            </a:blip>
            <a:srcRect/>
            <a:stretch/>
          </p:blipFill>
          <p:spPr>
            <a:xfrm>
              <a:off x="4900404" y="4693115"/>
              <a:ext cx="1982575" cy="1056482"/>
            </a:xfrm>
            <a:prstGeom prst="rect">
              <a:avLst/>
            </a:prstGeom>
            <a:noFill/>
            <a:ln>
              <a:noFill/>
            </a:ln>
          </p:spPr>
        </p:pic>
        <p:pic>
          <p:nvPicPr>
            <p:cNvPr id="38" name="Google Shape;38;p2"/>
            <p:cNvPicPr preferRelativeResize="0"/>
            <p:nvPr/>
          </p:nvPicPr>
          <p:blipFill rotWithShape="1">
            <a:blip r:embed="rId2">
              <a:alphaModFix/>
            </a:blip>
            <a:srcRect/>
            <a:stretch/>
          </p:blipFill>
          <p:spPr>
            <a:xfrm>
              <a:off x="6984729" y="4693115"/>
              <a:ext cx="1982575" cy="1056482"/>
            </a:xfrm>
            <a:prstGeom prst="rect">
              <a:avLst/>
            </a:prstGeom>
            <a:noFill/>
            <a:ln>
              <a:noFill/>
            </a:ln>
          </p:spPr>
        </p:pic>
        <p:pic>
          <p:nvPicPr>
            <p:cNvPr id="39" name="Google Shape;39;p2"/>
            <p:cNvPicPr preferRelativeResize="0"/>
            <p:nvPr/>
          </p:nvPicPr>
          <p:blipFill rotWithShape="1">
            <a:blip r:embed="rId2">
              <a:alphaModFix/>
            </a:blip>
            <a:srcRect/>
            <a:stretch/>
          </p:blipFill>
          <p:spPr>
            <a:xfrm>
              <a:off x="9069054" y="4693115"/>
              <a:ext cx="1982575" cy="1056482"/>
            </a:xfrm>
            <a:prstGeom prst="rect">
              <a:avLst/>
            </a:prstGeom>
            <a:noFill/>
            <a:ln>
              <a:noFill/>
            </a:ln>
          </p:spPr>
        </p:pic>
        <p:pic>
          <p:nvPicPr>
            <p:cNvPr id="40" name="Google Shape;40;p2"/>
            <p:cNvPicPr preferRelativeResize="0"/>
            <p:nvPr/>
          </p:nvPicPr>
          <p:blipFill rotWithShape="1">
            <a:blip r:embed="rId2">
              <a:alphaModFix/>
            </a:blip>
            <a:srcRect/>
            <a:stretch/>
          </p:blipFill>
          <p:spPr>
            <a:xfrm>
              <a:off x="1427484" y="5851611"/>
              <a:ext cx="1982575" cy="1056482"/>
            </a:xfrm>
            <a:prstGeom prst="rect">
              <a:avLst/>
            </a:prstGeom>
            <a:noFill/>
            <a:ln>
              <a:noFill/>
            </a:ln>
          </p:spPr>
        </p:pic>
        <p:pic>
          <p:nvPicPr>
            <p:cNvPr id="41" name="Google Shape;41;p2"/>
            <p:cNvPicPr preferRelativeResize="0"/>
            <p:nvPr/>
          </p:nvPicPr>
          <p:blipFill rotWithShape="1">
            <a:blip r:embed="rId2">
              <a:alphaModFix/>
            </a:blip>
            <a:srcRect/>
            <a:stretch/>
          </p:blipFill>
          <p:spPr>
            <a:xfrm>
              <a:off x="3501870" y="5853802"/>
              <a:ext cx="1982575" cy="1056482"/>
            </a:xfrm>
            <a:prstGeom prst="rect">
              <a:avLst/>
            </a:prstGeom>
            <a:noFill/>
            <a:ln>
              <a:noFill/>
            </a:ln>
          </p:spPr>
        </p:pic>
        <p:pic>
          <p:nvPicPr>
            <p:cNvPr id="42" name="Google Shape;42;p2"/>
            <p:cNvPicPr preferRelativeResize="0"/>
            <p:nvPr/>
          </p:nvPicPr>
          <p:blipFill rotWithShape="1">
            <a:blip r:embed="rId2">
              <a:alphaModFix/>
            </a:blip>
            <a:srcRect/>
            <a:stretch/>
          </p:blipFill>
          <p:spPr>
            <a:xfrm>
              <a:off x="5586195" y="5851611"/>
              <a:ext cx="1982575" cy="1056482"/>
            </a:xfrm>
            <a:prstGeom prst="rect">
              <a:avLst/>
            </a:prstGeom>
            <a:noFill/>
            <a:ln>
              <a:noFill/>
            </a:ln>
          </p:spPr>
        </p:pic>
        <p:pic>
          <p:nvPicPr>
            <p:cNvPr id="43" name="Google Shape;43;p2"/>
            <p:cNvPicPr preferRelativeResize="0"/>
            <p:nvPr/>
          </p:nvPicPr>
          <p:blipFill rotWithShape="1">
            <a:blip r:embed="rId2">
              <a:alphaModFix/>
            </a:blip>
            <a:srcRect/>
            <a:stretch/>
          </p:blipFill>
          <p:spPr>
            <a:xfrm>
              <a:off x="7660581" y="5851611"/>
              <a:ext cx="1982575" cy="1056482"/>
            </a:xfrm>
            <a:prstGeom prst="rect">
              <a:avLst/>
            </a:prstGeom>
            <a:noFill/>
            <a:ln>
              <a:noFill/>
            </a:ln>
          </p:spPr>
        </p:pic>
        <p:pic>
          <p:nvPicPr>
            <p:cNvPr id="44" name="Google Shape;44;p2"/>
            <p:cNvPicPr preferRelativeResize="0"/>
            <p:nvPr/>
          </p:nvPicPr>
          <p:blipFill rotWithShape="1">
            <a:blip r:embed="rId2">
              <a:alphaModFix/>
            </a:blip>
            <a:srcRect/>
            <a:stretch/>
          </p:blipFill>
          <p:spPr>
            <a:xfrm>
              <a:off x="9744906" y="5851611"/>
              <a:ext cx="1982575" cy="1056482"/>
            </a:xfrm>
            <a:prstGeom prst="rect">
              <a:avLst/>
            </a:prstGeom>
            <a:noFill/>
            <a:ln>
              <a:noFill/>
            </a:ln>
          </p:spPr>
        </p:pic>
        <p:pic>
          <p:nvPicPr>
            <p:cNvPr id="45" name="Google Shape;45;p2"/>
            <p:cNvPicPr preferRelativeResize="0"/>
            <p:nvPr/>
          </p:nvPicPr>
          <p:blipFill rotWithShape="1">
            <a:blip r:embed="rId2">
              <a:alphaModFix/>
            </a:blip>
            <a:srcRect/>
            <a:stretch/>
          </p:blipFill>
          <p:spPr>
            <a:xfrm>
              <a:off x="-1322754" y="1194560"/>
              <a:ext cx="1982575" cy="1056482"/>
            </a:xfrm>
            <a:prstGeom prst="rect">
              <a:avLst/>
            </a:prstGeom>
            <a:noFill/>
            <a:ln>
              <a:noFill/>
            </a:ln>
          </p:spPr>
        </p:pic>
        <p:pic>
          <p:nvPicPr>
            <p:cNvPr id="46" name="Google Shape;46;p2"/>
            <p:cNvPicPr preferRelativeResize="0"/>
            <p:nvPr/>
          </p:nvPicPr>
          <p:blipFill rotWithShape="1">
            <a:blip r:embed="rId2">
              <a:alphaModFix/>
            </a:blip>
            <a:srcRect/>
            <a:stretch/>
          </p:blipFill>
          <p:spPr>
            <a:xfrm>
              <a:off x="-641767" y="2356620"/>
              <a:ext cx="1982575" cy="1056482"/>
            </a:xfrm>
            <a:prstGeom prst="rect">
              <a:avLst/>
            </a:prstGeom>
            <a:noFill/>
            <a:ln>
              <a:noFill/>
            </a:ln>
          </p:spPr>
        </p:pic>
        <p:pic>
          <p:nvPicPr>
            <p:cNvPr id="47" name="Google Shape;47;p2"/>
            <p:cNvPicPr preferRelativeResize="0"/>
            <p:nvPr/>
          </p:nvPicPr>
          <p:blipFill rotWithShape="1">
            <a:blip r:embed="rId2">
              <a:alphaModFix/>
            </a:blip>
            <a:srcRect/>
            <a:stretch/>
          </p:blipFill>
          <p:spPr>
            <a:xfrm>
              <a:off x="-1327981" y="4684545"/>
              <a:ext cx="1982575" cy="1056482"/>
            </a:xfrm>
            <a:prstGeom prst="rect">
              <a:avLst/>
            </a:prstGeom>
            <a:noFill/>
            <a:ln>
              <a:noFill/>
            </a:ln>
          </p:spPr>
        </p:pic>
        <p:pic>
          <p:nvPicPr>
            <p:cNvPr id="48" name="Google Shape;48;p2"/>
            <p:cNvPicPr preferRelativeResize="0"/>
            <p:nvPr/>
          </p:nvPicPr>
          <p:blipFill rotWithShape="1">
            <a:blip r:embed="rId2">
              <a:alphaModFix/>
            </a:blip>
            <a:srcRect/>
            <a:stretch/>
          </p:blipFill>
          <p:spPr>
            <a:xfrm>
              <a:off x="-641767" y="5851371"/>
              <a:ext cx="1982575" cy="1056482"/>
            </a:xfrm>
            <a:prstGeom prst="rect">
              <a:avLst/>
            </a:prstGeom>
            <a:noFill/>
            <a:ln>
              <a:noFill/>
            </a:ln>
          </p:spPr>
        </p:pic>
      </p:grpSp>
      <p:sp>
        <p:nvSpPr>
          <p:cNvPr id="49" name="Google Shape;49;p2"/>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50" name="Google Shape;50;p2"/>
          <p:cNvSpPr/>
          <p:nvPr/>
        </p:nvSpPr>
        <p:spPr>
          <a:xfrm>
            <a:off x="6793271" y="0"/>
            <a:ext cx="5398800" cy="68580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867" b="0" i="0" u="none" strike="noStrike" cap="none">
              <a:solidFill>
                <a:schemeClr val="lt1"/>
              </a:solidFill>
              <a:latin typeface="Roboto"/>
              <a:ea typeface="Roboto"/>
              <a:cs typeface="Roboto"/>
              <a:sym typeface="Roboto"/>
            </a:endParaRPr>
          </a:p>
        </p:txBody>
      </p:sp>
      <p:sp>
        <p:nvSpPr>
          <p:cNvPr id="51" name="Google Shape;51;p2"/>
          <p:cNvSpPr txBox="1"/>
          <p:nvPr/>
        </p:nvSpPr>
        <p:spPr>
          <a:xfrm>
            <a:off x="6793272" y="5764919"/>
            <a:ext cx="5014000" cy="461600"/>
          </a:xfrm>
          <a:prstGeom prst="rect">
            <a:avLst/>
          </a:prstGeom>
          <a:noFill/>
          <a:ln>
            <a:noFill/>
          </a:ln>
        </p:spPr>
        <p:txBody>
          <a:bodyPr spcFirstLastPara="1" wrap="square" lIns="91433" tIns="45700" rIns="91433" bIns="45700" anchor="t" anchorCtr="0">
            <a:spAutoFit/>
          </a:bodyPr>
          <a:lstStyle/>
          <a:p>
            <a:pPr marL="0" marR="0" lvl="0" indent="0" algn="r" rtl="0">
              <a:lnSpc>
                <a:spcPct val="100000"/>
              </a:lnSpc>
              <a:spcBef>
                <a:spcPts val="0"/>
              </a:spcBef>
              <a:spcAft>
                <a:spcPts val="0"/>
              </a:spcAft>
              <a:buClr>
                <a:schemeClr val="lt1"/>
              </a:buClr>
              <a:buSzPts val="1800"/>
              <a:buFont typeface="Roboto Black"/>
              <a:buNone/>
            </a:pPr>
            <a:r>
              <a:rPr lang="en" sz="2400" b="0" i="0" u="none" strike="noStrike" cap="none">
                <a:solidFill>
                  <a:schemeClr val="lt1"/>
                </a:solidFill>
                <a:latin typeface="Roboto Black"/>
                <a:ea typeface="Roboto Black"/>
                <a:cs typeface="Roboto Black"/>
                <a:sym typeface="Roboto Black"/>
              </a:rPr>
              <a:t>Strategies For Change</a:t>
            </a:r>
            <a:endParaRPr sz="2400" b="0" i="0" u="none" strike="noStrike" cap="none">
              <a:solidFill>
                <a:schemeClr val="lt1"/>
              </a:solidFill>
              <a:latin typeface="Roboto Black"/>
              <a:ea typeface="Roboto Black"/>
              <a:cs typeface="Roboto Black"/>
              <a:sym typeface="Roboto Black"/>
            </a:endParaRPr>
          </a:p>
        </p:txBody>
      </p:sp>
      <p:sp>
        <p:nvSpPr>
          <p:cNvPr id="52" name="Google Shape;52;p2"/>
          <p:cNvSpPr txBox="1"/>
          <p:nvPr/>
        </p:nvSpPr>
        <p:spPr>
          <a:xfrm>
            <a:off x="6793271" y="6265415"/>
            <a:ext cx="5014000" cy="338400"/>
          </a:xfrm>
          <a:prstGeom prst="rect">
            <a:avLst/>
          </a:prstGeom>
          <a:noFill/>
          <a:ln>
            <a:noFill/>
          </a:ln>
        </p:spPr>
        <p:txBody>
          <a:bodyPr spcFirstLastPara="1" wrap="square" lIns="91433" tIns="45700" rIns="91433" bIns="45700" anchor="t" anchorCtr="0">
            <a:spAutoFit/>
          </a:bodyPr>
          <a:lstStyle/>
          <a:p>
            <a:pPr marL="0" marR="0" lvl="0" indent="0" algn="r" rtl="0">
              <a:lnSpc>
                <a:spcPct val="100000"/>
              </a:lnSpc>
              <a:spcBef>
                <a:spcPts val="0"/>
              </a:spcBef>
              <a:spcAft>
                <a:spcPts val="0"/>
              </a:spcAft>
              <a:buClr>
                <a:schemeClr val="lt1"/>
              </a:buClr>
              <a:buSzPts val="1200"/>
              <a:buFont typeface="Roboto"/>
              <a:buNone/>
            </a:pPr>
            <a:r>
              <a:rPr lang="en" sz="1600" b="0" i="0" u="none" strike="noStrike" cap="none">
                <a:solidFill>
                  <a:schemeClr val="lt1"/>
                </a:solidFill>
                <a:latin typeface="Roboto"/>
                <a:ea typeface="Roboto"/>
                <a:cs typeface="Roboto"/>
                <a:sym typeface="Roboto"/>
              </a:rPr>
              <a:t>thn.org</a:t>
            </a:r>
            <a:endParaRPr sz="1600" b="0" i="0" u="none" strike="noStrike" cap="none">
              <a:solidFill>
                <a:schemeClr val="lt1"/>
              </a:solidFill>
              <a:latin typeface="Roboto"/>
              <a:ea typeface="Roboto"/>
              <a:cs typeface="Roboto"/>
              <a:sym typeface="Roboto"/>
            </a:endParaRPr>
          </a:p>
        </p:txBody>
      </p:sp>
      <p:sp>
        <p:nvSpPr>
          <p:cNvPr id="53" name="Google Shape;53;p2"/>
          <p:cNvSpPr txBox="1">
            <a:spLocks noGrp="1"/>
          </p:cNvSpPr>
          <p:nvPr>
            <p:ph type="title"/>
          </p:nvPr>
        </p:nvSpPr>
        <p:spPr>
          <a:xfrm>
            <a:off x="7477533" y="2075543"/>
            <a:ext cx="4330000" cy="2454000"/>
          </a:xfrm>
          <a:prstGeom prst="rect">
            <a:avLst/>
          </a:prstGeom>
          <a:noFill/>
          <a:ln>
            <a:noFill/>
          </a:ln>
        </p:spPr>
        <p:txBody>
          <a:bodyPr spcFirstLastPara="1" wrap="square" lIns="51425" tIns="25700" rIns="51425" bIns="25700" anchor="ctr" anchorCtr="0">
            <a:normAutofit/>
          </a:bodyPr>
          <a:lstStyle>
            <a:lvl1pPr lvl="0" algn="r">
              <a:lnSpc>
                <a:spcPct val="90000"/>
              </a:lnSpc>
              <a:spcBef>
                <a:spcPts val="0"/>
              </a:spcBef>
              <a:spcAft>
                <a:spcPts val="0"/>
              </a:spcAft>
              <a:buClr>
                <a:schemeClr val="lt1"/>
              </a:buClr>
              <a:buSzPts val="2500"/>
              <a:buFont typeface="Roboto Black"/>
              <a:buNone/>
              <a:defRPr>
                <a:solidFill>
                  <a:schemeClr val="lt1"/>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pic>
        <p:nvPicPr>
          <p:cNvPr id="54" name="Google Shape;54;p2"/>
          <p:cNvPicPr preferRelativeResize="0"/>
          <p:nvPr/>
        </p:nvPicPr>
        <p:blipFill rotWithShape="1">
          <a:blip r:embed="rId3">
            <a:alphaModFix/>
          </a:blip>
          <a:srcRect/>
          <a:stretch/>
        </p:blipFill>
        <p:spPr>
          <a:xfrm>
            <a:off x="7460399" y="546942"/>
            <a:ext cx="4074543" cy="1223487"/>
          </a:xfrm>
          <a:prstGeom prst="rect">
            <a:avLst/>
          </a:prstGeom>
          <a:noFill/>
          <a:ln>
            <a:noFill/>
          </a:ln>
        </p:spPr>
      </p:pic>
      <p:sp>
        <p:nvSpPr>
          <p:cNvPr id="55" name="Google Shape;55;p2"/>
          <p:cNvSpPr/>
          <p:nvPr/>
        </p:nvSpPr>
        <p:spPr>
          <a:xfrm>
            <a:off x="-1712684" y="-261257"/>
            <a:ext cx="1640000" cy="79392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867" b="0" i="0" u="none" strike="noStrike" cap="none">
              <a:solidFill>
                <a:schemeClr val="lt1"/>
              </a:solidFill>
              <a:latin typeface="Roboto"/>
              <a:ea typeface="Roboto"/>
              <a:cs typeface="Roboto"/>
              <a:sym typeface="Roboto"/>
            </a:endParaRPr>
          </a:p>
        </p:txBody>
      </p:sp>
    </p:spTree>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3"/>
          <p:cNvSpPr txBox="1">
            <a:spLocks noGrp="1"/>
          </p:cNvSpPr>
          <p:nvPr>
            <p:ph type="title"/>
          </p:nvPr>
        </p:nvSpPr>
        <p:spPr>
          <a:xfrm>
            <a:off x="838200" y="365125"/>
            <a:ext cx="10515600" cy="1325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58" name="Google Shape;58;p3"/>
          <p:cNvSpPr txBox="1">
            <a:spLocks noGrp="1"/>
          </p:cNvSpPr>
          <p:nvPr>
            <p:ph type="body" idx="1"/>
          </p:nvPr>
        </p:nvSpPr>
        <p:spPr>
          <a:xfrm>
            <a:off x="838200" y="1825625"/>
            <a:ext cx="10515600" cy="43512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59" name="Google Shape;59;p3"/>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60" name="Google Shape;60;p3"/>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61" name="Google Shape;61;p3"/>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62" name="Google Shape;62;p3"/>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4"/>
          <p:cNvSpPr txBox="1">
            <a:spLocks noGrp="1"/>
          </p:cNvSpPr>
          <p:nvPr>
            <p:ph type="title"/>
          </p:nvPr>
        </p:nvSpPr>
        <p:spPr>
          <a:xfrm>
            <a:off x="831851" y="1709737"/>
            <a:ext cx="10515600" cy="2852800"/>
          </a:xfrm>
          <a:prstGeom prst="rect">
            <a:avLst/>
          </a:prstGeom>
          <a:noFill/>
          <a:ln>
            <a:noFill/>
          </a:ln>
        </p:spPr>
        <p:txBody>
          <a:bodyPr spcFirstLastPara="1" wrap="square" lIns="51425" tIns="25700" rIns="51425" bIns="25700" anchor="b" anchorCtr="0">
            <a:normAutofit/>
          </a:bodyPr>
          <a:lstStyle>
            <a:lvl1pPr lvl="0" algn="l">
              <a:lnSpc>
                <a:spcPct val="90000"/>
              </a:lnSpc>
              <a:spcBef>
                <a:spcPts val="0"/>
              </a:spcBef>
              <a:spcAft>
                <a:spcPts val="0"/>
              </a:spcAft>
              <a:buClr>
                <a:schemeClr val="dk1"/>
              </a:buClr>
              <a:buSzPts val="3400"/>
              <a:buFont typeface="Roboto Black"/>
              <a:buNone/>
              <a:defRPr sz="60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65" name="Google Shape;65;p4"/>
          <p:cNvSpPr txBox="1">
            <a:spLocks noGrp="1"/>
          </p:cNvSpPr>
          <p:nvPr>
            <p:ph type="body" idx="1"/>
          </p:nvPr>
        </p:nvSpPr>
        <p:spPr>
          <a:xfrm>
            <a:off x="831851" y="4589463"/>
            <a:ext cx="10515600" cy="1500000"/>
          </a:xfrm>
          <a:prstGeom prst="rect">
            <a:avLst/>
          </a:prstGeom>
          <a:noFill/>
          <a:ln>
            <a:noFill/>
          </a:ln>
        </p:spPr>
        <p:txBody>
          <a:bodyPr spcFirstLastPara="1" wrap="square" lIns="51425" tIns="25700" rIns="51425" bIns="25700" anchor="t" anchorCtr="0">
            <a:normAutofit/>
          </a:bodyPr>
          <a:lstStyle>
            <a:lvl1pPr marL="609585" lvl="0" indent="-304792" algn="l">
              <a:lnSpc>
                <a:spcPct val="90000"/>
              </a:lnSpc>
              <a:spcBef>
                <a:spcPts val="1067"/>
              </a:spcBef>
              <a:spcAft>
                <a:spcPts val="0"/>
              </a:spcAft>
              <a:buClr>
                <a:srgbClr val="888FA7"/>
              </a:buClr>
              <a:buSzPts val="1400"/>
              <a:buNone/>
              <a:defRPr sz="2400">
                <a:solidFill>
                  <a:srgbClr val="888FA7"/>
                </a:solidFill>
              </a:defRPr>
            </a:lvl1pPr>
            <a:lvl2pPr marL="1219170" lvl="1" indent="-304792" algn="l">
              <a:lnSpc>
                <a:spcPct val="90000"/>
              </a:lnSpc>
              <a:spcBef>
                <a:spcPts val="533"/>
              </a:spcBef>
              <a:spcAft>
                <a:spcPts val="0"/>
              </a:spcAft>
              <a:buClr>
                <a:srgbClr val="888FA7"/>
              </a:buClr>
              <a:buSzPts val="1100"/>
              <a:buNone/>
              <a:defRPr sz="2000">
                <a:solidFill>
                  <a:srgbClr val="888FA7"/>
                </a:solidFill>
              </a:defRPr>
            </a:lvl2pPr>
            <a:lvl3pPr marL="1828754" lvl="2" indent="-304792" algn="l">
              <a:lnSpc>
                <a:spcPct val="90000"/>
              </a:lnSpc>
              <a:spcBef>
                <a:spcPts val="533"/>
              </a:spcBef>
              <a:spcAft>
                <a:spcPts val="0"/>
              </a:spcAft>
              <a:buClr>
                <a:srgbClr val="888FA7"/>
              </a:buClr>
              <a:buSzPts val="1100"/>
              <a:buNone/>
              <a:defRPr sz="1867">
                <a:solidFill>
                  <a:srgbClr val="888FA7"/>
                </a:solidFill>
              </a:defRPr>
            </a:lvl3pPr>
            <a:lvl4pPr marL="2438339" lvl="3" indent="-304792" algn="l">
              <a:lnSpc>
                <a:spcPct val="90000"/>
              </a:lnSpc>
              <a:spcBef>
                <a:spcPts val="533"/>
              </a:spcBef>
              <a:spcAft>
                <a:spcPts val="0"/>
              </a:spcAft>
              <a:buClr>
                <a:srgbClr val="888FA7"/>
              </a:buClr>
              <a:buSzPts val="900"/>
              <a:buNone/>
              <a:defRPr sz="1600">
                <a:solidFill>
                  <a:srgbClr val="888FA7"/>
                </a:solidFill>
              </a:defRPr>
            </a:lvl4pPr>
            <a:lvl5pPr marL="3047924" lvl="4" indent="-304792" algn="l">
              <a:lnSpc>
                <a:spcPct val="90000"/>
              </a:lnSpc>
              <a:spcBef>
                <a:spcPts val="533"/>
              </a:spcBef>
              <a:spcAft>
                <a:spcPts val="0"/>
              </a:spcAft>
              <a:buClr>
                <a:srgbClr val="888FA7"/>
              </a:buClr>
              <a:buSzPts val="900"/>
              <a:buNone/>
              <a:defRPr sz="1600">
                <a:solidFill>
                  <a:srgbClr val="888FA7"/>
                </a:solidFill>
              </a:defRPr>
            </a:lvl5pPr>
            <a:lvl6pPr marL="3657509" lvl="5" indent="-304792" algn="l">
              <a:lnSpc>
                <a:spcPct val="90000"/>
              </a:lnSpc>
              <a:spcBef>
                <a:spcPts val="533"/>
              </a:spcBef>
              <a:spcAft>
                <a:spcPts val="0"/>
              </a:spcAft>
              <a:buClr>
                <a:srgbClr val="888FA7"/>
              </a:buClr>
              <a:buSzPts val="900"/>
              <a:buNone/>
              <a:defRPr sz="1600">
                <a:solidFill>
                  <a:srgbClr val="888FA7"/>
                </a:solidFill>
              </a:defRPr>
            </a:lvl6pPr>
            <a:lvl7pPr marL="4267093" lvl="6" indent="-304792" algn="l">
              <a:lnSpc>
                <a:spcPct val="90000"/>
              </a:lnSpc>
              <a:spcBef>
                <a:spcPts val="533"/>
              </a:spcBef>
              <a:spcAft>
                <a:spcPts val="0"/>
              </a:spcAft>
              <a:buClr>
                <a:srgbClr val="888FA7"/>
              </a:buClr>
              <a:buSzPts val="900"/>
              <a:buNone/>
              <a:defRPr sz="1600">
                <a:solidFill>
                  <a:srgbClr val="888FA7"/>
                </a:solidFill>
              </a:defRPr>
            </a:lvl7pPr>
            <a:lvl8pPr marL="4876678" lvl="7" indent="-304792" algn="l">
              <a:lnSpc>
                <a:spcPct val="90000"/>
              </a:lnSpc>
              <a:spcBef>
                <a:spcPts val="533"/>
              </a:spcBef>
              <a:spcAft>
                <a:spcPts val="0"/>
              </a:spcAft>
              <a:buClr>
                <a:srgbClr val="888FA7"/>
              </a:buClr>
              <a:buSzPts val="900"/>
              <a:buNone/>
              <a:defRPr sz="1600">
                <a:solidFill>
                  <a:srgbClr val="888FA7"/>
                </a:solidFill>
              </a:defRPr>
            </a:lvl8pPr>
            <a:lvl9pPr marL="5486263" lvl="8" indent="-304792" algn="l">
              <a:lnSpc>
                <a:spcPct val="90000"/>
              </a:lnSpc>
              <a:spcBef>
                <a:spcPts val="533"/>
              </a:spcBef>
              <a:spcAft>
                <a:spcPts val="0"/>
              </a:spcAft>
              <a:buClr>
                <a:srgbClr val="888FA7"/>
              </a:buClr>
              <a:buSzPts val="900"/>
              <a:buNone/>
              <a:defRPr sz="1600">
                <a:solidFill>
                  <a:srgbClr val="888FA7"/>
                </a:solidFill>
              </a:defRPr>
            </a:lvl9pPr>
          </a:lstStyle>
          <a:p>
            <a:endParaRPr/>
          </a:p>
        </p:txBody>
      </p:sp>
      <p:sp>
        <p:nvSpPr>
          <p:cNvPr id="66" name="Google Shape;66;p4"/>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67" name="Google Shape;67;p4"/>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68" name="Google Shape;68;p4"/>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69" name="Google Shape;69;p4"/>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0"/>
        <p:cNvGrpSpPr/>
        <p:nvPr/>
      </p:nvGrpSpPr>
      <p:grpSpPr>
        <a:xfrm>
          <a:off x="0" y="0"/>
          <a:ext cx="0" cy="0"/>
          <a:chOff x="0" y="0"/>
          <a:chExt cx="0" cy="0"/>
        </a:xfrm>
      </p:grpSpPr>
      <p:sp>
        <p:nvSpPr>
          <p:cNvPr id="71" name="Google Shape;71;p5"/>
          <p:cNvSpPr txBox="1">
            <a:spLocks noGrp="1"/>
          </p:cNvSpPr>
          <p:nvPr>
            <p:ph type="title"/>
          </p:nvPr>
        </p:nvSpPr>
        <p:spPr>
          <a:xfrm>
            <a:off x="838200" y="365125"/>
            <a:ext cx="10515600" cy="1325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72" name="Google Shape;72;p5"/>
          <p:cNvSpPr txBox="1">
            <a:spLocks noGrp="1"/>
          </p:cNvSpPr>
          <p:nvPr>
            <p:ph type="body" idx="1"/>
          </p:nvPr>
        </p:nvSpPr>
        <p:spPr>
          <a:xfrm>
            <a:off x="838200" y="1825625"/>
            <a:ext cx="5181600" cy="43512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73" name="Google Shape;73;p5"/>
          <p:cNvSpPr txBox="1">
            <a:spLocks noGrp="1"/>
          </p:cNvSpPr>
          <p:nvPr>
            <p:ph type="body" idx="2"/>
          </p:nvPr>
        </p:nvSpPr>
        <p:spPr>
          <a:xfrm>
            <a:off x="6172200" y="1825625"/>
            <a:ext cx="5181600" cy="43512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74" name="Google Shape;74;p5"/>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75" name="Google Shape;75;p5"/>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76" name="Google Shape;76;p5"/>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77" name="Google Shape;77;p5"/>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8"/>
        <p:cNvGrpSpPr/>
        <p:nvPr/>
      </p:nvGrpSpPr>
      <p:grpSpPr>
        <a:xfrm>
          <a:off x="0" y="0"/>
          <a:ext cx="0" cy="0"/>
          <a:chOff x="0" y="0"/>
          <a:chExt cx="0" cy="0"/>
        </a:xfrm>
      </p:grpSpPr>
      <p:sp>
        <p:nvSpPr>
          <p:cNvPr id="79" name="Google Shape;79;p6"/>
          <p:cNvSpPr txBox="1">
            <a:spLocks noGrp="1"/>
          </p:cNvSpPr>
          <p:nvPr>
            <p:ph type="title"/>
          </p:nvPr>
        </p:nvSpPr>
        <p:spPr>
          <a:xfrm>
            <a:off x="839788" y="365125"/>
            <a:ext cx="10515600" cy="1325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80" name="Google Shape;80;p6"/>
          <p:cNvSpPr txBox="1">
            <a:spLocks noGrp="1"/>
          </p:cNvSpPr>
          <p:nvPr>
            <p:ph type="body" idx="1"/>
          </p:nvPr>
        </p:nvSpPr>
        <p:spPr>
          <a:xfrm>
            <a:off x="839788" y="1681163"/>
            <a:ext cx="5157600" cy="824000"/>
          </a:xfrm>
          <a:prstGeom prst="rect">
            <a:avLst/>
          </a:prstGeom>
          <a:noFill/>
          <a:ln>
            <a:noFill/>
          </a:ln>
        </p:spPr>
        <p:txBody>
          <a:bodyPr spcFirstLastPara="1" wrap="square" lIns="51425" tIns="25700" rIns="51425" bIns="25700" anchor="b" anchorCtr="0">
            <a:normAutofit/>
          </a:bodyPr>
          <a:lstStyle>
            <a:lvl1pPr marL="609585" lvl="0" indent="-304792" algn="l">
              <a:lnSpc>
                <a:spcPct val="90000"/>
              </a:lnSpc>
              <a:spcBef>
                <a:spcPts val="1067"/>
              </a:spcBef>
              <a:spcAft>
                <a:spcPts val="0"/>
              </a:spcAft>
              <a:buClr>
                <a:schemeClr val="dk1"/>
              </a:buClr>
              <a:buSzPts val="1400"/>
              <a:buNone/>
              <a:defRPr sz="2400" b="1"/>
            </a:lvl1pPr>
            <a:lvl2pPr marL="1219170" lvl="1" indent="-304792" algn="l">
              <a:lnSpc>
                <a:spcPct val="90000"/>
              </a:lnSpc>
              <a:spcBef>
                <a:spcPts val="533"/>
              </a:spcBef>
              <a:spcAft>
                <a:spcPts val="0"/>
              </a:spcAft>
              <a:buClr>
                <a:schemeClr val="dk1"/>
              </a:buClr>
              <a:buSzPts val="1100"/>
              <a:buNone/>
              <a:defRPr sz="2000" b="1"/>
            </a:lvl2pPr>
            <a:lvl3pPr marL="1828754" lvl="2" indent="-304792" algn="l">
              <a:lnSpc>
                <a:spcPct val="90000"/>
              </a:lnSpc>
              <a:spcBef>
                <a:spcPts val="533"/>
              </a:spcBef>
              <a:spcAft>
                <a:spcPts val="0"/>
              </a:spcAft>
              <a:buClr>
                <a:schemeClr val="dk1"/>
              </a:buClr>
              <a:buSzPts val="1100"/>
              <a:buNone/>
              <a:defRPr sz="1867" b="1"/>
            </a:lvl3pPr>
            <a:lvl4pPr marL="2438339" lvl="3" indent="-304792" algn="l">
              <a:lnSpc>
                <a:spcPct val="90000"/>
              </a:lnSpc>
              <a:spcBef>
                <a:spcPts val="533"/>
              </a:spcBef>
              <a:spcAft>
                <a:spcPts val="0"/>
              </a:spcAft>
              <a:buClr>
                <a:schemeClr val="dk1"/>
              </a:buClr>
              <a:buSzPts val="900"/>
              <a:buNone/>
              <a:defRPr sz="1600" b="1"/>
            </a:lvl4pPr>
            <a:lvl5pPr marL="3047924" lvl="4" indent="-304792" algn="l">
              <a:lnSpc>
                <a:spcPct val="90000"/>
              </a:lnSpc>
              <a:spcBef>
                <a:spcPts val="533"/>
              </a:spcBef>
              <a:spcAft>
                <a:spcPts val="0"/>
              </a:spcAft>
              <a:buClr>
                <a:schemeClr val="dk1"/>
              </a:buClr>
              <a:buSzPts val="900"/>
              <a:buNone/>
              <a:defRPr sz="1600" b="1"/>
            </a:lvl5pPr>
            <a:lvl6pPr marL="3657509" lvl="5" indent="-304792" algn="l">
              <a:lnSpc>
                <a:spcPct val="90000"/>
              </a:lnSpc>
              <a:spcBef>
                <a:spcPts val="533"/>
              </a:spcBef>
              <a:spcAft>
                <a:spcPts val="0"/>
              </a:spcAft>
              <a:buClr>
                <a:schemeClr val="dk1"/>
              </a:buClr>
              <a:buSzPts val="900"/>
              <a:buNone/>
              <a:defRPr sz="1600" b="1"/>
            </a:lvl6pPr>
            <a:lvl7pPr marL="4267093" lvl="6" indent="-304792" algn="l">
              <a:lnSpc>
                <a:spcPct val="90000"/>
              </a:lnSpc>
              <a:spcBef>
                <a:spcPts val="533"/>
              </a:spcBef>
              <a:spcAft>
                <a:spcPts val="0"/>
              </a:spcAft>
              <a:buClr>
                <a:schemeClr val="dk1"/>
              </a:buClr>
              <a:buSzPts val="900"/>
              <a:buNone/>
              <a:defRPr sz="1600" b="1"/>
            </a:lvl7pPr>
            <a:lvl8pPr marL="4876678" lvl="7" indent="-304792" algn="l">
              <a:lnSpc>
                <a:spcPct val="90000"/>
              </a:lnSpc>
              <a:spcBef>
                <a:spcPts val="533"/>
              </a:spcBef>
              <a:spcAft>
                <a:spcPts val="0"/>
              </a:spcAft>
              <a:buClr>
                <a:schemeClr val="dk1"/>
              </a:buClr>
              <a:buSzPts val="900"/>
              <a:buNone/>
              <a:defRPr sz="1600" b="1"/>
            </a:lvl8pPr>
            <a:lvl9pPr marL="5486263" lvl="8" indent="-304792" algn="l">
              <a:lnSpc>
                <a:spcPct val="90000"/>
              </a:lnSpc>
              <a:spcBef>
                <a:spcPts val="533"/>
              </a:spcBef>
              <a:spcAft>
                <a:spcPts val="0"/>
              </a:spcAft>
              <a:buClr>
                <a:schemeClr val="dk1"/>
              </a:buClr>
              <a:buSzPts val="900"/>
              <a:buNone/>
              <a:defRPr sz="1600" b="1"/>
            </a:lvl9pPr>
          </a:lstStyle>
          <a:p>
            <a:endParaRPr/>
          </a:p>
        </p:txBody>
      </p:sp>
      <p:sp>
        <p:nvSpPr>
          <p:cNvPr id="81" name="Google Shape;81;p6"/>
          <p:cNvSpPr txBox="1">
            <a:spLocks noGrp="1"/>
          </p:cNvSpPr>
          <p:nvPr>
            <p:ph type="body" idx="2"/>
          </p:nvPr>
        </p:nvSpPr>
        <p:spPr>
          <a:xfrm>
            <a:off x="839788" y="2505075"/>
            <a:ext cx="5157600" cy="36844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82" name="Google Shape;82;p6"/>
          <p:cNvSpPr txBox="1">
            <a:spLocks noGrp="1"/>
          </p:cNvSpPr>
          <p:nvPr>
            <p:ph type="body" idx="3"/>
          </p:nvPr>
        </p:nvSpPr>
        <p:spPr>
          <a:xfrm>
            <a:off x="6172200" y="1681163"/>
            <a:ext cx="5183200" cy="824000"/>
          </a:xfrm>
          <a:prstGeom prst="rect">
            <a:avLst/>
          </a:prstGeom>
          <a:noFill/>
          <a:ln>
            <a:noFill/>
          </a:ln>
        </p:spPr>
        <p:txBody>
          <a:bodyPr spcFirstLastPara="1" wrap="square" lIns="51425" tIns="25700" rIns="51425" bIns="25700" anchor="b" anchorCtr="0">
            <a:normAutofit/>
          </a:bodyPr>
          <a:lstStyle>
            <a:lvl1pPr marL="609585" lvl="0" indent="-304792" algn="l">
              <a:lnSpc>
                <a:spcPct val="90000"/>
              </a:lnSpc>
              <a:spcBef>
                <a:spcPts val="1067"/>
              </a:spcBef>
              <a:spcAft>
                <a:spcPts val="0"/>
              </a:spcAft>
              <a:buClr>
                <a:schemeClr val="dk1"/>
              </a:buClr>
              <a:buSzPts val="1400"/>
              <a:buNone/>
              <a:defRPr sz="2400" b="1"/>
            </a:lvl1pPr>
            <a:lvl2pPr marL="1219170" lvl="1" indent="-304792" algn="l">
              <a:lnSpc>
                <a:spcPct val="90000"/>
              </a:lnSpc>
              <a:spcBef>
                <a:spcPts val="533"/>
              </a:spcBef>
              <a:spcAft>
                <a:spcPts val="0"/>
              </a:spcAft>
              <a:buClr>
                <a:schemeClr val="dk1"/>
              </a:buClr>
              <a:buSzPts val="1100"/>
              <a:buNone/>
              <a:defRPr sz="2000" b="1"/>
            </a:lvl2pPr>
            <a:lvl3pPr marL="1828754" lvl="2" indent="-304792" algn="l">
              <a:lnSpc>
                <a:spcPct val="90000"/>
              </a:lnSpc>
              <a:spcBef>
                <a:spcPts val="533"/>
              </a:spcBef>
              <a:spcAft>
                <a:spcPts val="0"/>
              </a:spcAft>
              <a:buClr>
                <a:schemeClr val="dk1"/>
              </a:buClr>
              <a:buSzPts val="1100"/>
              <a:buNone/>
              <a:defRPr sz="1867" b="1"/>
            </a:lvl3pPr>
            <a:lvl4pPr marL="2438339" lvl="3" indent="-304792" algn="l">
              <a:lnSpc>
                <a:spcPct val="90000"/>
              </a:lnSpc>
              <a:spcBef>
                <a:spcPts val="533"/>
              </a:spcBef>
              <a:spcAft>
                <a:spcPts val="0"/>
              </a:spcAft>
              <a:buClr>
                <a:schemeClr val="dk1"/>
              </a:buClr>
              <a:buSzPts val="900"/>
              <a:buNone/>
              <a:defRPr sz="1600" b="1"/>
            </a:lvl4pPr>
            <a:lvl5pPr marL="3047924" lvl="4" indent="-304792" algn="l">
              <a:lnSpc>
                <a:spcPct val="90000"/>
              </a:lnSpc>
              <a:spcBef>
                <a:spcPts val="533"/>
              </a:spcBef>
              <a:spcAft>
                <a:spcPts val="0"/>
              </a:spcAft>
              <a:buClr>
                <a:schemeClr val="dk1"/>
              </a:buClr>
              <a:buSzPts val="900"/>
              <a:buNone/>
              <a:defRPr sz="1600" b="1"/>
            </a:lvl5pPr>
            <a:lvl6pPr marL="3657509" lvl="5" indent="-304792" algn="l">
              <a:lnSpc>
                <a:spcPct val="90000"/>
              </a:lnSpc>
              <a:spcBef>
                <a:spcPts val="533"/>
              </a:spcBef>
              <a:spcAft>
                <a:spcPts val="0"/>
              </a:spcAft>
              <a:buClr>
                <a:schemeClr val="dk1"/>
              </a:buClr>
              <a:buSzPts val="900"/>
              <a:buNone/>
              <a:defRPr sz="1600" b="1"/>
            </a:lvl6pPr>
            <a:lvl7pPr marL="4267093" lvl="6" indent="-304792" algn="l">
              <a:lnSpc>
                <a:spcPct val="90000"/>
              </a:lnSpc>
              <a:spcBef>
                <a:spcPts val="533"/>
              </a:spcBef>
              <a:spcAft>
                <a:spcPts val="0"/>
              </a:spcAft>
              <a:buClr>
                <a:schemeClr val="dk1"/>
              </a:buClr>
              <a:buSzPts val="900"/>
              <a:buNone/>
              <a:defRPr sz="1600" b="1"/>
            </a:lvl7pPr>
            <a:lvl8pPr marL="4876678" lvl="7" indent="-304792" algn="l">
              <a:lnSpc>
                <a:spcPct val="90000"/>
              </a:lnSpc>
              <a:spcBef>
                <a:spcPts val="533"/>
              </a:spcBef>
              <a:spcAft>
                <a:spcPts val="0"/>
              </a:spcAft>
              <a:buClr>
                <a:schemeClr val="dk1"/>
              </a:buClr>
              <a:buSzPts val="900"/>
              <a:buNone/>
              <a:defRPr sz="1600" b="1"/>
            </a:lvl8pPr>
            <a:lvl9pPr marL="5486263" lvl="8" indent="-304792" algn="l">
              <a:lnSpc>
                <a:spcPct val="90000"/>
              </a:lnSpc>
              <a:spcBef>
                <a:spcPts val="533"/>
              </a:spcBef>
              <a:spcAft>
                <a:spcPts val="0"/>
              </a:spcAft>
              <a:buClr>
                <a:schemeClr val="dk1"/>
              </a:buClr>
              <a:buSzPts val="900"/>
              <a:buNone/>
              <a:defRPr sz="1600" b="1"/>
            </a:lvl9pPr>
          </a:lstStyle>
          <a:p>
            <a:endParaRPr/>
          </a:p>
        </p:txBody>
      </p:sp>
      <p:sp>
        <p:nvSpPr>
          <p:cNvPr id="83" name="Google Shape;83;p6"/>
          <p:cNvSpPr txBox="1">
            <a:spLocks noGrp="1"/>
          </p:cNvSpPr>
          <p:nvPr>
            <p:ph type="body" idx="4"/>
          </p:nvPr>
        </p:nvSpPr>
        <p:spPr>
          <a:xfrm>
            <a:off x="6172200" y="2505075"/>
            <a:ext cx="5183200" cy="36844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84" name="Google Shape;84;p6"/>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85" name="Google Shape;85;p6"/>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86" name="Google Shape;86;p6"/>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87" name="Google Shape;87;p6"/>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7"/>
          <p:cNvSpPr txBox="1">
            <a:spLocks noGrp="1"/>
          </p:cNvSpPr>
          <p:nvPr>
            <p:ph type="title"/>
          </p:nvPr>
        </p:nvSpPr>
        <p:spPr>
          <a:xfrm>
            <a:off x="838200" y="365125"/>
            <a:ext cx="10515600" cy="1325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90" name="Google Shape;90;p7"/>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91" name="Google Shape;91;p7"/>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92" name="Google Shape;92;p7"/>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93" name="Google Shape;93;p7"/>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
        <p:nvSpPr>
          <p:cNvPr id="95" name="Google Shape;95;p8"/>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96" name="Google Shape;96;p8"/>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97" name="Google Shape;97;p8"/>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98" name="Google Shape;98;p8"/>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9"/>
          <p:cNvSpPr txBox="1">
            <a:spLocks noGrp="1"/>
          </p:cNvSpPr>
          <p:nvPr>
            <p:ph type="title"/>
          </p:nvPr>
        </p:nvSpPr>
        <p:spPr>
          <a:xfrm>
            <a:off x="839788" y="457200"/>
            <a:ext cx="3932400" cy="1600400"/>
          </a:xfrm>
          <a:prstGeom prst="rect">
            <a:avLst/>
          </a:prstGeom>
          <a:noFill/>
          <a:ln>
            <a:noFill/>
          </a:ln>
        </p:spPr>
        <p:txBody>
          <a:bodyPr spcFirstLastPara="1" wrap="square" lIns="51425" tIns="25700" rIns="51425" bIns="25700" anchor="b" anchorCtr="0">
            <a:normAutofit/>
          </a:bodyPr>
          <a:lstStyle>
            <a:lvl1pPr lvl="0" algn="l">
              <a:lnSpc>
                <a:spcPct val="90000"/>
              </a:lnSpc>
              <a:spcBef>
                <a:spcPts val="0"/>
              </a:spcBef>
              <a:spcAft>
                <a:spcPts val="0"/>
              </a:spcAft>
              <a:buClr>
                <a:schemeClr val="dk1"/>
              </a:buClr>
              <a:buSzPts val="1800"/>
              <a:buFont typeface="Roboto Black"/>
              <a:buNone/>
              <a:defRPr sz="32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1" name="Google Shape;101;p9"/>
          <p:cNvSpPr txBox="1">
            <a:spLocks noGrp="1"/>
          </p:cNvSpPr>
          <p:nvPr>
            <p:ph type="body" idx="1"/>
          </p:nvPr>
        </p:nvSpPr>
        <p:spPr>
          <a:xfrm>
            <a:off x="5183188" y="987425"/>
            <a:ext cx="6172400" cy="4873600"/>
          </a:xfrm>
          <a:prstGeom prst="rect">
            <a:avLst/>
          </a:prstGeom>
          <a:noFill/>
          <a:ln>
            <a:noFill/>
          </a:ln>
        </p:spPr>
        <p:txBody>
          <a:bodyPr spcFirstLastPara="1" wrap="square" lIns="51425" tIns="25700" rIns="51425" bIns="25700" anchor="t" anchorCtr="0">
            <a:normAutofit/>
          </a:bodyPr>
          <a:lstStyle>
            <a:lvl1pPr marL="609585" lvl="0" indent="-457189" algn="l">
              <a:lnSpc>
                <a:spcPct val="90000"/>
              </a:lnSpc>
              <a:spcBef>
                <a:spcPts val="1067"/>
              </a:spcBef>
              <a:spcAft>
                <a:spcPts val="0"/>
              </a:spcAft>
              <a:buClr>
                <a:schemeClr val="dk1"/>
              </a:buClr>
              <a:buSzPts val="1800"/>
              <a:buChar char="•"/>
              <a:defRPr sz="3200"/>
            </a:lvl1pPr>
            <a:lvl2pPr marL="1219170" lvl="1" indent="-440256" algn="l">
              <a:lnSpc>
                <a:spcPct val="90000"/>
              </a:lnSpc>
              <a:spcBef>
                <a:spcPts val="533"/>
              </a:spcBef>
              <a:spcAft>
                <a:spcPts val="0"/>
              </a:spcAft>
              <a:buClr>
                <a:schemeClr val="dk1"/>
              </a:buClr>
              <a:buSzPts val="1600"/>
              <a:buChar char="•"/>
              <a:defRPr sz="2800"/>
            </a:lvl2pPr>
            <a:lvl3pPr marL="1828754" lvl="2" indent="-423323" algn="l">
              <a:lnSpc>
                <a:spcPct val="90000"/>
              </a:lnSpc>
              <a:spcBef>
                <a:spcPts val="533"/>
              </a:spcBef>
              <a:spcAft>
                <a:spcPts val="0"/>
              </a:spcAft>
              <a:buClr>
                <a:schemeClr val="dk1"/>
              </a:buClr>
              <a:buSzPts val="1400"/>
              <a:buChar char="•"/>
              <a:defRPr sz="2400"/>
            </a:lvl3pPr>
            <a:lvl4pPr marL="2438339" lvl="3" indent="-397923" algn="l">
              <a:lnSpc>
                <a:spcPct val="90000"/>
              </a:lnSpc>
              <a:spcBef>
                <a:spcPts val="533"/>
              </a:spcBef>
              <a:spcAft>
                <a:spcPts val="0"/>
              </a:spcAft>
              <a:buClr>
                <a:schemeClr val="dk1"/>
              </a:buClr>
              <a:buSzPts val="1100"/>
              <a:buChar char="•"/>
              <a:defRPr sz="2000"/>
            </a:lvl4pPr>
            <a:lvl5pPr marL="3047924" lvl="4" indent="-397923" algn="l">
              <a:lnSpc>
                <a:spcPct val="90000"/>
              </a:lnSpc>
              <a:spcBef>
                <a:spcPts val="533"/>
              </a:spcBef>
              <a:spcAft>
                <a:spcPts val="0"/>
              </a:spcAft>
              <a:buClr>
                <a:schemeClr val="dk1"/>
              </a:buClr>
              <a:buSzPts val="1100"/>
              <a:buChar char="•"/>
              <a:defRPr sz="2000"/>
            </a:lvl5pPr>
            <a:lvl6pPr marL="3657509" lvl="5" indent="-397923" algn="l">
              <a:lnSpc>
                <a:spcPct val="90000"/>
              </a:lnSpc>
              <a:spcBef>
                <a:spcPts val="533"/>
              </a:spcBef>
              <a:spcAft>
                <a:spcPts val="0"/>
              </a:spcAft>
              <a:buClr>
                <a:schemeClr val="dk1"/>
              </a:buClr>
              <a:buSzPts val="1100"/>
              <a:buChar char="•"/>
              <a:defRPr sz="2000"/>
            </a:lvl6pPr>
            <a:lvl7pPr marL="4267093" lvl="6" indent="-397923" algn="l">
              <a:lnSpc>
                <a:spcPct val="90000"/>
              </a:lnSpc>
              <a:spcBef>
                <a:spcPts val="533"/>
              </a:spcBef>
              <a:spcAft>
                <a:spcPts val="0"/>
              </a:spcAft>
              <a:buClr>
                <a:schemeClr val="dk1"/>
              </a:buClr>
              <a:buSzPts val="1100"/>
              <a:buChar char="•"/>
              <a:defRPr sz="2000"/>
            </a:lvl7pPr>
            <a:lvl8pPr marL="4876678" lvl="7" indent="-397923" algn="l">
              <a:lnSpc>
                <a:spcPct val="90000"/>
              </a:lnSpc>
              <a:spcBef>
                <a:spcPts val="533"/>
              </a:spcBef>
              <a:spcAft>
                <a:spcPts val="0"/>
              </a:spcAft>
              <a:buClr>
                <a:schemeClr val="dk1"/>
              </a:buClr>
              <a:buSzPts val="1100"/>
              <a:buChar char="•"/>
              <a:defRPr sz="2000"/>
            </a:lvl8pPr>
            <a:lvl9pPr marL="5486263" lvl="8" indent="-397923" algn="l">
              <a:lnSpc>
                <a:spcPct val="90000"/>
              </a:lnSpc>
              <a:spcBef>
                <a:spcPts val="533"/>
              </a:spcBef>
              <a:spcAft>
                <a:spcPts val="0"/>
              </a:spcAft>
              <a:buClr>
                <a:schemeClr val="dk1"/>
              </a:buClr>
              <a:buSzPts val="1100"/>
              <a:buChar char="•"/>
              <a:defRPr sz="2000"/>
            </a:lvl9pPr>
          </a:lstStyle>
          <a:p>
            <a:endParaRPr/>
          </a:p>
        </p:txBody>
      </p:sp>
      <p:sp>
        <p:nvSpPr>
          <p:cNvPr id="102" name="Google Shape;102;p9"/>
          <p:cNvSpPr txBox="1">
            <a:spLocks noGrp="1"/>
          </p:cNvSpPr>
          <p:nvPr>
            <p:ph type="body" idx="2"/>
          </p:nvPr>
        </p:nvSpPr>
        <p:spPr>
          <a:xfrm>
            <a:off x="839788" y="2057400"/>
            <a:ext cx="3932400" cy="3811600"/>
          </a:xfrm>
          <a:prstGeom prst="rect">
            <a:avLst/>
          </a:prstGeom>
          <a:noFill/>
          <a:ln>
            <a:noFill/>
          </a:ln>
        </p:spPr>
        <p:txBody>
          <a:bodyPr spcFirstLastPara="1" wrap="square" lIns="51425" tIns="25700" rIns="51425" bIns="25700" anchor="t" anchorCtr="0">
            <a:normAutofit/>
          </a:bodyPr>
          <a:lstStyle>
            <a:lvl1pPr marL="609585" lvl="0" indent="-304792" algn="l">
              <a:lnSpc>
                <a:spcPct val="90000"/>
              </a:lnSpc>
              <a:spcBef>
                <a:spcPts val="1067"/>
              </a:spcBef>
              <a:spcAft>
                <a:spcPts val="0"/>
              </a:spcAft>
              <a:buClr>
                <a:schemeClr val="dk1"/>
              </a:buClr>
              <a:buSzPts val="900"/>
              <a:buNone/>
              <a:defRPr sz="1600"/>
            </a:lvl1pPr>
            <a:lvl2pPr marL="1219170" lvl="1" indent="-304792" algn="l">
              <a:lnSpc>
                <a:spcPct val="90000"/>
              </a:lnSpc>
              <a:spcBef>
                <a:spcPts val="533"/>
              </a:spcBef>
              <a:spcAft>
                <a:spcPts val="0"/>
              </a:spcAft>
              <a:buClr>
                <a:schemeClr val="dk1"/>
              </a:buClr>
              <a:buSzPts val="800"/>
              <a:buNone/>
              <a:defRPr sz="1467"/>
            </a:lvl2pPr>
            <a:lvl3pPr marL="1828754" lvl="2" indent="-304792" algn="l">
              <a:lnSpc>
                <a:spcPct val="90000"/>
              </a:lnSpc>
              <a:spcBef>
                <a:spcPts val="533"/>
              </a:spcBef>
              <a:spcAft>
                <a:spcPts val="0"/>
              </a:spcAft>
              <a:buClr>
                <a:schemeClr val="dk1"/>
              </a:buClr>
              <a:buSzPts val="700"/>
              <a:buNone/>
              <a:defRPr sz="1200"/>
            </a:lvl3pPr>
            <a:lvl4pPr marL="2438339" lvl="3" indent="-304792" algn="l">
              <a:lnSpc>
                <a:spcPct val="90000"/>
              </a:lnSpc>
              <a:spcBef>
                <a:spcPts val="533"/>
              </a:spcBef>
              <a:spcAft>
                <a:spcPts val="0"/>
              </a:spcAft>
              <a:buClr>
                <a:schemeClr val="dk1"/>
              </a:buClr>
              <a:buSzPts val="600"/>
              <a:buNone/>
              <a:defRPr sz="1067"/>
            </a:lvl4pPr>
            <a:lvl5pPr marL="3047924" lvl="4" indent="-304792" algn="l">
              <a:lnSpc>
                <a:spcPct val="90000"/>
              </a:lnSpc>
              <a:spcBef>
                <a:spcPts val="533"/>
              </a:spcBef>
              <a:spcAft>
                <a:spcPts val="0"/>
              </a:spcAft>
              <a:buClr>
                <a:schemeClr val="dk1"/>
              </a:buClr>
              <a:buSzPts val="600"/>
              <a:buNone/>
              <a:defRPr sz="1067"/>
            </a:lvl5pPr>
            <a:lvl6pPr marL="3657509" lvl="5" indent="-304792" algn="l">
              <a:lnSpc>
                <a:spcPct val="90000"/>
              </a:lnSpc>
              <a:spcBef>
                <a:spcPts val="533"/>
              </a:spcBef>
              <a:spcAft>
                <a:spcPts val="0"/>
              </a:spcAft>
              <a:buClr>
                <a:schemeClr val="dk1"/>
              </a:buClr>
              <a:buSzPts val="600"/>
              <a:buNone/>
              <a:defRPr sz="1067"/>
            </a:lvl6pPr>
            <a:lvl7pPr marL="4267093" lvl="6" indent="-304792" algn="l">
              <a:lnSpc>
                <a:spcPct val="90000"/>
              </a:lnSpc>
              <a:spcBef>
                <a:spcPts val="533"/>
              </a:spcBef>
              <a:spcAft>
                <a:spcPts val="0"/>
              </a:spcAft>
              <a:buClr>
                <a:schemeClr val="dk1"/>
              </a:buClr>
              <a:buSzPts val="600"/>
              <a:buNone/>
              <a:defRPr sz="1067"/>
            </a:lvl7pPr>
            <a:lvl8pPr marL="4876678" lvl="7" indent="-304792" algn="l">
              <a:lnSpc>
                <a:spcPct val="90000"/>
              </a:lnSpc>
              <a:spcBef>
                <a:spcPts val="533"/>
              </a:spcBef>
              <a:spcAft>
                <a:spcPts val="0"/>
              </a:spcAft>
              <a:buClr>
                <a:schemeClr val="dk1"/>
              </a:buClr>
              <a:buSzPts val="600"/>
              <a:buNone/>
              <a:defRPr sz="1067"/>
            </a:lvl8pPr>
            <a:lvl9pPr marL="5486263" lvl="8" indent="-304792" algn="l">
              <a:lnSpc>
                <a:spcPct val="90000"/>
              </a:lnSpc>
              <a:spcBef>
                <a:spcPts val="533"/>
              </a:spcBef>
              <a:spcAft>
                <a:spcPts val="0"/>
              </a:spcAft>
              <a:buClr>
                <a:schemeClr val="dk1"/>
              </a:buClr>
              <a:buSzPts val="600"/>
              <a:buNone/>
              <a:defRPr sz="1067"/>
            </a:lvl9pPr>
          </a:lstStyle>
          <a:p>
            <a:endParaRPr/>
          </a:p>
        </p:txBody>
      </p:sp>
      <p:sp>
        <p:nvSpPr>
          <p:cNvPr id="103" name="Google Shape;103;p9"/>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04" name="Google Shape;104;p9"/>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05" name="Google Shape;105;p9"/>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06" name="Google Shape;106;p9"/>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10"/>
          <p:cNvSpPr txBox="1">
            <a:spLocks noGrp="1"/>
          </p:cNvSpPr>
          <p:nvPr>
            <p:ph type="title"/>
          </p:nvPr>
        </p:nvSpPr>
        <p:spPr>
          <a:xfrm>
            <a:off x="839788" y="457200"/>
            <a:ext cx="3932400" cy="1600400"/>
          </a:xfrm>
          <a:prstGeom prst="rect">
            <a:avLst/>
          </a:prstGeom>
          <a:noFill/>
          <a:ln>
            <a:noFill/>
          </a:ln>
        </p:spPr>
        <p:txBody>
          <a:bodyPr spcFirstLastPara="1" wrap="square" lIns="51425" tIns="25700" rIns="51425" bIns="25700" anchor="b" anchorCtr="0">
            <a:normAutofit/>
          </a:bodyPr>
          <a:lstStyle>
            <a:lvl1pPr lvl="0" algn="l">
              <a:lnSpc>
                <a:spcPct val="90000"/>
              </a:lnSpc>
              <a:spcBef>
                <a:spcPts val="0"/>
              </a:spcBef>
              <a:spcAft>
                <a:spcPts val="0"/>
              </a:spcAft>
              <a:buClr>
                <a:schemeClr val="dk1"/>
              </a:buClr>
              <a:buSzPts val="1800"/>
              <a:buFont typeface="Roboto Black"/>
              <a:buNone/>
              <a:defRPr sz="32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09" name="Google Shape;109;p10"/>
          <p:cNvSpPr>
            <a:spLocks noGrp="1"/>
          </p:cNvSpPr>
          <p:nvPr>
            <p:ph type="pic" idx="2"/>
          </p:nvPr>
        </p:nvSpPr>
        <p:spPr>
          <a:xfrm>
            <a:off x="5183188" y="987425"/>
            <a:ext cx="6172400" cy="4873600"/>
          </a:xfrm>
          <a:prstGeom prst="rect">
            <a:avLst/>
          </a:prstGeom>
          <a:noFill/>
          <a:ln>
            <a:noFill/>
          </a:ln>
        </p:spPr>
      </p:sp>
      <p:sp>
        <p:nvSpPr>
          <p:cNvPr id="110" name="Google Shape;110;p10"/>
          <p:cNvSpPr txBox="1">
            <a:spLocks noGrp="1"/>
          </p:cNvSpPr>
          <p:nvPr>
            <p:ph type="body" idx="1"/>
          </p:nvPr>
        </p:nvSpPr>
        <p:spPr>
          <a:xfrm>
            <a:off x="839788" y="2057400"/>
            <a:ext cx="3932400" cy="3811600"/>
          </a:xfrm>
          <a:prstGeom prst="rect">
            <a:avLst/>
          </a:prstGeom>
          <a:noFill/>
          <a:ln>
            <a:noFill/>
          </a:ln>
        </p:spPr>
        <p:txBody>
          <a:bodyPr spcFirstLastPara="1" wrap="square" lIns="51425" tIns="25700" rIns="51425" bIns="25700" anchor="t" anchorCtr="0">
            <a:normAutofit/>
          </a:bodyPr>
          <a:lstStyle>
            <a:lvl1pPr marL="609585" lvl="0" indent="-304792" algn="l">
              <a:lnSpc>
                <a:spcPct val="90000"/>
              </a:lnSpc>
              <a:spcBef>
                <a:spcPts val="1067"/>
              </a:spcBef>
              <a:spcAft>
                <a:spcPts val="0"/>
              </a:spcAft>
              <a:buClr>
                <a:schemeClr val="dk1"/>
              </a:buClr>
              <a:buSzPts val="900"/>
              <a:buNone/>
              <a:defRPr sz="1600"/>
            </a:lvl1pPr>
            <a:lvl2pPr marL="1219170" lvl="1" indent="-304792" algn="l">
              <a:lnSpc>
                <a:spcPct val="90000"/>
              </a:lnSpc>
              <a:spcBef>
                <a:spcPts val="533"/>
              </a:spcBef>
              <a:spcAft>
                <a:spcPts val="0"/>
              </a:spcAft>
              <a:buClr>
                <a:schemeClr val="dk1"/>
              </a:buClr>
              <a:buSzPts val="800"/>
              <a:buNone/>
              <a:defRPr sz="1467"/>
            </a:lvl2pPr>
            <a:lvl3pPr marL="1828754" lvl="2" indent="-304792" algn="l">
              <a:lnSpc>
                <a:spcPct val="90000"/>
              </a:lnSpc>
              <a:spcBef>
                <a:spcPts val="533"/>
              </a:spcBef>
              <a:spcAft>
                <a:spcPts val="0"/>
              </a:spcAft>
              <a:buClr>
                <a:schemeClr val="dk1"/>
              </a:buClr>
              <a:buSzPts val="700"/>
              <a:buNone/>
              <a:defRPr sz="1200"/>
            </a:lvl3pPr>
            <a:lvl4pPr marL="2438339" lvl="3" indent="-304792" algn="l">
              <a:lnSpc>
                <a:spcPct val="90000"/>
              </a:lnSpc>
              <a:spcBef>
                <a:spcPts val="533"/>
              </a:spcBef>
              <a:spcAft>
                <a:spcPts val="0"/>
              </a:spcAft>
              <a:buClr>
                <a:schemeClr val="dk1"/>
              </a:buClr>
              <a:buSzPts val="600"/>
              <a:buNone/>
              <a:defRPr sz="1067"/>
            </a:lvl4pPr>
            <a:lvl5pPr marL="3047924" lvl="4" indent="-304792" algn="l">
              <a:lnSpc>
                <a:spcPct val="90000"/>
              </a:lnSpc>
              <a:spcBef>
                <a:spcPts val="533"/>
              </a:spcBef>
              <a:spcAft>
                <a:spcPts val="0"/>
              </a:spcAft>
              <a:buClr>
                <a:schemeClr val="dk1"/>
              </a:buClr>
              <a:buSzPts val="600"/>
              <a:buNone/>
              <a:defRPr sz="1067"/>
            </a:lvl5pPr>
            <a:lvl6pPr marL="3657509" lvl="5" indent="-304792" algn="l">
              <a:lnSpc>
                <a:spcPct val="90000"/>
              </a:lnSpc>
              <a:spcBef>
                <a:spcPts val="533"/>
              </a:spcBef>
              <a:spcAft>
                <a:spcPts val="0"/>
              </a:spcAft>
              <a:buClr>
                <a:schemeClr val="dk1"/>
              </a:buClr>
              <a:buSzPts val="600"/>
              <a:buNone/>
              <a:defRPr sz="1067"/>
            </a:lvl6pPr>
            <a:lvl7pPr marL="4267093" lvl="6" indent="-304792" algn="l">
              <a:lnSpc>
                <a:spcPct val="90000"/>
              </a:lnSpc>
              <a:spcBef>
                <a:spcPts val="533"/>
              </a:spcBef>
              <a:spcAft>
                <a:spcPts val="0"/>
              </a:spcAft>
              <a:buClr>
                <a:schemeClr val="dk1"/>
              </a:buClr>
              <a:buSzPts val="600"/>
              <a:buNone/>
              <a:defRPr sz="1067"/>
            </a:lvl7pPr>
            <a:lvl8pPr marL="4876678" lvl="7" indent="-304792" algn="l">
              <a:lnSpc>
                <a:spcPct val="90000"/>
              </a:lnSpc>
              <a:spcBef>
                <a:spcPts val="533"/>
              </a:spcBef>
              <a:spcAft>
                <a:spcPts val="0"/>
              </a:spcAft>
              <a:buClr>
                <a:schemeClr val="dk1"/>
              </a:buClr>
              <a:buSzPts val="600"/>
              <a:buNone/>
              <a:defRPr sz="1067"/>
            </a:lvl8pPr>
            <a:lvl9pPr marL="5486263" lvl="8" indent="-304792" algn="l">
              <a:lnSpc>
                <a:spcPct val="90000"/>
              </a:lnSpc>
              <a:spcBef>
                <a:spcPts val="533"/>
              </a:spcBef>
              <a:spcAft>
                <a:spcPts val="0"/>
              </a:spcAft>
              <a:buClr>
                <a:schemeClr val="dk1"/>
              </a:buClr>
              <a:buSzPts val="600"/>
              <a:buNone/>
              <a:defRPr sz="1067"/>
            </a:lvl9pPr>
          </a:lstStyle>
          <a:p>
            <a:endParaRPr/>
          </a:p>
        </p:txBody>
      </p:sp>
      <p:sp>
        <p:nvSpPr>
          <p:cNvPr id="111" name="Google Shape;111;p10"/>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12" name="Google Shape;112;p10"/>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13" name="Google Shape;113;p10"/>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14" name="Google Shape;114;p10"/>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5"/>
        <p:cNvGrpSpPr/>
        <p:nvPr/>
      </p:nvGrpSpPr>
      <p:grpSpPr>
        <a:xfrm>
          <a:off x="0" y="0"/>
          <a:ext cx="0" cy="0"/>
          <a:chOff x="0" y="0"/>
          <a:chExt cx="0" cy="0"/>
        </a:xfrm>
      </p:grpSpPr>
      <p:sp>
        <p:nvSpPr>
          <p:cNvPr id="116" name="Google Shape;116;p11"/>
          <p:cNvSpPr txBox="1">
            <a:spLocks noGrp="1"/>
          </p:cNvSpPr>
          <p:nvPr>
            <p:ph type="title"/>
          </p:nvPr>
        </p:nvSpPr>
        <p:spPr>
          <a:xfrm>
            <a:off x="838200" y="365125"/>
            <a:ext cx="10515600" cy="1325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17" name="Google Shape;117;p11"/>
          <p:cNvSpPr txBox="1">
            <a:spLocks noGrp="1"/>
          </p:cNvSpPr>
          <p:nvPr>
            <p:ph type="body" idx="1"/>
          </p:nvPr>
        </p:nvSpPr>
        <p:spPr>
          <a:xfrm rot="5400000">
            <a:off x="3920400" y="-1256575"/>
            <a:ext cx="4351200" cy="105156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118" name="Google Shape;118;p11"/>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19" name="Google Shape;119;p11"/>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20" name="Google Shape;120;p11"/>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21" name="Google Shape;121;p11"/>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2"/>
        <p:cNvGrpSpPr/>
        <p:nvPr/>
      </p:nvGrpSpPr>
      <p:grpSpPr>
        <a:xfrm>
          <a:off x="0" y="0"/>
          <a:ext cx="0" cy="0"/>
          <a:chOff x="0" y="0"/>
          <a:chExt cx="0" cy="0"/>
        </a:xfrm>
      </p:grpSpPr>
      <p:sp>
        <p:nvSpPr>
          <p:cNvPr id="123" name="Google Shape;123;p12"/>
          <p:cNvSpPr txBox="1">
            <a:spLocks noGrp="1"/>
          </p:cNvSpPr>
          <p:nvPr>
            <p:ph type="title"/>
          </p:nvPr>
        </p:nvSpPr>
        <p:spPr>
          <a:xfrm rot="5400000">
            <a:off x="7133400" y="1956725"/>
            <a:ext cx="5812000" cy="26288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24" name="Google Shape;124;p12"/>
          <p:cNvSpPr txBox="1">
            <a:spLocks noGrp="1"/>
          </p:cNvSpPr>
          <p:nvPr>
            <p:ph type="body" idx="1"/>
          </p:nvPr>
        </p:nvSpPr>
        <p:spPr>
          <a:xfrm rot="5400000">
            <a:off x="1799300" y="-596075"/>
            <a:ext cx="5812000" cy="7734400"/>
          </a:xfrm>
          <a:prstGeom prst="rect">
            <a:avLst/>
          </a:prstGeom>
          <a:noFill/>
          <a:ln>
            <a:noFill/>
          </a:ln>
        </p:spPr>
        <p:txBody>
          <a:bodyPr spcFirstLastPara="1" wrap="square" lIns="51425" tIns="25700" rIns="51425" bIns="25700" anchor="t" anchorCtr="0">
            <a:normAutofit/>
          </a:bodyPr>
          <a:lstStyle>
            <a:lvl1pPr marL="609585" lvl="0" indent="-397923" algn="l">
              <a:lnSpc>
                <a:spcPct val="90000"/>
              </a:lnSpc>
              <a:spcBef>
                <a:spcPts val="1067"/>
              </a:spcBef>
              <a:spcAft>
                <a:spcPts val="0"/>
              </a:spcAft>
              <a:buClr>
                <a:schemeClr val="dk1"/>
              </a:buClr>
              <a:buSzPts val="1100"/>
              <a:buChar char="•"/>
              <a:defRPr/>
            </a:lvl1pPr>
            <a:lvl2pPr marL="1219170" lvl="1" indent="-397923" algn="l">
              <a:lnSpc>
                <a:spcPct val="90000"/>
              </a:lnSpc>
              <a:spcBef>
                <a:spcPts val="533"/>
              </a:spcBef>
              <a:spcAft>
                <a:spcPts val="0"/>
              </a:spcAft>
              <a:buClr>
                <a:schemeClr val="dk1"/>
              </a:buClr>
              <a:buSzPts val="1100"/>
              <a:buChar char="•"/>
              <a:defRPr/>
            </a:lvl2pPr>
            <a:lvl3pPr marL="1828754" lvl="2" indent="-397923" algn="l">
              <a:lnSpc>
                <a:spcPct val="90000"/>
              </a:lnSpc>
              <a:spcBef>
                <a:spcPts val="533"/>
              </a:spcBef>
              <a:spcAft>
                <a:spcPts val="0"/>
              </a:spcAft>
              <a:buClr>
                <a:schemeClr val="dk1"/>
              </a:buClr>
              <a:buSzPts val="1100"/>
              <a:buChar char="•"/>
              <a:defRPr/>
            </a:lvl3pPr>
            <a:lvl4pPr marL="2438339" lvl="3" indent="-397923" algn="l">
              <a:lnSpc>
                <a:spcPct val="90000"/>
              </a:lnSpc>
              <a:spcBef>
                <a:spcPts val="533"/>
              </a:spcBef>
              <a:spcAft>
                <a:spcPts val="0"/>
              </a:spcAft>
              <a:buClr>
                <a:schemeClr val="dk1"/>
              </a:buClr>
              <a:buSzPts val="1100"/>
              <a:buChar char="•"/>
              <a:defRPr/>
            </a:lvl4pPr>
            <a:lvl5pPr marL="3047924" lvl="4" indent="-397923" algn="l">
              <a:lnSpc>
                <a:spcPct val="90000"/>
              </a:lnSpc>
              <a:spcBef>
                <a:spcPts val="533"/>
              </a:spcBef>
              <a:spcAft>
                <a:spcPts val="0"/>
              </a:spcAft>
              <a:buClr>
                <a:schemeClr val="dk1"/>
              </a:buClr>
              <a:buSzPts val="1100"/>
              <a:buChar char="•"/>
              <a:defRPr/>
            </a:lvl5pPr>
            <a:lvl6pPr marL="3657509" lvl="5" indent="-397923" algn="l">
              <a:lnSpc>
                <a:spcPct val="90000"/>
              </a:lnSpc>
              <a:spcBef>
                <a:spcPts val="533"/>
              </a:spcBef>
              <a:spcAft>
                <a:spcPts val="0"/>
              </a:spcAft>
              <a:buClr>
                <a:schemeClr val="dk1"/>
              </a:buClr>
              <a:buSzPts val="1100"/>
              <a:buChar char="•"/>
              <a:defRPr/>
            </a:lvl6pPr>
            <a:lvl7pPr marL="4267093" lvl="6" indent="-397923" algn="l">
              <a:lnSpc>
                <a:spcPct val="90000"/>
              </a:lnSpc>
              <a:spcBef>
                <a:spcPts val="533"/>
              </a:spcBef>
              <a:spcAft>
                <a:spcPts val="0"/>
              </a:spcAft>
              <a:buClr>
                <a:schemeClr val="dk1"/>
              </a:buClr>
              <a:buSzPts val="1100"/>
              <a:buChar char="•"/>
              <a:defRPr/>
            </a:lvl7pPr>
            <a:lvl8pPr marL="4876678" lvl="7" indent="-397923" algn="l">
              <a:lnSpc>
                <a:spcPct val="90000"/>
              </a:lnSpc>
              <a:spcBef>
                <a:spcPts val="533"/>
              </a:spcBef>
              <a:spcAft>
                <a:spcPts val="0"/>
              </a:spcAft>
              <a:buClr>
                <a:schemeClr val="dk1"/>
              </a:buClr>
              <a:buSzPts val="1100"/>
              <a:buChar char="•"/>
              <a:defRPr/>
            </a:lvl8pPr>
            <a:lvl9pPr marL="5486263" lvl="8" indent="-397923" algn="l">
              <a:lnSpc>
                <a:spcPct val="90000"/>
              </a:lnSpc>
              <a:spcBef>
                <a:spcPts val="533"/>
              </a:spcBef>
              <a:spcAft>
                <a:spcPts val="0"/>
              </a:spcAft>
              <a:buClr>
                <a:schemeClr val="dk1"/>
              </a:buClr>
              <a:buSzPts val="1100"/>
              <a:buChar char="•"/>
              <a:defRPr/>
            </a:lvl9pPr>
          </a:lstStyle>
          <a:p>
            <a:endParaRPr/>
          </a:p>
        </p:txBody>
      </p:sp>
      <p:sp>
        <p:nvSpPr>
          <p:cNvPr id="125" name="Google Shape;125;p12"/>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lvl="0" algn="l">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26" name="Google Shape;126;p12"/>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lvl="0" algn="ctr">
              <a:lnSpc>
                <a:spcPct val="100000"/>
              </a:lnSpc>
              <a:spcBef>
                <a:spcPts val="0"/>
              </a:spcBef>
              <a:spcAft>
                <a:spcPts val="0"/>
              </a:spcAft>
              <a:buClr>
                <a:srgbClr val="888FA7"/>
              </a:buClr>
              <a:buSzPts val="800"/>
              <a:buFont typeface="Roboto"/>
              <a:buNone/>
              <a:defRPr/>
            </a:lvl1pPr>
            <a:lvl2pPr lvl="1" algn="l">
              <a:lnSpc>
                <a:spcPct val="100000"/>
              </a:lnSpc>
              <a:spcBef>
                <a:spcPts val="0"/>
              </a:spcBef>
              <a:spcAft>
                <a:spcPts val="0"/>
              </a:spcAft>
              <a:buClr>
                <a:schemeClr val="dk1"/>
              </a:buClr>
              <a:buSzPts val="800"/>
              <a:buFont typeface="Roboto"/>
              <a:buNone/>
              <a:defRPr/>
            </a:lvl2pPr>
            <a:lvl3pPr lvl="2" algn="l">
              <a:lnSpc>
                <a:spcPct val="100000"/>
              </a:lnSpc>
              <a:spcBef>
                <a:spcPts val="0"/>
              </a:spcBef>
              <a:spcAft>
                <a:spcPts val="0"/>
              </a:spcAft>
              <a:buClr>
                <a:schemeClr val="dk1"/>
              </a:buClr>
              <a:buSzPts val="800"/>
              <a:buFont typeface="Roboto"/>
              <a:buNone/>
              <a:defRPr/>
            </a:lvl3pPr>
            <a:lvl4pPr lvl="3" algn="l">
              <a:lnSpc>
                <a:spcPct val="100000"/>
              </a:lnSpc>
              <a:spcBef>
                <a:spcPts val="0"/>
              </a:spcBef>
              <a:spcAft>
                <a:spcPts val="0"/>
              </a:spcAft>
              <a:buClr>
                <a:schemeClr val="dk1"/>
              </a:buClr>
              <a:buSzPts val="800"/>
              <a:buFont typeface="Roboto"/>
              <a:buNone/>
              <a:defRPr/>
            </a:lvl4pPr>
            <a:lvl5pPr lvl="4" algn="l">
              <a:lnSpc>
                <a:spcPct val="100000"/>
              </a:lnSpc>
              <a:spcBef>
                <a:spcPts val="0"/>
              </a:spcBef>
              <a:spcAft>
                <a:spcPts val="0"/>
              </a:spcAft>
              <a:buClr>
                <a:schemeClr val="dk1"/>
              </a:buClr>
              <a:buSzPts val="800"/>
              <a:buFont typeface="Roboto"/>
              <a:buNone/>
              <a:defRPr/>
            </a:lvl5pPr>
            <a:lvl6pPr lvl="5" algn="l">
              <a:lnSpc>
                <a:spcPct val="100000"/>
              </a:lnSpc>
              <a:spcBef>
                <a:spcPts val="0"/>
              </a:spcBef>
              <a:spcAft>
                <a:spcPts val="0"/>
              </a:spcAft>
              <a:buClr>
                <a:schemeClr val="dk1"/>
              </a:buClr>
              <a:buSzPts val="800"/>
              <a:buFont typeface="Roboto"/>
              <a:buNone/>
              <a:defRPr/>
            </a:lvl6pPr>
            <a:lvl7pPr lvl="6" algn="l">
              <a:lnSpc>
                <a:spcPct val="100000"/>
              </a:lnSpc>
              <a:spcBef>
                <a:spcPts val="0"/>
              </a:spcBef>
              <a:spcAft>
                <a:spcPts val="0"/>
              </a:spcAft>
              <a:buClr>
                <a:schemeClr val="dk1"/>
              </a:buClr>
              <a:buSzPts val="800"/>
              <a:buFont typeface="Roboto"/>
              <a:buNone/>
              <a:defRPr/>
            </a:lvl7pPr>
            <a:lvl8pPr lvl="7" algn="l">
              <a:lnSpc>
                <a:spcPct val="100000"/>
              </a:lnSpc>
              <a:spcBef>
                <a:spcPts val="0"/>
              </a:spcBef>
              <a:spcAft>
                <a:spcPts val="0"/>
              </a:spcAft>
              <a:buClr>
                <a:schemeClr val="dk1"/>
              </a:buClr>
              <a:buSzPts val="800"/>
              <a:buFont typeface="Roboto"/>
              <a:buNone/>
              <a:defRPr/>
            </a:lvl8pPr>
            <a:lvl9pPr lvl="8" algn="l">
              <a:lnSpc>
                <a:spcPct val="100000"/>
              </a:lnSpc>
              <a:spcBef>
                <a:spcPts val="0"/>
              </a:spcBef>
              <a:spcAft>
                <a:spcPts val="0"/>
              </a:spcAft>
              <a:buClr>
                <a:schemeClr val="dk1"/>
              </a:buClr>
              <a:buSzPts val="800"/>
              <a:buFont typeface="Roboto"/>
              <a:buNone/>
              <a:defRPr/>
            </a:lvl9pPr>
          </a:lstStyle>
          <a:p>
            <a:endParaRPr/>
          </a:p>
        </p:txBody>
      </p:sp>
      <p:sp>
        <p:nvSpPr>
          <p:cNvPr id="127" name="Google Shape;127;p12"/>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28" name="Google Shape;128;p12"/>
          <p:cNvPicPr preferRelativeResize="0"/>
          <p:nvPr/>
        </p:nvPicPr>
        <p:blipFill rotWithShape="1">
          <a:blip r:embed="rId2">
            <a:alphaModFix/>
          </a:blip>
          <a:srcRect/>
          <a:stretch/>
        </p:blipFill>
        <p:spPr>
          <a:xfrm>
            <a:off x="191443" y="5831449"/>
            <a:ext cx="981459" cy="783337"/>
          </a:xfrm>
          <a:prstGeom prst="rect">
            <a:avLst/>
          </a:prstGeom>
          <a:noFill/>
          <a:ln>
            <a:noFill/>
          </a:ln>
        </p:spPr>
      </p:pic>
    </p:spTree>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9"/>
        <p:cNvGrpSpPr/>
        <p:nvPr/>
      </p:nvGrpSpPr>
      <p:grpSpPr>
        <a:xfrm>
          <a:off x="0" y="0"/>
          <a:ext cx="0" cy="0"/>
          <a:chOff x="0" y="0"/>
          <a:chExt cx="0" cy="0"/>
        </a:xfrm>
      </p:grpSpPr>
      <p:sp>
        <p:nvSpPr>
          <p:cNvPr id="130" name="Google Shape;130;p13"/>
          <p:cNvSpPr txBox="1">
            <a:spLocks noGrp="1"/>
          </p:cNvSpPr>
          <p:nvPr>
            <p:ph type="ctrTitle"/>
          </p:nvPr>
        </p:nvSpPr>
        <p:spPr>
          <a:xfrm>
            <a:off x="415611" y="992767"/>
            <a:ext cx="11360800" cy="2736800"/>
          </a:xfrm>
          <a:prstGeom prst="rect">
            <a:avLst/>
          </a:prstGeom>
          <a:noFill/>
          <a:ln>
            <a:noFill/>
          </a:ln>
        </p:spPr>
        <p:txBody>
          <a:bodyPr spcFirstLastPara="1" wrap="square" lIns="51425" tIns="25700" rIns="51425" bIns="25700" anchor="b" anchorCtr="0">
            <a:normAutofit/>
          </a:bodyPr>
          <a:lstStyle>
            <a:lvl1pPr lvl="0" algn="ctr">
              <a:lnSpc>
                <a:spcPct val="90000"/>
              </a:lnSpc>
              <a:spcBef>
                <a:spcPts val="0"/>
              </a:spcBef>
              <a:spcAft>
                <a:spcPts val="0"/>
              </a:spcAft>
              <a:buSzPts val="3900"/>
              <a:buNone/>
              <a:defRPr sz="6933"/>
            </a:lvl1pPr>
            <a:lvl2pPr lvl="1" algn="ctr">
              <a:lnSpc>
                <a:spcPct val="100000"/>
              </a:lnSpc>
              <a:spcBef>
                <a:spcPts val="0"/>
              </a:spcBef>
              <a:spcAft>
                <a:spcPts val="0"/>
              </a:spcAft>
              <a:buSzPts val="3900"/>
              <a:buNone/>
              <a:defRPr sz="6933"/>
            </a:lvl2pPr>
            <a:lvl3pPr lvl="2" algn="ctr">
              <a:lnSpc>
                <a:spcPct val="100000"/>
              </a:lnSpc>
              <a:spcBef>
                <a:spcPts val="0"/>
              </a:spcBef>
              <a:spcAft>
                <a:spcPts val="0"/>
              </a:spcAft>
              <a:buSzPts val="3900"/>
              <a:buNone/>
              <a:defRPr sz="6933"/>
            </a:lvl3pPr>
            <a:lvl4pPr lvl="3" algn="ctr">
              <a:lnSpc>
                <a:spcPct val="100000"/>
              </a:lnSpc>
              <a:spcBef>
                <a:spcPts val="0"/>
              </a:spcBef>
              <a:spcAft>
                <a:spcPts val="0"/>
              </a:spcAft>
              <a:buSzPts val="3900"/>
              <a:buNone/>
              <a:defRPr sz="6933"/>
            </a:lvl4pPr>
            <a:lvl5pPr lvl="4" algn="ctr">
              <a:lnSpc>
                <a:spcPct val="100000"/>
              </a:lnSpc>
              <a:spcBef>
                <a:spcPts val="0"/>
              </a:spcBef>
              <a:spcAft>
                <a:spcPts val="0"/>
              </a:spcAft>
              <a:buSzPts val="3900"/>
              <a:buNone/>
              <a:defRPr sz="6933"/>
            </a:lvl5pPr>
            <a:lvl6pPr lvl="5" algn="ctr">
              <a:lnSpc>
                <a:spcPct val="100000"/>
              </a:lnSpc>
              <a:spcBef>
                <a:spcPts val="0"/>
              </a:spcBef>
              <a:spcAft>
                <a:spcPts val="0"/>
              </a:spcAft>
              <a:buSzPts val="3900"/>
              <a:buNone/>
              <a:defRPr sz="6933"/>
            </a:lvl6pPr>
            <a:lvl7pPr lvl="6" algn="ctr">
              <a:lnSpc>
                <a:spcPct val="100000"/>
              </a:lnSpc>
              <a:spcBef>
                <a:spcPts val="0"/>
              </a:spcBef>
              <a:spcAft>
                <a:spcPts val="0"/>
              </a:spcAft>
              <a:buSzPts val="3900"/>
              <a:buNone/>
              <a:defRPr sz="6933"/>
            </a:lvl7pPr>
            <a:lvl8pPr lvl="7" algn="ctr">
              <a:lnSpc>
                <a:spcPct val="100000"/>
              </a:lnSpc>
              <a:spcBef>
                <a:spcPts val="0"/>
              </a:spcBef>
              <a:spcAft>
                <a:spcPts val="0"/>
              </a:spcAft>
              <a:buSzPts val="3900"/>
              <a:buNone/>
              <a:defRPr sz="6933"/>
            </a:lvl8pPr>
            <a:lvl9pPr lvl="8" algn="ctr">
              <a:lnSpc>
                <a:spcPct val="100000"/>
              </a:lnSpc>
              <a:spcBef>
                <a:spcPts val="0"/>
              </a:spcBef>
              <a:spcAft>
                <a:spcPts val="0"/>
              </a:spcAft>
              <a:buSzPts val="3900"/>
              <a:buNone/>
              <a:defRPr sz="6933"/>
            </a:lvl9pPr>
          </a:lstStyle>
          <a:p>
            <a:endParaRPr/>
          </a:p>
        </p:txBody>
      </p:sp>
      <p:sp>
        <p:nvSpPr>
          <p:cNvPr id="131" name="Google Shape;131;p13"/>
          <p:cNvSpPr txBox="1">
            <a:spLocks noGrp="1"/>
          </p:cNvSpPr>
          <p:nvPr>
            <p:ph type="subTitle" idx="1"/>
          </p:nvPr>
        </p:nvSpPr>
        <p:spPr>
          <a:xfrm>
            <a:off x="415600" y="3778833"/>
            <a:ext cx="11360800" cy="1056800"/>
          </a:xfrm>
          <a:prstGeom prst="rect">
            <a:avLst/>
          </a:prstGeom>
          <a:noFill/>
          <a:ln>
            <a:noFill/>
          </a:ln>
        </p:spPr>
        <p:txBody>
          <a:bodyPr spcFirstLastPara="1" wrap="square" lIns="51425" tIns="25700" rIns="51425" bIns="25700" anchor="t" anchorCtr="0">
            <a:normAutofit/>
          </a:bodyPr>
          <a:lstStyle>
            <a:lvl1pPr lvl="0" algn="ctr">
              <a:lnSpc>
                <a:spcPct val="100000"/>
              </a:lnSpc>
              <a:spcBef>
                <a:spcPts val="1067"/>
              </a:spcBef>
              <a:spcAft>
                <a:spcPts val="0"/>
              </a:spcAft>
              <a:buSzPts val="2100"/>
              <a:buNone/>
              <a:defRPr sz="3733"/>
            </a:lvl1pPr>
            <a:lvl2pPr lvl="1" algn="ctr">
              <a:lnSpc>
                <a:spcPct val="100000"/>
              </a:lnSpc>
              <a:spcBef>
                <a:spcPts val="533"/>
              </a:spcBef>
              <a:spcAft>
                <a:spcPts val="0"/>
              </a:spcAft>
              <a:buSzPts val="2100"/>
              <a:buNone/>
              <a:defRPr sz="3733"/>
            </a:lvl2pPr>
            <a:lvl3pPr lvl="2" algn="ctr">
              <a:lnSpc>
                <a:spcPct val="100000"/>
              </a:lnSpc>
              <a:spcBef>
                <a:spcPts val="533"/>
              </a:spcBef>
              <a:spcAft>
                <a:spcPts val="0"/>
              </a:spcAft>
              <a:buSzPts val="2100"/>
              <a:buNone/>
              <a:defRPr sz="3733"/>
            </a:lvl3pPr>
            <a:lvl4pPr lvl="3" algn="ctr">
              <a:lnSpc>
                <a:spcPct val="100000"/>
              </a:lnSpc>
              <a:spcBef>
                <a:spcPts val="533"/>
              </a:spcBef>
              <a:spcAft>
                <a:spcPts val="0"/>
              </a:spcAft>
              <a:buSzPts val="2100"/>
              <a:buNone/>
              <a:defRPr sz="3733"/>
            </a:lvl4pPr>
            <a:lvl5pPr lvl="4" algn="ctr">
              <a:lnSpc>
                <a:spcPct val="100000"/>
              </a:lnSpc>
              <a:spcBef>
                <a:spcPts val="533"/>
              </a:spcBef>
              <a:spcAft>
                <a:spcPts val="0"/>
              </a:spcAft>
              <a:buSzPts val="2100"/>
              <a:buNone/>
              <a:defRPr sz="3733"/>
            </a:lvl5pPr>
            <a:lvl6pPr lvl="5" algn="ctr">
              <a:lnSpc>
                <a:spcPct val="100000"/>
              </a:lnSpc>
              <a:spcBef>
                <a:spcPts val="533"/>
              </a:spcBef>
              <a:spcAft>
                <a:spcPts val="0"/>
              </a:spcAft>
              <a:buSzPts val="2100"/>
              <a:buNone/>
              <a:defRPr sz="3733"/>
            </a:lvl6pPr>
            <a:lvl7pPr lvl="6" algn="ctr">
              <a:lnSpc>
                <a:spcPct val="100000"/>
              </a:lnSpc>
              <a:spcBef>
                <a:spcPts val="533"/>
              </a:spcBef>
              <a:spcAft>
                <a:spcPts val="0"/>
              </a:spcAft>
              <a:buSzPts val="2100"/>
              <a:buNone/>
              <a:defRPr sz="3733"/>
            </a:lvl7pPr>
            <a:lvl8pPr lvl="7" algn="ctr">
              <a:lnSpc>
                <a:spcPct val="100000"/>
              </a:lnSpc>
              <a:spcBef>
                <a:spcPts val="533"/>
              </a:spcBef>
              <a:spcAft>
                <a:spcPts val="0"/>
              </a:spcAft>
              <a:buSzPts val="2100"/>
              <a:buNone/>
              <a:defRPr sz="3733"/>
            </a:lvl8pPr>
            <a:lvl9pPr lvl="8" algn="ctr">
              <a:lnSpc>
                <a:spcPct val="100000"/>
              </a:lnSpc>
              <a:spcBef>
                <a:spcPts val="533"/>
              </a:spcBef>
              <a:spcAft>
                <a:spcPts val="0"/>
              </a:spcAft>
              <a:buSzPts val="2100"/>
              <a:buNone/>
              <a:defRPr sz="3733"/>
            </a:lvl9pPr>
          </a:lstStyle>
          <a:p>
            <a:endParaRPr/>
          </a:p>
        </p:txBody>
      </p:sp>
      <p:sp>
        <p:nvSpPr>
          <p:cNvPr id="132" name="Google Shape;132;p13"/>
          <p:cNvSpPr txBox="1">
            <a:spLocks noGrp="1"/>
          </p:cNvSpPr>
          <p:nvPr>
            <p:ph type="sldNum" idx="12"/>
          </p:nvPr>
        </p:nvSpPr>
        <p:spPr>
          <a:xfrm>
            <a:off x="11296611" y="6217623"/>
            <a:ext cx="731600" cy="52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415600" y="593367"/>
            <a:ext cx="11360800" cy="763600"/>
          </a:xfrm>
          <a:prstGeom prst="rect">
            <a:avLst/>
          </a:prstGeom>
          <a:noFill/>
          <a:ln>
            <a:noFill/>
          </a:ln>
        </p:spPr>
        <p:txBody>
          <a:bodyPr spcFirstLastPara="1" wrap="square" lIns="51425" tIns="25700" rIns="51425" bIns="25700" anchor="ctr" anchorCtr="0">
            <a:normAutofit/>
          </a:bodyPr>
          <a:lstStyle>
            <a:lvl1pPr lvl="0" algn="l">
              <a:lnSpc>
                <a:spcPct val="90000"/>
              </a:lnSpc>
              <a:spcBef>
                <a:spcPts val="0"/>
              </a:spcBef>
              <a:spcAft>
                <a:spcPts val="0"/>
              </a:spcAft>
              <a:buSzPts val="25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135" name="Google Shape;135;p14"/>
          <p:cNvSpPr txBox="1">
            <a:spLocks noGrp="1"/>
          </p:cNvSpPr>
          <p:nvPr>
            <p:ph type="body" idx="1"/>
          </p:nvPr>
        </p:nvSpPr>
        <p:spPr>
          <a:xfrm>
            <a:off x="415600" y="1536633"/>
            <a:ext cx="11360800" cy="4555200"/>
          </a:xfrm>
          <a:prstGeom prst="rect">
            <a:avLst/>
          </a:prstGeom>
          <a:noFill/>
          <a:ln>
            <a:noFill/>
          </a:ln>
        </p:spPr>
        <p:txBody>
          <a:bodyPr spcFirstLastPara="1" wrap="square" lIns="51425" tIns="25700" rIns="51425" bIns="25700" anchor="t" anchorCtr="0">
            <a:normAutofit/>
          </a:bodyPr>
          <a:lstStyle>
            <a:lvl1pPr marL="609585" lvl="0" indent="-440256" algn="l">
              <a:lnSpc>
                <a:spcPct val="90000"/>
              </a:lnSpc>
              <a:spcBef>
                <a:spcPts val="1067"/>
              </a:spcBef>
              <a:spcAft>
                <a:spcPts val="0"/>
              </a:spcAft>
              <a:buSzPts val="1600"/>
              <a:buChar char="•"/>
              <a:defRPr/>
            </a:lvl1pPr>
            <a:lvl2pPr marL="1219170" lvl="1" indent="-423323" algn="l">
              <a:lnSpc>
                <a:spcPct val="90000"/>
              </a:lnSpc>
              <a:spcBef>
                <a:spcPts val="533"/>
              </a:spcBef>
              <a:spcAft>
                <a:spcPts val="0"/>
              </a:spcAft>
              <a:buSzPts val="1400"/>
              <a:buChar char="•"/>
              <a:defRPr/>
            </a:lvl2pPr>
            <a:lvl3pPr marL="1828754" lvl="2" indent="-397923" algn="l">
              <a:lnSpc>
                <a:spcPct val="90000"/>
              </a:lnSpc>
              <a:spcBef>
                <a:spcPts val="533"/>
              </a:spcBef>
              <a:spcAft>
                <a:spcPts val="0"/>
              </a:spcAft>
              <a:buSzPts val="1100"/>
              <a:buChar char="•"/>
              <a:defRPr/>
            </a:lvl3pPr>
            <a:lvl4pPr marL="2438339" lvl="3" indent="-397923" algn="l">
              <a:lnSpc>
                <a:spcPct val="90000"/>
              </a:lnSpc>
              <a:spcBef>
                <a:spcPts val="533"/>
              </a:spcBef>
              <a:spcAft>
                <a:spcPts val="0"/>
              </a:spcAft>
              <a:buSzPts val="1100"/>
              <a:buChar char="•"/>
              <a:defRPr/>
            </a:lvl4pPr>
            <a:lvl5pPr marL="3047924" lvl="4" indent="-397923" algn="l">
              <a:lnSpc>
                <a:spcPct val="90000"/>
              </a:lnSpc>
              <a:spcBef>
                <a:spcPts val="533"/>
              </a:spcBef>
              <a:spcAft>
                <a:spcPts val="0"/>
              </a:spcAft>
              <a:buSzPts val="1100"/>
              <a:buChar char="•"/>
              <a:defRPr/>
            </a:lvl5pPr>
            <a:lvl6pPr marL="3657509" lvl="5" indent="-397923" algn="l">
              <a:lnSpc>
                <a:spcPct val="90000"/>
              </a:lnSpc>
              <a:spcBef>
                <a:spcPts val="533"/>
              </a:spcBef>
              <a:spcAft>
                <a:spcPts val="0"/>
              </a:spcAft>
              <a:buSzPts val="1100"/>
              <a:buChar char="•"/>
              <a:defRPr/>
            </a:lvl6pPr>
            <a:lvl7pPr marL="4267093" lvl="6" indent="-397923" algn="l">
              <a:lnSpc>
                <a:spcPct val="90000"/>
              </a:lnSpc>
              <a:spcBef>
                <a:spcPts val="533"/>
              </a:spcBef>
              <a:spcAft>
                <a:spcPts val="0"/>
              </a:spcAft>
              <a:buSzPts val="1100"/>
              <a:buChar char="•"/>
              <a:defRPr/>
            </a:lvl7pPr>
            <a:lvl8pPr marL="4876678" lvl="7" indent="-397923" algn="l">
              <a:lnSpc>
                <a:spcPct val="90000"/>
              </a:lnSpc>
              <a:spcBef>
                <a:spcPts val="533"/>
              </a:spcBef>
              <a:spcAft>
                <a:spcPts val="0"/>
              </a:spcAft>
              <a:buSzPts val="1100"/>
              <a:buChar char="•"/>
              <a:defRPr/>
            </a:lvl8pPr>
            <a:lvl9pPr marL="5486263" lvl="8" indent="-397923" algn="l">
              <a:lnSpc>
                <a:spcPct val="90000"/>
              </a:lnSpc>
              <a:spcBef>
                <a:spcPts val="533"/>
              </a:spcBef>
              <a:spcAft>
                <a:spcPts val="0"/>
              </a:spcAft>
              <a:buSzPts val="1100"/>
              <a:buChar char="•"/>
              <a:defRPr/>
            </a:lvl9pPr>
          </a:lstStyle>
          <a:p>
            <a:endParaRPr/>
          </a:p>
        </p:txBody>
      </p:sp>
      <p:sp>
        <p:nvSpPr>
          <p:cNvPr id="136" name="Google Shape;136;p14"/>
          <p:cNvSpPr txBox="1">
            <a:spLocks noGrp="1"/>
          </p:cNvSpPr>
          <p:nvPr>
            <p:ph type="sldNum" idx="12"/>
          </p:nvPr>
        </p:nvSpPr>
        <p:spPr>
          <a:xfrm>
            <a:off x="11296611" y="6217623"/>
            <a:ext cx="731600" cy="524800"/>
          </a:xfrm>
          <a:prstGeom prst="rect">
            <a:avLst/>
          </a:prstGeom>
          <a:noFill/>
          <a:ln>
            <a:noFill/>
          </a:ln>
        </p:spPr>
        <p:txBody>
          <a:bodyPr spcFirstLastPara="1" wrap="square" lIns="51425" tIns="25700" rIns="51425" bIns="25700" anchor="ctr" anchorCtr="0">
            <a:noAutofit/>
          </a:bodyPr>
          <a:lstStyle>
            <a:lvl1pPr marL="0" marR="0" lvl="0"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theme" Target="../theme/theme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96898-7E7E-4DF6-B26A-9F21224F7E22}" type="datetimeFigureOut">
              <a:rPr lang="en-US" smtClean="0"/>
              <a:t>10/5/2026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F59D1-7C16-4B01-85C2-4A7CDD205D72}" type="slidenum">
              <a:rPr lang="en-US" smtClean="0"/>
              <a:t>‹#›</a:t>
            </a:fld>
            <a:endParaRPr lang="en-US"/>
          </a:p>
        </p:txBody>
      </p:sp>
    </p:spTree>
    <p:extLst>
      <p:ext uri="{BB962C8B-B14F-4D97-AF65-F5344CB8AC3E}">
        <p14:creationId xmlns:p14="http://schemas.microsoft.com/office/powerpoint/2010/main" val="205722394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1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 id="2147483713" r:id="rId15"/>
    <p:sldLayoutId id="2147483714" r:id="rId16"/>
    <p:sldLayoutId id="2147483715"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Roboto Black"/>
              <a:buNone/>
              <a:defRPr sz="3300" b="0" i="0" u="none" strike="noStrike" cap="none">
                <a:solidFill>
                  <a:schemeClr val="dk1"/>
                </a:solidFill>
                <a:latin typeface="Roboto Black"/>
                <a:ea typeface="Roboto Black"/>
                <a:cs typeface="Roboto Black"/>
                <a:sym typeface="Roboto Black"/>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Roboto"/>
                <a:ea typeface="Roboto"/>
                <a:cs typeface="Roboto"/>
                <a:sym typeface="Roboto"/>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Roboto"/>
                <a:ea typeface="Roboto"/>
                <a:cs typeface="Roboto"/>
                <a:sym typeface="Roboto"/>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FA7"/>
                </a:solidFill>
                <a:latin typeface="Roboto"/>
                <a:ea typeface="Roboto"/>
                <a:cs typeface="Roboto"/>
                <a:sym typeface="Roboto"/>
              </a:defRPr>
            </a:lvl1pPr>
            <a:lvl2pPr marR="0" lvl="1" algn="l" rtl="0">
              <a:spcBef>
                <a:spcPts val="0"/>
              </a:spcBef>
              <a:spcAft>
                <a:spcPts val="0"/>
              </a:spcAft>
              <a:buSzPts val="1100"/>
              <a:buNone/>
              <a:defRPr sz="1867" b="0" i="0" u="none" strike="noStrike" cap="none">
                <a:solidFill>
                  <a:schemeClr val="dk1"/>
                </a:solidFill>
                <a:latin typeface="Roboto"/>
                <a:ea typeface="Roboto"/>
                <a:cs typeface="Roboto"/>
                <a:sym typeface="Roboto"/>
              </a:defRPr>
            </a:lvl2pPr>
            <a:lvl3pPr marR="0" lvl="2" algn="l" rtl="0">
              <a:spcBef>
                <a:spcPts val="0"/>
              </a:spcBef>
              <a:spcAft>
                <a:spcPts val="0"/>
              </a:spcAft>
              <a:buSzPts val="1100"/>
              <a:buNone/>
              <a:defRPr sz="1867" b="0" i="0" u="none" strike="noStrike" cap="none">
                <a:solidFill>
                  <a:schemeClr val="dk1"/>
                </a:solidFill>
                <a:latin typeface="Roboto"/>
                <a:ea typeface="Roboto"/>
                <a:cs typeface="Roboto"/>
                <a:sym typeface="Roboto"/>
              </a:defRPr>
            </a:lvl3pPr>
            <a:lvl4pPr marR="0" lvl="3" algn="l" rtl="0">
              <a:spcBef>
                <a:spcPts val="0"/>
              </a:spcBef>
              <a:spcAft>
                <a:spcPts val="0"/>
              </a:spcAft>
              <a:buSzPts val="1100"/>
              <a:buNone/>
              <a:defRPr sz="1867" b="0" i="0" u="none" strike="noStrike" cap="none">
                <a:solidFill>
                  <a:schemeClr val="dk1"/>
                </a:solidFill>
                <a:latin typeface="Roboto"/>
                <a:ea typeface="Roboto"/>
                <a:cs typeface="Roboto"/>
                <a:sym typeface="Roboto"/>
              </a:defRPr>
            </a:lvl4pPr>
            <a:lvl5pPr marR="0" lvl="4" algn="l" rtl="0">
              <a:spcBef>
                <a:spcPts val="0"/>
              </a:spcBef>
              <a:spcAft>
                <a:spcPts val="0"/>
              </a:spcAft>
              <a:buSzPts val="1100"/>
              <a:buNone/>
              <a:defRPr sz="1867" b="0" i="0" u="none" strike="noStrike" cap="none">
                <a:solidFill>
                  <a:schemeClr val="dk1"/>
                </a:solidFill>
                <a:latin typeface="Roboto"/>
                <a:ea typeface="Roboto"/>
                <a:cs typeface="Roboto"/>
                <a:sym typeface="Roboto"/>
              </a:defRPr>
            </a:lvl5pPr>
            <a:lvl6pPr marR="0" lvl="5" algn="l" rtl="0">
              <a:spcBef>
                <a:spcPts val="0"/>
              </a:spcBef>
              <a:spcAft>
                <a:spcPts val="0"/>
              </a:spcAft>
              <a:buSzPts val="1100"/>
              <a:buNone/>
              <a:defRPr sz="1867" b="0" i="0" u="none" strike="noStrike" cap="none">
                <a:solidFill>
                  <a:schemeClr val="dk1"/>
                </a:solidFill>
                <a:latin typeface="Roboto"/>
                <a:ea typeface="Roboto"/>
                <a:cs typeface="Roboto"/>
                <a:sym typeface="Roboto"/>
              </a:defRPr>
            </a:lvl6pPr>
            <a:lvl7pPr marR="0" lvl="6" algn="l" rtl="0">
              <a:spcBef>
                <a:spcPts val="0"/>
              </a:spcBef>
              <a:spcAft>
                <a:spcPts val="0"/>
              </a:spcAft>
              <a:buSzPts val="1100"/>
              <a:buNone/>
              <a:defRPr sz="1867" b="0" i="0" u="none" strike="noStrike" cap="none">
                <a:solidFill>
                  <a:schemeClr val="dk1"/>
                </a:solidFill>
                <a:latin typeface="Roboto"/>
                <a:ea typeface="Roboto"/>
                <a:cs typeface="Roboto"/>
                <a:sym typeface="Roboto"/>
              </a:defRPr>
            </a:lvl7pPr>
            <a:lvl8pPr marR="0" lvl="7" algn="l" rtl="0">
              <a:spcBef>
                <a:spcPts val="0"/>
              </a:spcBef>
              <a:spcAft>
                <a:spcPts val="0"/>
              </a:spcAft>
              <a:buSzPts val="1100"/>
              <a:buNone/>
              <a:defRPr sz="1867" b="0" i="0" u="none" strike="noStrike" cap="none">
                <a:solidFill>
                  <a:schemeClr val="dk1"/>
                </a:solidFill>
                <a:latin typeface="Roboto"/>
                <a:ea typeface="Roboto"/>
                <a:cs typeface="Roboto"/>
                <a:sym typeface="Roboto"/>
              </a:defRPr>
            </a:lvl8pPr>
            <a:lvl9pPr marR="0" lvl="8" algn="l" rtl="0">
              <a:spcBef>
                <a:spcPts val="0"/>
              </a:spcBef>
              <a:spcAft>
                <a:spcPts val="0"/>
              </a:spcAft>
              <a:buSzPts val="1100"/>
              <a:buNone/>
              <a:defRPr sz="1867" b="0" i="0" u="none" strike="noStrike" cap="none">
                <a:solidFill>
                  <a:schemeClr val="dk1"/>
                </a:solidFill>
                <a:latin typeface="Roboto"/>
                <a:ea typeface="Roboto"/>
                <a:cs typeface="Roboto"/>
                <a:sym typeface="Roboto"/>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FA7"/>
                </a:solidFill>
                <a:latin typeface="Roboto"/>
                <a:ea typeface="Roboto"/>
                <a:cs typeface="Roboto"/>
                <a:sym typeface="Roboto"/>
              </a:defRPr>
            </a:lvl1pPr>
            <a:lvl2pPr marR="0" lvl="1" algn="l" rtl="0">
              <a:spcBef>
                <a:spcPts val="0"/>
              </a:spcBef>
              <a:spcAft>
                <a:spcPts val="0"/>
              </a:spcAft>
              <a:buSzPts val="1100"/>
              <a:buNone/>
              <a:defRPr sz="1867" b="0" i="0" u="none" strike="noStrike" cap="none">
                <a:solidFill>
                  <a:schemeClr val="dk1"/>
                </a:solidFill>
                <a:latin typeface="Roboto"/>
                <a:ea typeface="Roboto"/>
                <a:cs typeface="Roboto"/>
                <a:sym typeface="Roboto"/>
              </a:defRPr>
            </a:lvl2pPr>
            <a:lvl3pPr marR="0" lvl="2" algn="l" rtl="0">
              <a:spcBef>
                <a:spcPts val="0"/>
              </a:spcBef>
              <a:spcAft>
                <a:spcPts val="0"/>
              </a:spcAft>
              <a:buSzPts val="1100"/>
              <a:buNone/>
              <a:defRPr sz="1867" b="0" i="0" u="none" strike="noStrike" cap="none">
                <a:solidFill>
                  <a:schemeClr val="dk1"/>
                </a:solidFill>
                <a:latin typeface="Roboto"/>
                <a:ea typeface="Roboto"/>
                <a:cs typeface="Roboto"/>
                <a:sym typeface="Roboto"/>
              </a:defRPr>
            </a:lvl3pPr>
            <a:lvl4pPr marR="0" lvl="3" algn="l" rtl="0">
              <a:spcBef>
                <a:spcPts val="0"/>
              </a:spcBef>
              <a:spcAft>
                <a:spcPts val="0"/>
              </a:spcAft>
              <a:buSzPts val="1100"/>
              <a:buNone/>
              <a:defRPr sz="1867" b="0" i="0" u="none" strike="noStrike" cap="none">
                <a:solidFill>
                  <a:schemeClr val="dk1"/>
                </a:solidFill>
                <a:latin typeface="Roboto"/>
                <a:ea typeface="Roboto"/>
                <a:cs typeface="Roboto"/>
                <a:sym typeface="Roboto"/>
              </a:defRPr>
            </a:lvl4pPr>
            <a:lvl5pPr marR="0" lvl="4" algn="l" rtl="0">
              <a:spcBef>
                <a:spcPts val="0"/>
              </a:spcBef>
              <a:spcAft>
                <a:spcPts val="0"/>
              </a:spcAft>
              <a:buSzPts val="1100"/>
              <a:buNone/>
              <a:defRPr sz="1867" b="0" i="0" u="none" strike="noStrike" cap="none">
                <a:solidFill>
                  <a:schemeClr val="dk1"/>
                </a:solidFill>
                <a:latin typeface="Roboto"/>
                <a:ea typeface="Roboto"/>
                <a:cs typeface="Roboto"/>
                <a:sym typeface="Roboto"/>
              </a:defRPr>
            </a:lvl5pPr>
            <a:lvl6pPr marR="0" lvl="5" algn="l" rtl="0">
              <a:spcBef>
                <a:spcPts val="0"/>
              </a:spcBef>
              <a:spcAft>
                <a:spcPts val="0"/>
              </a:spcAft>
              <a:buSzPts val="1100"/>
              <a:buNone/>
              <a:defRPr sz="1867" b="0" i="0" u="none" strike="noStrike" cap="none">
                <a:solidFill>
                  <a:schemeClr val="dk1"/>
                </a:solidFill>
                <a:latin typeface="Roboto"/>
                <a:ea typeface="Roboto"/>
                <a:cs typeface="Roboto"/>
                <a:sym typeface="Roboto"/>
              </a:defRPr>
            </a:lvl6pPr>
            <a:lvl7pPr marR="0" lvl="6" algn="l" rtl="0">
              <a:spcBef>
                <a:spcPts val="0"/>
              </a:spcBef>
              <a:spcAft>
                <a:spcPts val="0"/>
              </a:spcAft>
              <a:buSzPts val="1100"/>
              <a:buNone/>
              <a:defRPr sz="1867" b="0" i="0" u="none" strike="noStrike" cap="none">
                <a:solidFill>
                  <a:schemeClr val="dk1"/>
                </a:solidFill>
                <a:latin typeface="Roboto"/>
                <a:ea typeface="Roboto"/>
                <a:cs typeface="Roboto"/>
                <a:sym typeface="Roboto"/>
              </a:defRPr>
            </a:lvl7pPr>
            <a:lvl8pPr marR="0" lvl="7" algn="l" rtl="0">
              <a:spcBef>
                <a:spcPts val="0"/>
              </a:spcBef>
              <a:spcAft>
                <a:spcPts val="0"/>
              </a:spcAft>
              <a:buSzPts val="1100"/>
              <a:buNone/>
              <a:defRPr sz="1867" b="0" i="0" u="none" strike="noStrike" cap="none">
                <a:solidFill>
                  <a:schemeClr val="dk1"/>
                </a:solidFill>
                <a:latin typeface="Roboto"/>
                <a:ea typeface="Roboto"/>
                <a:cs typeface="Roboto"/>
                <a:sym typeface="Roboto"/>
              </a:defRPr>
            </a:lvl8pPr>
            <a:lvl9pPr marR="0" lvl="8" algn="l" rtl="0">
              <a:spcBef>
                <a:spcPts val="0"/>
              </a:spcBef>
              <a:spcAft>
                <a:spcPts val="0"/>
              </a:spcAft>
              <a:buSzPts val="1100"/>
              <a:buNone/>
              <a:defRPr sz="1867" b="0" i="0" u="none" strike="noStrike" cap="none">
                <a:solidFill>
                  <a:schemeClr val="dk1"/>
                </a:solidFill>
                <a:latin typeface="Roboto"/>
                <a:ea typeface="Roboto"/>
                <a:cs typeface="Roboto"/>
                <a:sym typeface="Roboto"/>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FA7"/>
                </a:solidFill>
                <a:latin typeface="Roboto"/>
                <a:ea typeface="Roboto"/>
                <a:cs typeface="Roboto"/>
                <a:sym typeface="Roboto"/>
              </a:defRPr>
            </a:lvl1pPr>
            <a:lvl2pPr marL="0" marR="0" lvl="1" indent="0" algn="r" rtl="0">
              <a:spcBef>
                <a:spcPts val="0"/>
              </a:spcBef>
              <a:buNone/>
              <a:defRPr sz="1200" b="0" i="0" u="none" strike="noStrike" cap="none">
                <a:solidFill>
                  <a:srgbClr val="888FA7"/>
                </a:solidFill>
                <a:latin typeface="Roboto"/>
                <a:ea typeface="Roboto"/>
                <a:cs typeface="Roboto"/>
                <a:sym typeface="Roboto"/>
              </a:defRPr>
            </a:lvl2pPr>
            <a:lvl3pPr marL="0" marR="0" lvl="2" indent="0" algn="r" rtl="0">
              <a:spcBef>
                <a:spcPts val="0"/>
              </a:spcBef>
              <a:buNone/>
              <a:defRPr sz="1200" b="0" i="0" u="none" strike="noStrike" cap="none">
                <a:solidFill>
                  <a:srgbClr val="888FA7"/>
                </a:solidFill>
                <a:latin typeface="Roboto"/>
                <a:ea typeface="Roboto"/>
                <a:cs typeface="Roboto"/>
                <a:sym typeface="Roboto"/>
              </a:defRPr>
            </a:lvl3pPr>
            <a:lvl4pPr marL="0" marR="0" lvl="3" indent="0" algn="r" rtl="0">
              <a:spcBef>
                <a:spcPts val="0"/>
              </a:spcBef>
              <a:buNone/>
              <a:defRPr sz="1200" b="0" i="0" u="none" strike="noStrike" cap="none">
                <a:solidFill>
                  <a:srgbClr val="888FA7"/>
                </a:solidFill>
                <a:latin typeface="Roboto"/>
                <a:ea typeface="Roboto"/>
                <a:cs typeface="Roboto"/>
                <a:sym typeface="Roboto"/>
              </a:defRPr>
            </a:lvl4pPr>
            <a:lvl5pPr marL="0" marR="0" lvl="4" indent="0" algn="r" rtl="0">
              <a:spcBef>
                <a:spcPts val="0"/>
              </a:spcBef>
              <a:buNone/>
              <a:defRPr sz="1200" b="0" i="0" u="none" strike="noStrike" cap="none">
                <a:solidFill>
                  <a:srgbClr val="888FA7"/>
                </a:solidFill>
                <a:latin typeface="Roboto"/>
                <a:ea typeface="Roboto"/>
                <a:cs typeface="Roboto"/>
                <a:sym typeface="Roboto"/>
              </a:defRPr>
            </a:lvl5pPr>
            <a:lvl6pPr marL="0" marR="0" lvl="5" indent="0" algn="r" rtl="0">
              <a:spcBef>
                <a:spcPts val="0"/>
              </a:spcBef>
              <a:buNone/>
              <a:defRPr sz="1200" b="0" i="0" u="none" strike="noStrike" cap="none">
                <a:solidFill>
                  <a:srgbClr val="888FA7"/>
                </a:solidFill>
                <a:latin typeface="Roboto"/>
                <a:ea typeface="Roboto"/>
                <a:cs typeface="Roboto"/>
                <a:sym typeface="Roboto"/>
              </a:defRPr>
            </a:lvl6pPr>
            <a:lvl7pPr marL="0" marR="0" lvl="6" indent="0" algn="r" rtl="0">
              <a:spcBef>
                <a:spcPts val="0"/>
              </a:spcBef>
              <a:buNone/>
              <a:defRPr sz="1200" b="0" i="0" u="none" strike="noStrike" cap="none">
                <a:solidFill>
                  <a:srgbClr val="888FA7"/>
                </a:solidFill>
                <a:latin typeface="Roboto"/>
                <a:ea typeface="Roboto"/>
                <a:cs typeface="Roboto"/>
                <a:sym typeface="Roboto"/>
              </a:defRPr>
            </a:lvl7pPr>
            <a:lvl8pPr marL="0" marR="0" lvl="7" indent="0" algn="r" rtl="0">
              <a:spcBef>
                <a:spcPts val="0"/>
              </a:spcBef>
              <a:buNone/>
              <a:defRPr sz="1200" b="0" i="0" u="none" strike="noStrike" cap="none">
                <a:solidFill>
                  <a:srgbClr val="888FA7"/>
                </a:solidFill>
                <a:latin typeface="Roboto"/>
                <a:ea typeface="Roboto"/>
                <a:cs typeface="Roboto"/>
                <a:sym typeface="Roboto"/>
              </a:defRPr>
            </a:lvl8pPr>
            <a:lvl9pPr marL="0" marR="0" lvl="8" indent="0" algn="r" rtl="0">
              <a:spcBef>
                <a:spcPts val="0"/>
              </a:spcBef>
              <a:buNone/>
              <a:defRPr sz="1200" b="0" i="0" u="none" strike="noStrike" cap="none">
                <a:solidFill>
                  <a:srgbClr val="888FA7"/>
                </a:solidFill>
                <a:latin typeface="Roboto"/>
                <a:ea typeface="Roboto"/>
                <a:cs typeface="Roboto"/>
                <a:sym typeface="Robo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53576326"/>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0" r:id="rId8"/>
    <p:sldLayoutId id="2147483671" r:id="rId9"/>
    <p:sldLayoutId id="2147483672" r:id="rId10"/>
    <p:sldLayoutId id="2147483673" r:id="rId11"/>
    <p:sldLayoutId id="2147483674" r:id="rId12"/>
    <p:sldLayoutId id="2147483675"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09CFE-B4AE-1047-341B-419E4B64B5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ED761B-3E94-D9C1-E001-9F7A647FA1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053A9-41EB-21CF-1309-64E537740A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E3ECEC-7E7B-4FB9-BAE8-5C10F12795EA}" type="datetimeFigureOut">
              <a:rPr lang="en-US" smtClean="0"/>
              <a:t>10/5/2026</a:t>
            </a:fld>
            <a:endParaRPr lang="en-US"/>
          </a:p>
        </p:txBody>
      </p:sp>
      <p:sp>
        <p:nvSpPr>
          <p:cNvPr id="5" name="Footer Placeholder 4">
            <a:extLst>
              <a:ext uri="{FF2B5EF4-FFF2-40B4-BE49-F238E27FC236}">
                <a16:creationId xmlns:a16="http://schemas.microsoft.com/office/drawing/2014/main" id="{D957B739-A172-F77E-C4A6-291522757E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2B7F958-6E92-E229-DB8F-97D52D4042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5F31FF-4816-4A7C-BAEE-4B5C41A91EB1}" type="slidenum">
              <a:rPr lang="en-US" smtClean="0"/>
              <a:t>‹#›</a:t>
            </a:fld>
            <a:endParaRPr lang="en-US"/>
          </a:p>
        </p:txBody>
      </p:sp>
    </p:spTree>
    <p:extLst>
      <p:ext uri="{BB962C8B-B14F-4D97-AF65-F5344CB8AC3E}">
        <p14:creationId xmlns:p14="http://schemas.microsoft.com/office/powerpoint/2010/main" val="397517560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600"/>
          </a:xfrm>
          <a:prstGeom prst="rect">
            <a:avLst/>
          </a:prstGeom>
          <a:noFill/>
          <a:ln>
            <a:noFill/>
          </a:ln>
        </p:spPr>
        <p:txBody>
          <a:bodyPr spcFirstLastPara="1" wrap="square" lIns="51425" tIns="25700" rIns="51425" bIns="25700" anchor="ctr" anchorCtr="0">
            <a:normAutofit/>
          </a:bodyPr>
          <a:lstStyle>
            <a:lvl1pPr marR="0" lvl="0" algn="l" rtl="0">
              <a:lnSpc>
                <a:spcPct val="90000"/>
              </a:lnSpc>
              <a:spcBef>
                <a:spcPts val="0"/>
              </a:spcBef>
              <a:spcAft>
                <a:spcPts val="0"/>
              </a:spcAft>
              <a:buClr>
                <a:schemeClr val="dk1"/>
              </a:buClr>
              <a:buSzPts val="2500"/>
              <a:buFont typeface="Roboto Black"/>
              <a:buNone/>
              <a:defRPr sz="2500" b="0" i="0" u="none" strike="noStrike" cap="none">
                <a:solidFill>
                  <a:schemeClr val="dk1"/>
                </a:solidFill>
                <a:latin typeface="Roboto Black"/>
                <a:ea typeface="Roboto Black"/>
                <a:cs typeface="Roboto Black"/>
                <a:sym typeface="Roboto Black"/>
              </a:defRPr>
            </a:lvl1pPr>
            <a:lvl2pPr marR="0" lvl="1"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51425" tIns="25700" rIns="51425" bIns="25700" anchor="t" anchorCtr="0">
            <a:normAutofit/>
          </a:bodyPr>
          <a:lstStyle>
            <a:lvl1pPr marL="457200" marR="0" lvl="0"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Roboto"/>
                <a:ea typeface="Roboto"/>
                <a:cs typeface="Roboto"/>
                <a:sym typeface="Roboto"/>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2pPr>
            <a:lvl3pPr marL="1371600" marR="0" lvl="2"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3pPr>
            <a:lvl4pPr marL="1828800" marR="0" lvl="3"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4pPr>
            <a:lvl5pPr marL="2286000" marR="0" lvl="4"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5pPr>
            <a:lvl6pPr marL="2743200" marR="0" lvl="5"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6pPr>
            <a:lvl7pPr marL="3200400" marR="0" lvl="6"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7pPr>
            <a:lvl8pPr marL="3657600" marR="0" lvl="7"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8pPr>
            <a:lvl9pPr marL="4114800" marR="0" lvl="8"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Roboto"/>
                <a:ea typeface="Roboto"/>
                <a:cs typeface="Roboto"/>
                <a:sym typeface="Roboto"/>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51425" tIns="25700" rIns="51425" bIns="25700" anchor="ctr" anchorCtr="0">
            <a:noAutofit/>
          </a:bodyPr>
          <a:lstStyle>
            <a:lvl1pPr marR="0" lvl="0" algn="l" rtl="0">
              <a:lnSpc>
                <a:spcPct val="100000"/>
              </a:lnSpc>
              <a:spcBef>
                <a:spcPts val="0"/>
              </a:spcBef>
              <a:spcAft>
                <a:spcPts val="0"/>
              </a:spcAft>
              <a:buClr>
                <a:srgbClr val="888FA7"/>
              </a:buClr>
              <a:buSzPts val="800"/>
              <a:buFont typeface="Roboto"/>
              <a:buNone/>
              <a:defRPr sz="1200" b="0" i="0" u="none" strike="noStrike" cap="none">
                <a:solidFill>
                  <a:srgbClr val="888FA7"/>
                </a:solidFill>
                <a:latin typeface="Roboto"/>
                <a:ea typeface="Roboto"/>
                <a:cs typeface="Roboto"/>
                <a:sym typeface="Roboto"/>
              </a:defRPr>
            </a:lvl1pPr>
            <a:lvl2pPr marR="0" lvl="1"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51425" tIns="25700" rIns="51425" bIns="25700" anchor="ctr" anchorCtr="0">
            <a:noAutofit/>
          </a:bodyPr>
          <a:lstStyle>
            <a:lvl1pPr marR="0" lvl="0" algn="ctr" rtl="0">
              <a:lnSpc>
                <a:spcPct val="100000"/>
              </a:lnSpc>
              <a:spcBef>
                <a:spcPts val="0"/>
              </a:spcBef>
              <a:spcAft>
                <a:spcPts val="0"/>
              </a:spcAft>
              <a:buClr>
                <a:srgbClr val="888FA7"/>
              </a:buClr>
              <a:buSzPts val="800"/>
              <a:buFont typeface="Roboto"/>
              <a:buNone/>
              <a:defRPr sz="1200" b="0" i="0" u="none" strike="noStrike" cap="none">
                <a:solidFill>
                  <a:srgbClr val="888FA7"/>
                </a:solidFill>
                <a:latin typeface="Roboto"/>
                <a:ea typeface="Roboto"/>
                <a:cs typeface="Roboto"/>
                <a:sym typeface="Roboto"/>
              </a:defRPr>
            </a:lvl1pPr>
            <a:lvl2pPr marR="0" lvl="1"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chemeClr val="dk1"/>
              </a:buClr>
              <a:buSzPts val="800"/>
              <a:buFont typeface="Roboto"/>
              <a:buNone/>
              <a:defRPr sz="1867" b="0" i="0" u="none" strike="noStrike" cap="none">
                <a:solidFill>
                  <a:schemeClr val="dk1"/>
                </a:solidFill>
                <a:latin typeface="Roboto"/>
                <a:ea typeface="Roboto"/>
                <a:cs typeface="Roboto"/>
                <a:sym typeface="Roboto"/>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51425" tIns="25700" rIns="51425" bIns="25700" anchor="ctr" anchorCtr="0">
            <a:noAutofit/>
          </a:bodyPr>
          <a:lstStyle>
            <a:lvl1pPr marL="0" marR="0" lvl="0"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1pPr>
            <a:lvl2pPr marL="0" marR="0" lvl="1"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2pPr>
            <a:lvl3pPr marL="0" marR="0" lvl="2"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3pPr>
            <a:lvl4pPr marL="0" marR="0" lvl="3"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4pPr>
            <a:lvl5pPr marL="0" marR="0" lvl="4"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5pPr>
            <a:lvl6pPr marL="0" marR="0" lvl="5"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6pPr>
            <a:lvl7pPr marL="0" marR="0" lvl="6"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7pPr>
            <a:lvl8pPr marL="0" marR="0" lvl="7"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8pPr>
            <a:lvl9pPr marL="0" marR="0" lvl="8" indent="0" algn="r" rtl="0">
              <a:lnSpc>
                <a:spcPct val="100000"/>
              </a:lnSpc>
              <a:spcBef>
                <a:spcPts val="0"/>
              </a:spcBef>
              <a:spcAft>
                <a:spcPts val="0"/>
              </a:spcAft>
              <a:buClr>
                <a:srgbClr val="888FA7"/>
              </a:buClr>
              <a:buSzPts val="900"/>
              <a:buFont typeface="Roboto"/>
              <a:buNone/>
              <a:defRPr sz="1200" b="0" i="0" u="none" strike="noStrike" cap="none">
                <a:solidFill>
                  <a:srgbClr val="888FA7"/>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thn.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thn.or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ideo" Target="https://www.youtube.com/embed/cjnCzgWHgHg?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6.jpeg"/><Relationship Id="rId7" Type="http://schemas.openxmlformats.org/officeDocument/2006/relationships/diagramColors" Target="../diagrams/colors1.xml"/><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7.png"/><Relationship Id="rId4" Type="http://schemas.openxmlformats.org/officeDocument/2006/relationships/diagramData" Target="../diagrams/data1.xml"/><Relationship Id="rId9"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6.jpeg"/><Relationship Id="rId7" Type="http://schemas.openxmlformats.org/officeDocument/2006/relationships/diagramColors" Target="../diagrams/colors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hyperlink" Target="https://thndotorg.sharepoint.com/:x:/r/sites/TXBoSCoCTeamDrive/_layouts/15/Doc.aspx?sourcedoc=%7B76B151DF-2B9F-49A6-92EE-3150CB441318%7D&amp;file=TX%20BoS%20CoC%20Disaster%20Coordination%20Inventory.xlsx&amp;action=default&amp;mobileredirect=true" TargetMode="External"/><Relationship Id="rId2" Type="http://schemas.openxmlformats.org/officeDocument/2006/relationships/hyperlink" Target="https://public.tableau.com/app/profile/billy.streu3139/viz/TXBoSCoCDisasterCoordinationMap/Dashboard2"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mailto:disastercoord@thn.or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42.xml"/></Relationships>
</file>

<file path=ppt/slides/_rels/slide6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3.jpeg"/><Relationship Id="rId1" Type="http://schemas.openxmlformats.org/officeDocument/2006/relationships/slideLayout" Target="../slideLayouts/slideLayout43.xml"/></Relationships>
</file>

<file path=ppt/slides/_rels/slide6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4.xml"/></Relationships>
</file>

<file path=ppt/slides/_rels/slide7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7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5.xml"/></Relationships>
</file>

<file path=ppt/slides/_rels/slide7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7.jpeg"/><Relationship Id="rId1" Type="http://schemas.openxmlformats.org/officeDocument/2006/relationships/slideLayout" Target="../slideLayouts/slideLayout47.xml"/></Relationships>
</file>

<file path=ppt/slides/_rels/slide7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8.jpeg"/><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9.jpeg"/><Relationship Id="rId1" Type="http://schemas.openxmlformats.org/officeDocument/2006/relationships/slideLayout" Target="../slideLayouts/slideLayout47.xml"/></Relationships>
</file>

<file path=ppt/slides/_rels/slide7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8.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forms.cloud.microsoft/r/DYmWbN1MNX" TargetMode="External"/><Relationship Id="rId1" Type="http://schemas.openxmlformats.org/officeDocument/2006/relationships/slideLayout" Target="../slideLayouts/slideLayout52.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mailto:Ava@thn.org"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533" y="2133600"/>
            <a:ext cx="4337096" cy="2844800"/>
          </a:xfrm>
        </p:spPr>
        <p:txBody>
          <a:bodyPr>
            <a:normAutofit/>
          </a:bodyPr>
          <a:lstStyle/>
          <a:p>
            <a:r>
              <a:rPr lang="en-US" sz="3200"/>
              <a:t>TX BoS CoC</a:t>
            </a:r>
            <a:br>
              <a:rPr lang="en-US" sz="3200"/>
            </a:br>
            <a:r>
              <a:rPr lang="en-US" sz="3200"/>
              <a:t>General Membership Meeting</a:t>
            </a:r>
            <a:br>
              <a:rPr lang="en-US" sz="3200"/>
            </a:br>
            <a:r>
              <a:rPr lang="en-US" sz="3200"/>
              <a:t>9/23/2026</a:t>
            </a:r>
          </a:p>
        </p:txBody>
      </p:sp>
      <p:sp>
        <p:nvSpPr>
          <p:cNvPr id="3" name="Slide Number Placeholder 2">
            <a:extLst>
              <a:ext uri="{FF2B5EF4-FFF2-40B4-BE49-F238E27FC236}">
                <a16:creationId xmlns:a16="http://schemas.microsoft.com/office/drawing/2014/main" id="{E11BB403-368D-BC5F-CA11-85D795A17F92}"/>
              </a:ext>
            </a:extLst>
          </p:cNvPr>
          <p:cNvSpPr>
            <a:spLocks noGrp="1"/>
          </p:cNvSpPr>
          <p:nvPr>
            <p:ph type="sldNum" sz="quarter" idx="12"/>
          </p:nvPr>
        </p:nvSpPr>
        <p:spPr/>
        <p:txBody>
          <a:bodyPr/>
          <a:lstStyle/>
          <a:p>
            <a:fld id="{37BF59D1-7C16-4B01-85C2-4A7CDD205D72}" type="slidenum">
              <a:rPr lang="en-US" smtClean="0"/>
              <a:t>1</a:t>
            </a:fld>
            <a:endParaRPr lang="en-US"/>
          </a:p>
        </p:txBody>
      </p:sp>
    </p:spTree>
    <p:extLst>
      <p:ext uri="{BB962C8B-B14F-4D97-AF65-F5344CB8AC3E}">
        <p14:creationId xmlns:p14="http://schemas.microsoft.com/office/powerpoint/2010/main" val="212131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095D6-ECDB-4D4D-B6C1-FB35FD7AD0D8}"/>
              </a:ext>
            </a:extLst>
          </p:cNvPr>
          <p:cNvSpPr>
            <a:spLocks noGrp="1"/>
          </p:cNvSpPr>
          <p:nvPr>
            <p:ph type="title"/>
          </p:nvPr>
        </p:nvSpPr>
        <p:spPr/>
        <p:txBody>
          <a:bodyPr/>
          <a:lstStyle/>
          <a:p>
            <a:r>
              <a:rPr lang="en-US" dirty="0"/>
              <a:t>Tell us about yourself!</a:t>
            </a:r>
          </a:p>
        </p:txBody>
      </p:sp>
      <p:sp>
        <p:nvSpPr>
          <p:cNvPr id="3" name="Content Placeholder 2">
            <a:extLst>
              <a:ext uri="{FF2B5EF4-FFF2-40B4-BE49-F238E27FC236}">
                <a16:creationId xmlns:a16="http://schemas.microsoft.com/office/drawing/2014/main" id="{DAB4FEBD-63BE-4CD5-B7F8-B0196AEA4052}"/>
              </a:ext>
            </a:extLst>
          </p:cNvPr>
          <p:cNvSpPr>
            <a:spLocks noGrp="1"/>
          </p:cNvSpPr>
          <p:nvPr>
            <p:ph idx="1"/>
          </p:nvPr>
        </p:nvSpPr>
        <p:spPr/>
        <p:txBody>
          <a:bodyPr vert="horz" lIns="91440" tIns="45720" rIns="91440" bIns="45720" rtlCol="0" anchor="t">
            <a:normAutofit/>
          </a:bodyPr>
          <a:lstStyle/>
          <a:p>
            <a:r>
              <a:rPr lang="en-US" sz="3200">
                <a:solidFill>
                  <a:schemeClr val="bg1"/>
                </a:solidFill>
              </a:rPr>
              <a:t>Tell us your county, if you’ve experienced homelessness, and groups you belong to or represent</a:t>
            </a:r>
            <a:endParaRPr lang="en-US">
              <a:solidFill>
                <a:schemeClr val="bg1"/>
              </a:solidFill>
            </a:endParaRPr>
          </a:p>
          <a:p>
            <a:r>
              <a:rPr lang="en-US" sz="3200">
                <a:solidFill>
                  <a:srgbClr val="92D050"/>
                </a:solidFill>
                <a:ea typeface="+mn-lt"/>
                <a:cs typeface="+mn-lt"/>
              </a:rPr>
              <a:t>https://thn.wufoo.com/forms/wqabpg20h7ak3u/</a:t>
            </a:r>
            <a:endParaRPr lang="en-US" sz="3200">
              <a:solidFill>
                <a:srgbClr val="92D050"/>
              </a:solidFill>
              <a:ea typeface="Roboto"/>
              <a:cs typeface="Roboto"/>
            </a:endParaRPr>
          </a:p>
          <a:p>
            <a:endParaRPr lang="en-US" sz="3200">
              <a:solidFill>
                <a:schemeClr val="bg1"/>
              </a:solidFill>
              <a:ea typeface="Roboto"/>
              <a:cs typeface="Roboto"/>
            </a:endParaRPr>
          </a:p>
        </p:txBody>
      </p:sp>
      <p:pic>
        <p:nvPicPr>
          <p:cNvPr id="4" name="Picture 3">
            <a:extLst>
              <a:ext uri="{FF2B5EF4-FFF2-40B4-BE49-F238E27FC236}">
                <a16:creationId xmlns:a16="http://schemas.microsoft.com/office/drawing/2014/main" id="{B8720A54-02F1-123D-5B64-5DBF412E0820}"/>
              </a:ext>
            </a:extLst>
          </p:cNvPr>
          <p:cNvPicPr>
            <a:picLocks noChangeAspect="1"/>
          </p:cNvPicPr>
          <p:nvPr/>
        </p:nvPicPr>
        <p:blipFill>
          <a:blip r:embed="rId3"/>
          <a:stretch>
            <a:fillRect/>
          </a:stretch>
        </p:blipFill>
        <p:spPr>
          <a:xfrm>
            <a:off x="4772141" y="3545506"/>
            <a:ext cx="2880036" cy="2880036"/>
          </a:xfrm>
          <a:prstGeom prst="rect">
            <a:avLst/>
          </a:prstGeom>
        </p:spPr>
      </p:pic>
      <p:sp>
        <p:nvSpPr>
          <p:cNvPr id="5" name="Slide Number Placeholder 4">
            <a:extLst>
              <a:ext uri="{FF2B5EF4-FFF2-40B4-BE49-F238E27FC236}">
                <a16:creationId xmlns:a16="http://schemas.microsoft.com/office/drawing/2014/main" id="{BAEB7FAA-4018-D7FD-98FB-A6EE987882F7}"/>
              </a:ext>
            </a:extLst>
          </p:cNvPr>
          <p:cNvSpPr>
            <a:spLocks noGrp="1"/>
          </p:cNvSpPr>
          <p:nvPr>
            <p:ph type="sldNum" sz="quarter" idx="12"/>
          </p:nvPr>
        </p:nvSpPr>
        <p:spPr/>
        <p:txBody>
          <a:bodyPr/>
          <a:lstStyle/>
          <a:p>
            <a:fld id="{37BF59D1-7C16-4B01-85C2-4A7CDD205D72}" type="slidenum">
              <a:rPr lang="en-US" smtClean="0"/>
              <a:t>2</a:t>
            </a:fld>
            <a:endParaRPr lang="en-US"/>
          </a:p>
        </p:txBody>
      </p:sp>
    </p:spTree>
    <p:extLst>
      <p:ext uri="{BB962C8B-B14F-4D97-AF65-F5344CB8AC3E}">
        <p14:creationId xmlns:p14="http://schemas.microsoft.com/office/powerpoint/2010/main" val="858249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a:t>Welcome</a:t>
            </a:r>
            <a:endParaRPr lang="en-US">
              <a:solidFill>
                <a:schemeClr val="bg1"/>
              </a:solidFill>
            </a:endParaRPr>
          </a:p>
        </p:txBody>
      </p:sp>
      <p:sp>
        <p:nvSpPr>
          <p:cNvPr id="7" name="TextBox 6">
            <a:extLst>
              <a:ext uri="{FF2B5EF4-FFF2-40B4-BE49-F238E27FC236}">
                <a16:creationId xmlns:a16="http://schemas.microsoft.com/office/drawing/2014/main" id="{BCE87C95-ECE4-854A-0681-CB4BC75FF5BD}"/>
              </a:ext>
            </a:extLst>
          </p:cNvPr>
          <p:cNvSpPr txBox="1"/>
          <p:nvPr/>
        </p:nvSpPr>
        <p:spPr>
          <a:xfrm>
            <a:off x="8224462" y="4555827"/>
            <a:ext cx="3002856" cy="1384995"/>
          </a:xfrm>
          <a:prstGeom prst="rect">
            <a:avLst/>
          </a:prstGeom>
          <a:noFill/>
        </p:spPr>
        <p:txBody>
          <a:bodyPr wrap="square" rtlCol="0">
            <a:spAutoFit/>
          </a:bodyPr>
          <a:lstStyle/>
          <a:p>
            <a:r>
              <a:rPr lang="en-US" sz="2800">
                <a:solidFill>
                  <a:schemeClr val="bg1"/>
                </a:solidFill>
              </a:rPr>
              <a:t>Hope Nordon, Senior Director of CoC Programs</a:t>
            </a:r>
            <a:endParaRPr lang="en-US" sz="2800"/>
          </a:p>
        </p:txBody>
      </p:sp>
      <p:pic>
        <p:nvPicPr>
          <p:cNvPr id="3" name="Picture 2">
            <a:extLst>
              <a:ext uri="{FF2B5EF4-FFF2-40B4-BE49-F238E27FC236}">
                <a16:creationId xmlns:a16="http://schemas.microsoft.com/office/drawing/2014/main" id="{5FC42C7D-03D2-C8FD-6601-662EA5F46C32}"/>
              </a:ext>
            </a:extLst>
          </p:cNvPr>
          <p:cNvPicPr>
            <a:picLocks noChangeAspect="1"/>
          </p:cNvPicPr>
          <p:nvPr/>
        </p:nvPicPr>
        <p:blipFill>
          <a:blip r:embed="rId3"/>
          <a:stretch>
            <a:fillRect/>
          </a:stretch>
        </p:blipFill>
        <p:spPr>
          <a:xfrm>
            <a:off x="3254003" y="2596527"/>
            <a:ext cx="4874644" cy="3247224"/>
          </a:xfrm>
          <a:prstGeom prst="rect">
            <a:avLst/>
          </a:prstGeom>
        </p:spPr>
      </p:pic>
      <p:sp>
        <p:nvSpPr>
          <p:cNvPr id="4" name="Slide Number Placeholder 3">
            <a:extLst>
              <a:ext uri="{FF2B5EF4-FFF2-40B4-BE49-F238E27FC236}">
                <a16:creationId xmlns:a16="http://schemas.microsoft.com/office/drawing/2014/main" id="{5326792F-5D78-8F7F-6348-505A6BB3ABE8}"/>
              </a:ext>
            </a:extLst>
          </p:cNvPr>
          <p:cNvSpPr>
            <a:spLocks noGrp="1"/>
          </p:cNvSpPr>
          <p:nvPr>
            <p:ph type="sldNum" sz="quarter" idx="12"/>
          </p:nvPr>
        </p:nvSpPr>
        <p:spPr/>
        <p:txBody>
          <a:bodyPr/>
          <a:lstStyle/>
          <a:p>
            <a:fld id="{37BF59D1-7C16-4B01-85C2-4A7CDD205D72}" type="slidenum">
              <a:rPr lang="en-US" smtClean="0"/>
              <a:t>3</a:t>
            </a:fld>
            <a:endParaRPr lang="en-US"/>
          </a:p>
        </p:txBody>
      </p:sp>
    </p:spTree>
    <p:extLst>
      <p:ext uri="{BB962C8B-B14F-4D97-AF65-F5344CB8AC3E}">
        <p14:creationId xmlns:p14="http://schemas.microsoft.com/office/powerpoint/2010/main" val="2514346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5"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6"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6" name="Picture 5">
            <a:extLst>
              <a:ext uri="{FF2B5EF4-FFF2-40B4-BE49-F238E27FC236}">
                <a16:creationId xmlns:a16="http://schemas.microsoft.com/office/drawing/2014/main" id="{7C8022E5-702E-39B5-B4B5-E692367AFF0E}"/>
              </a:ext>
            </a:extLst>
          </p:cNvPr>
          <p:cNvPicPr>
            <a:picLocks noChangeAspect="1"/>
          </p:cNvPicPr>
          <p:nvPr/>
        </p:nvPicPr>
        <p:blipFill>
          <a:blip r:embed="rId3"/>
          <a:stretch>
            <a:fillRect/>
          </a:stretch>
        </p:blipFill>
        <p:spPr>
          <a:xfrm>
            <a:off x="743936" y="541424"/>
            <a:ext cx="7054525" cy="5785804"/>
          </a:xfrm>
          <a:prstGeom prst="rect">
            <a:avLst/>
          </a:prstGeom>
        </p:spPr>
      </p:pic>
      <p:sp>
        <p:nvSpPr>
          <p:cNvPr id="2" name="Slide Number Placeholder 1">
            <a:extLst>
              <a:ext uri="{FF2B5EF4-FFF2-40B4-BE49-F238E27FC236}">
                <a16:creationId xmlns:a16="http://schemas.microsoft.com/office/drawing/2014/main" id="{E2E8B5F1-2A06-07F7-C646-87D33D4D28F1}"/>
              </a:ext>
            </a:extLst>
          </p:cNvPr>
          <p:cNvSpPr>
            <a:spLocks noGrp="1"/>
          </p:cNvSpPr>
          <p:nvPr>
            <p:ph type="sldNum" sz="quarter" idx="12"/>
          </p:nvPr>
        </p:nvSpPr>
        <p:spPr/>
        <p:txBody>
          <a:bodyPr/>
          <a:lstStyle/>
          <a:p>
            <a:fld id="{37BF59D1-7C16-4B01-85C2-4A7CDD205D72}" type="slidenum">
              <a:rPr lang="en-US" smtClean="0"/>
              <a:t>4</a:t>
            </a:fld>
            <a:endParaRPr lang="en-US"/>
          </a:p>
        </p:txBody>
      </p:sp>
    </p:spTree>
    <p:extLst>
      <p:ext uri="{BB962C8B-B14F-4D97-AF65-F5344CB8AC3E}">
        <p14:creationId xmlns:p14="http://schemas.microsoft.com/office/powerpoint/2010/main" val="3818666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FD81-0D18-3140-1F7D-E0708A6AE0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53E91-2EF4-48C9-789E-63FE4C0087C3}"/>
              </a:ext>
            </a:extLst>
          </p:cNvPr>
          <p:cNvSpPr>
            <a:spLocks noGrp="1"/>
          </p:cNvSpPr>
          <p:nvPr>
            <p:ph type="title"/>
          </p:nvPr>
        </p:nvSpPr>
        <p:spPr>
          <a:solidFill>
            <a:schemeClr val="tx1"/>
          </a:solidFill>
        </p:spPr>
        <p:txBody>
          <a:bodyPr/>
          <a:lstStyle/>
          <a:p>
            <a:r>
              <a:rPr lang="en-US">
                <a:solidFill>
                  <a:schemeClr val="bg1"/>
                </a:solidFill>
              </a:rPr>
              <a:t>Introductions</a:t>
            </a:r>
          </a:p>
        </p:txBody>
      </p:sp>
      <p:sp>
        <p:nvSpPr>
          <p:cNvPr id="7" name="TextBox 6">
            <a:extLst>
              <a:ext uri="{FF2B5EF4-FFF2-40B4-BE49-F238E27FC236}">
                <a16:creationId xmlns:a16="http://schemas.microsoft.com/office/drawing/2014/main" id="{F8E77F29-3EEA-DB15-A68B-FDA5C0E6F389}"/>
              </a:ext>
            </a:extLst>
          </p:cNvPr>
          <p:cNvSpPr txBox="1"/>
          <p:nvPr/>
        </p:nvSpPr>
        <p:spPr>
          <a:xfrm>
            <a:off x="8224462" y="4555827"/>
            <a:ext cx="3002856" cy="1384995"/>
          </a:xfrm>
          <a:prstGeom prst="rect">
            <a:avLst/>
          </a:prstGeom>
          <a:noFill/>
        </p:spPr>
        <p:txBody>
          <a:bodyPr wrap="square" rtlCol="0">
            <a:spAutoFit/>
          </a:bodyPr>
          <a:lstStyle/>
          <a:p>
            <a:r>
              <a:rPr lang="en-US" sz="2800">
                <a:solidFill>
                  <a:schemeClr val="bg1"/>
                </a:solidFill>
              </a:rPr>
              <a:t>Jason Priddy,</a:t>
            </a:r>
            <a:br>
              <a:rPr lang="en-US" sz="2800">
                <a:solidFill>
                  <a:schemeClr val="bg1"/>
                </a:solidFill>
              </a:rPr>
            </a:br>
            <a:r>
              <a:rPr lang="en-US" sz="2800">
                <a:solidFill>
                  <a:schemeClr val="bg1"/>
                </a:solidFill>
              </a:rPr>
              <a:t>CoC Board Secretary</a:t>
            </a:r>
            <a:endParaRPr lang="en-US" sz="2800"/>
          </a:p>
        </p:txBody>
      </p:sp>
      <p:pic>
        <p:nvPicPr>
          <p:cNvPr id="3" name="Picture 2">
            <a:extLst>
              <a:ext uri="{FF2B5EF4-FFF2-40B4-BE49-F238E27FC236}">
                <a16:creationId xmlns:a16="http://schemas.microsoft.com/office/drawing/2014/main" id="{D86F598E-0863-F1D6-66B2-53AC51EC989F}"/>
              </a:ext>
            </a:extLst>
          </p:cNvPr>
          <p:cNvPicPr>
            <a:picLocks noChangeAspect="1"/>
          </p:cNvPicPr>
          <p:nvPr/>
        </p:nvPicPr>
        <p:blipFill>
          <a:blip r:embed="rId3"/>
          <a:stretch>
            <a:fillRect/>
          </a:stretch>
        </p:blipFill>
        <p:spPr>
          <a:xfrm>
            <a:off x="4229099" y="2062375"/>
            <a:ext cx="3878447" cy="3878447"/>
          </a:xfrm>
          <a:prstGeom prst="rect">
            <a:avLst/>
          </a:prstGeom>
        </p:spPr>
      </p:pic>
      <p:sp>
        <p:nvSpPr>
          <p:cNvPr id="4" name="Slide Number Placeholder 3">
            <a:extLst>
              <a:ext uri="{FF2B5EF4-FFF2-40B4-BE49-F238E27FC236}">
                <a16:creationId xmlns:a16="http://schemas.microsoft.com/office/drawing/2014/main" id="{1D7513B2-AE88-FBE3-1234-9DE3EA6F0B8B}"/>
              </a:ext>
            </a:extLst>
          </p:cNvPr>
          <p:cNvSpPr>
            <a:spLocks noGrp="1"/>
          </p:cNvSpPr>
          <p:nvPr>
            <p:ph type="sldNum" sz="quarter" idx="12"/>
          </p:nvPr>
        </p:nvSpPr>
        <p:spPr/>
        <p:txBody>
          <a:bodyPr/>
          <a:lstStyle/>
          <a:p>
            <a:fld id="{37BF59D1-7C16-4B01-85C2-4A7CDD205D72}" type="slidenum">
              <a:rPr lang="en-US" smtClean="0"/>
              <a:t>5</a:t>
            </a:fld>
            <a:endParaRPr lang="en-US"/>
          </a:p>
        </p:txBody>
      </p:sp>
    </p:spTree>
    <p:extLst>
      <p:ext uri="{BB962C8B-B14F-4D97-AF65-F5344CB8AC3E}">
        <p14:creationId xmlns:p14="http://schemas.microsoft.com/office/powerpoint/2010/main" val="3697368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title"/>
          </p:nvPr>
        </p:nvSpPr>
        <p:spPr>
          <a:xfrm>
            <a:off x="628651" y="273844"/>
            <a:ext cx="7886800" cy="994400"/>
          </a:xfrm>
          <a:prstGeom prst="rect">
            <a:avLst/>
          </a:prstGeom>
          <a:noFill/>
          <a:ln>
            <a:noFill/>
          </a:ln>
        </p:spPr>
        <p:txBody>
          <a:bodyPr spcFirstLastPara="1" wrap="square" lIns="91433" tIns="45700" rIns="91433" bIns="45700" anchor="ctr" anchorCtr="0">
            <a:normAutofit/>
          </a:bodyPr>
          <a:lstStyle/>
          <a:p>
            <a:pPr>
              <a:buSzPts val="3000"/>
            </a:pPr>
            <a:r>
              <a:rPr lang="en" sz="4000"/>
              <a:t>Texas Homeless Network</a:t>
            </a:r>
            <a:endParaRPr/>
          </a:p>
        </p:txBody>
      </p:sp>
      <p:sp>
        <p:nvSpPr>
          <p:cNvPr id="158" name="Google Shape;158;p17"/>
          <p:cNvSpPr txBox="1">
            <a:spLocks noGrp="1"/>
          </p:cNvSpPr>
          <p:nvPr>
            <p:ph type="body" idx="1"/>
          </p:nvPr>
        </p:nvSpPr>
        <p:spPr>
          <a:xfrm>
            <a:off x="838200" y="1825633"/>
            <a:ext cx="6247600" cy="4596400"/>
          </a:xfrm>
          <a:prstGeom prst="rect">
            <a:avLst/>
          </a:prstGeom>
          <a:noFill/>
          <a:ln>
            <a:noFill/>
          </a:ln>
        </p:spPr>
        <p:txBody>
          <a:bodyPr spcFirstLastPara="1" wrap="square" lIns="91433" tIns="45700" rIns="91433" bIns="45700" anchor="t" anchorCtr="0">
            <a:normAutofit fontScale="85000" lnSpcReduction="20000"/>
          </a:bodyPr>
          <a:lstStyle/>
          <a:p>
            <a:pPr marL="0" indent="0" algn="ctr">
              <a:spcBef>
                <a:spcPts val="0"/>
              </a:spcBef>
              <a:buSzPct val="65384"/>
              <a:buNone/>
            </a:pPr>
            <a:r>
              <a:rPr lang="en" sz="3467" b="1">
                <a:solidFill>
                  <a:schemeClr val="lt1"/>
                </a:solidFill>
              </a:rPr>
              <a:t>Mission Statement</a:t>
            </a:r>
            <a:endParaRPr/>
          </a:p>
          <a:p>
            <a:pPr marL="0" indent="0" algn="ctr">
              <a:spcBef>
                <a:spcPts val="1200"/>
              </a:spcBef>
              <a:buSzPct val="70833"/>
              <a:buNone/>
            </a:pPr>
            <a:r>
              <a:rPr lang="en" sz="3200" i="1">
                <a:solidFill>
                  <a:schemeClr val="lt1"/>
                </a:solidFill>
              </a:rPr>
              <a:t>We lead Texas communities to </a:t>
            </a:r>
            <a:endParaRPr/>
          </a:p>
          <a:p>
            <a:pPr marL="0" indent="0" algn="ctr">
              <a:spcBef>
                <a:spcPts val="0"/>
              </a:spcBef>
              <a:buSzPct val="70833"/>
              <a:buNone/>
            </a:pPr>
            <a:r>
              <a:rPr lang="en" sz="3200" i="1">
                <a:solidFill>
                  <a:schemeClr val="lt1"/>
                </a:solidFill>
              </a:rPr>
              <a:t>make homelessness rare, brief, </a:t>
            </a:r>
            <a:endParaRPr/>
          </a:p>
          <a:p>
            <a:pPr marL="0" indent="0" algn="ctr">
              <a:spcBef>
                <a:spcPts val="0"/>
              </a:spcBef>
              <a:buSzPct val="70833"/>
              <a:buNone/>
            </a:pPr>
            <a:r>
              <a:rPr lang="en" sz="3200" i="1">
                <a:solidFill>
                  <a:schemeClr val="lt1"/>
                </a:solidFill>
              </a:rPr>
              <a:t>and non-recurring.</a:t>
            </a:r>
            <a:endParaRPr/>
          </a:p>
          <a:p>
            <a:pPr marL="0" indent="0">
              <a:spcBef>
                <a:spcPts val="0"/>
              </a:spcBef>
              <a:buSzPct val="70833"/>
              <a:buNone/>
            </a:pPr>
            <a:endParaRPr sz="3200">
              <a:solidFill>
                <a:schemeClr val="lt1"/>
              </a:solidFill>
            </a:endParaRPr>
          </a:p>
          <a:p>
            <a:pPr marL="0" indent="0">
              <a:spcBef>
                <a:spcPts val="0"/>
              </a:spcBef>
              <a:buSzPct val="65384"/>
              <a:buNone/>
            </a:pPr>
            <a:r>
              <a:rPr lang="en" sz="3467" b="1">
                <a:solidFill>
                  <a:schemeClr val="lt1"/>
                </a:solidFill>
              </a:rPr>
              <a:t> Organizational Activities:</a:t>
            </a:r>
            <a:br>
              <a:rPr lang="en" sz="3467" b="1">
                <a:solidFill>
                  <a:schemeClr val="lt1"/>
                </a:solidFill>
              </a:rPr>
            </a:br>
            <a:endParaRPr/>
          </a:p>
          <a:p>
            <a:pPr marL="237061" indent="-223937">
              <a:lnSpc>
                <a:spcPct val="150000"/>
              </a:lnSpc>
              <a:spcBef>
                <a:spcPts val="0"/>
              </a:spcBef>
              <a:buClr>
                <a:schemeClr val="lt1"/>
              </a:buClr>
              <a:buSzPct val="70833"/>
            </a:pPr>
            <a:r>
              <a:rPr lang="en" sz="3200">
                <a:solidFill>
                  <a:schemeClr val="lt1"/>
                </a:solidFill>
              </a:rPr>
              <a:t>Statewide Advocacy and Education</a:t>
            </a:r>
            <a:endParaRPr/>
          </a:p>
          <a:p>
            <a:pPr marL="237061" indent="-223937">
              <a:lnSpc>
                <a:spcPct val="150000"/>
              </a:lnSpc>
              <a:spcBef>
                <a:spcPts val="0"/>
              </a:spcBef>
              <a:buClr>
                <a:schemeClr val="lt1"/>
              </a:buClr>
              <a:buSzPct val="70833"/>
            </a:pPr>
            <a:r>
              <a:rPr lang="en" sz="3200">
                <a:solidFill>
                  <a:schemeClr val="lt1"/>
                </a:solidFill>
              </a:rPr>
              <a:t>TX BoS CoC Collaborative Applicant</a:t>
            </a:r>
            <a:endParaRPr/>
          </a:p>
          <a:p>
            <a:pPr marL="237061" indent="-223937">
              <a:lnSpc>
                <a:spcPct val="150000"/>
              </a:lnSpc>
              <a:spcBef>
                <a:spcPts val="0"/>
              </a:spcBef>
              <a:buClr>
                <a:schemeClr val="lt1"/>
              </a:buClr>
              <a:buSzPct val="70833"/>
            </a:pPr>
            <a:r>
              <a:rPr lang="en" sz="3200">
                <a:solidFill>
                  <a:schemeClr val="lt1"/>
                </a:solidFill>
              </a:rPr>
              <a:t>TX BoS CoC HMIS Lead Agency and Coordinated Entry Lead Agency</a:t>
            </a:r>
            <a:endParaRPr/>
          </a:p>
          <a:p>
            <a:pPr marL="0" indent="0">
              <a:spcBef>
                <a:spcPts val="0"/>
              </a:spcBef>
              <a:buSzPct val="94444"/>
              <a:buNone/>
            </a:pPr>
            <a:endParaRPr sz="2400">
              <a:solidFill>
                <a:schemeClr val="lt1"/>
              </a:solidFill>
            </a:endParaRPr>
          </a:p>
        </p:txBody>
      </p:sp>
      <p:pic>
        <p:nvPicPr>
          <p:cNvPr id="159" name="Google Shape;159;p17"/>
          <p:cNvPicPr preferRelativeResize="0"/>
          <p:nvPr/>
        </p:nvPicPr>
        <p:blipFill rotWithShape="1">
          <a:blip r:embed="rId3">
            <a:alphaModFix/>
          </a:blip>
          <a:srcRect/>
          <a:stretch/>
        </p:blipFill>
        <p:spPr>
          <a:xfrm>
            <a:off x="7893269" y="1824500"/>
            <a:ext cx="3432230" cy="3682921"/>
          </a:xfrm>
          <a:prstGeom prst="rect">
            <a:avLst/>
          </a:prstGeom>
          <a:noFill/>
          <a:ln>
            <a:noFill/>
          </a:ln>
        </p:spPr>
      </p:pic>
      <p:sp>
        <p:nvSpPr>
          <p:cNvPr id="2" name="Slide Number Placeholder 1">
            <a:extLst>
              <a:ext uri="{FF2B5EF4-FFF2-40B4-BE49-F238E27FC236}">
                <a16:creationId xmlns:a16="http://schemas.microsoft.com/office/drawing/2014/main" id="{D0320ACF-0958-5B2B-DC98-175090E992CC}"/>
              </a:ext>
            </a:extLst>
          </p:cNvPr>
          <p:cNvSpPr>
            <a:spLocks noGrp="1"/>
          </p:cNvSpPr>
          <p:nvPr>
            <p:ph type="sldNum" idx="12"/>
          </p:nvPr>
        </p:nvSpPr>
        <p:spPr/>
        <p:txBody>
          <a:bodyPr/>
          <a:lstStyle/>
          <a:p>
            <a:fld id="{00000000-1234-1234-1234-123412341234}" type="slidenum">
              <a:rPr lang="en"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64"/>
        <p:cNvGrpSpPr/>
        <p:nvPr/>
      </p:nvGrpSpPr>
      <p:grpSpPr>
        <a:xfrm>
          <a:off x="0" y="0"/>
          <a:ext cx="0" cy="0"/>
          <a:chOff x="0" y="0"/>
          <a:chExt cx="0" cy="0"/>
        </a:xfrm>
      </p:grpSpPr>
      <p:sp>
        <p:nvSpPr>
          <p:cNvPr id="165" name="Google Shape;165;p18"/>
          <p:cNvSpPr txBox="1">
            <a:spLocks noGrp="1"/>
          </p:cNvSpPr>
          <p:nvPr>
            <p:ph type="title"/>
          </p:nvPr>
        </p:nvSpPr>
        <p:spPr>
          <a:xfrm>
            <a:off x="838200" y="177800"/>
            <a:ext cx="10515600" cy="1325600"/>
          </a:xfrm>
          <a:prstGeom prst="rect">
            <a:avLst/>
          </a:prstGeom>
          <a:noFill/>
          <a:ln>
            <a:noFill/>
          </a:ln>
        </p:spPr>
        <p:txBody>
          <a:bodyPr spcFirstLastPara="1" wrap="square" lIns="121900" tIns="60933" rIns="121900" bIns="60933" anchor="ctr" anchorCtr="0">
            <a:normAutofit/>
          </a:bodyPr>
          <a:lstStyle/>
          <a:p>
            <a:r>
              <a:rPr lang="en">
                <a:solidFill>
                  <a:schemeClr val="lt2"/>
                </a:solidFill>
              </a:rPr>
              <a:t>What is a CoC?</a:t>
            </a:r>
            <a:endParaRPr>
              <a:solidFill>
                <a:schemeClr val="lt2"/>
              </a:solidFill>
            </a:endParaRPr>
          </a:p>
        </p:txBody>
      </p:sp>
      <p:grpSp>
        <p:nvGrpSpPr>
          <p:cNvPr id="166" name="Google Shape;166;p18"/>
          <p:cNvGrpSpPr/>
          <p:nvPr/>
        </p:nvGrpSpPr>
        <p:grpSpPr>
          <a:xfrm>
            <a:off x="2526551" y="1283439"/>
            <a:ext cx="7251600" cy="2389954"/>
            <a:chOff x="800100" y="2933700"/>
            <a:chExt cx="7251600" cy="1612800"/>
          </a:xfrm>
        </p:grpSpPr>
        <p:sp>
          <p:nvSpPr>
            <p:cNvPr id="167" name="Google Shape;167;p18"/>
            <p:cNvSpPr/>
            <p:nvPr/>
          </p:nvSpPr>
          <p:spPr>
            <a:xfrm>
              <a:off x="800100" y="2933700"/>
              <a:ext cx="7251600" cy="1612800"/>
            </a:xfrm>
            <a:prstGeom prst="ellipse">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pPr>
              <a:endParaRPr sz="2400" kern="0">
                <a:solidFill>
                  <a:srgbClr val="FFFFFF"/>
                </a:solidFill>
                <a:latin typeface="Raleway"/>
                <a:ea typeface="Raleway"/>
                <a:cs typeface="Raleway"/>
                <a:sym typeface="Raleway"/>
              </a:endParaRPr>
            </a:p>
          </p:txBody>
        </p:sp>
        <p:sp>
          <p:nvSpPr>
            <p:cNvPr id="168" name="Google Shape;168;p18"/>
            <p:cNvSpPr txBox="1"/>
            <p:nvPr/>
          </p:nvSpPr>
          <p:spPr>
            <a:xfrm>
              <a:off x="1716761" y="3135455"/>
              <a:ext cx="5499000" cy="1246394"/>
            </a:xfrm>
            <a:prstGeom prst="rect">
              <a:avLst/>
            </a:prstGeom>
            <a:noFill/>
            <a:ln>
              <a:noFill/>
            </a:ln>
          </p:spPr>
          <p:txBody>
            <a:bodyPr spcFirstLastPara="1" wrap="square" lIns="121900" tIns="60933" rIns="121900" bIns="60933" anchor="t" anchorCtr="0">
              <a:spAutoFit/>
            </a:bodyPr>
            <a:lstStyle/>
            <a:p>
              <a:pPr algn="ctr" defTabSz="1219170">
                <a:buClr>
                  <a:srgbClr val="000000"/>
                </a:buClr>
              </a:pPr>
              <a:r>
                <a:rPr lang="en" sz="1867" b="1" kern="0">
                  <a:solidFill>
                    <a:srgbClr val="FFFFFF"/>
                  </a:solidFill>
                  <a:latin typeface="Raleway"/>
                  <a:ea typeface="Raleway"/>
                  <a:cs typeface="Raleway"/>
                  <a:sym typeface="Raleway"/>
                </a:rPr>
                <a:t>A CoC, as defined by the U.S. Department of Housing and Urban Development (HUD) in the CoC Program Interim Rule at 24 CFR Part 578.3, is the group organized to carry out the responsibilities required under the CoC Program for a defined geographic area. </a:t>
              </a:r>
              <a:endParaRPr sz="1867" kern="0">
                <a:solidFill>
                  <a:srgbClr val="000000"/>
                </a:solidFill>
                <a:latin typeface="Arial"/>
                <a:ea typeface="Arial"/>
                <a:cs typeface="Arial"/>
                <a:sym typeface="Arial"/>
              </a:endParaRPr>
            </a:p>
          </p:txBody>
        </p:sp>
      </p:grpSp>
      <p:sp>
        <p:nvSpPr>
          <p:cNvPr id="169" name="Google Shape;169;p18"/>
          <p:cNvSpPr/>
          <p:nvPr/>
        </p:nvSpPr>
        <p:spPr>
          <a:xfrm>
            <a:off x="2126500" y="4193756"/>
            <a:ext cx="1911200" cy="1752400"/>
          </a:xfrm>
          <a:prstGeom prst="rect">
            <a:avLst/>
          </a:prstGeom>
          <a:noFill/>
          <a:ln w="12700" cap="flat" cmpd="sng">
            <a:solidFill>
              <a:schemeClr val="lt2"/>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000000"/>
              </a:buClr>
            </a:pPr>
            <a:endParaRPr sz="2400" kern="0">
              <a:solidFill>
                <a:srgbClr val="FFFFFF"/>
              </a:solidFill>
              <a:latin typeface="Raleway"/>
              <a:ea typeface="Raleway"/>
              <a:cs typeface="Raleway"/>
              <a:sym typeface="Raleway"/>
            </a:endParaRPr>
          </a:p>
        </p:txBody>
      </p:sp>
      <p:sp>
        <p:nvSpPr>
          <p:cNvPr id="170" name="Google Shape;170;p18"/>
          <p:cNvSpPr/>
          <p:nvPr/>
        </p:nvSpPr>
        <p:spPr>
          <a:xfrm>
            <a:off x="5175616" y="4193756"/>
            <a:ext cx="1911200" cy="1752400"/>
          </a:xfrm>
          <a:prstGeom prst="rect">
            <a:avLst/>
          </a:prstGeom>
          <a:noFill/>
          <a:ln w="12700" cap="flat" cmpd="sng">
            <a:solidFill>
              <a:schemeClr val="lt2"/>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000000"/>
              </a:buClr>
            </a:pPr>
            <a:endParaRPr sz="2400" kern="0">
              <a:solidFill>
                <a:srgbClr val="FFFFFF"/>
              </a:solidFill>
              <a:latin typeface="Raleway"/>
              <a:ea typeface="Raleway"/>
              <a:cs typeface="Raleway"/>
              <a:sym typeface="Raleway"/>
            </a:endParaRPr>
          </a:p>
        </p:txBody>
      </p:sp>
      <p:sp>
        <p:nvSpPr>
          <p:cNvPr id="171" name="Google Shape;171;p18"/>
          <p:cNvSpPr/>
          <p:nvPr/>
        </p:nvSpPr>
        <p:spPr>
          <a:xfrm>
            <a:off x="8208308" y="4193756"/>
            <a:ext cx="1911200" cy="1752400"/>
          </a:xfrm>
          <a:prstGeom prst="rect">
            <a:avLst/>
          </a:prstGeom>
          <a:noFill/>
          <a:ln w="12700" cap="flat" cmpd="sng">
            <a:solidFill>
              <a:schemeClr val="lt2"/>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000000"/>
              </a:buClr>
            </a:pPr>
            <a:endParaRPr sz="2400" kern="0">
              <a:solidFill>
                <a:srgbClr val="FFFFFF"/>
              </a:solidFill>
              <a:latin typeface="Raleway"/>
              <a:ea typeface="Raleway"/>
              <a:cs typeface="Raleway"/>
              <a:sym typeface="Raleway"/>
            </a:endParaRPr>
          </a:p>
        </p:txBody>
      </p:sp>
      <p:sp>
        <p:nvSpPr>
          <p:cNvPr id="172" name="Google Shape;172;p18"/>
          <p:cNvSpPr txBox="1"/>
          <p:nvPr/>
        </p:nvSpPr>
        <p:spPr>
          <a:xfrm>
            <a:off x="2142900" y="4208539"/>
            <a:ext cx="1911200" cy="1446894"/>
          </a:xfrm>
          <a:prstGeom prst="rect">
            <a:avLst/>
          </a:prstGeom>
          <a:noFill/>
          <a:ln>
            <a:noFill/>
          </a:ln>
        </p:spPr>
        <p:txBody>
          <a:bodyPr spcFirstLastPara="1" wrap="square" lIns="91433" tIns="45700" rIns="91433" bIns="45700" anchor="t" anchorCtr="0">
            <a:spAutoFit/>
          </a:bodyPr>
          <a:lstStyle/>
          <a:p>
            <a:pPr algn="ctr" defTabSz="1219170">
              <a:buClr>
                <a:srgbClr val="000000"/>
              </a:buClr>
            </a:pPr>
            <a:endParaRPr sz="1467" kern="0">
              <a:solidFill>
                <a:srgbClr val="FFFFFF"/>
              </a:solidFill>
              <a:latin typeface="Raleway"/>
              <a:ea typeface="Raleway"/>
              <a:cs typeface="Raleway"/>
              <a:sym typeface="Raleway"/>
            </a:endParaRPr>
          </a:p>
          <a:p>
            <a:pPr algn="ctr" defTabSz="1219170">
              <a:buClr>
                <a:srgbClr val="000000"/>
              </a:buClr>
            </a:pPr>
            <a:r>
              <a:rPr lang="en" sz="1467" kern="0">
                <a:solidFill>
                  <a:srgbClr val="FFFFFF"/>
                </a:solidFill>
                <a:latin typeface="Raleway"/>
                <a:ea typeface="Raleway"/>
                <a:cs typeface="Raleway"/>
                <a:sym typeface="Raleway"/>
              </a:rPr>
              <a:t>A community-based planning network for homelessness assistance.</a:t>
            </a:r>
            <a:endParaRPr sz="1467" kern="0">
              <a:solidFill>
                <a:srgbClr val="FFFFFF"/>
              </a:solidFill>
              <a:latin typeface="Arial"/>
              <a:ea typeface="Arial"/>
              <a:cs typeface="Arial"/>
              <a:sym typeface="Arial"/>
            </a:endParaRPr>
          </a:p>
        </p:txBody>
      </p:sp>
      <p:sp>
        <p:nvSpPr>
          <p:cNvPr id="173" name="Google Shape;173;p18"/>
          <p:cNvSpPr txBox="1"/>
          <p:nvPr/>
        </p:nvSpPr>
        <p:spPr>
          <a:xfrm>
            <a:off x="5080000" y="4193771"/>
            <a:ext cx="2102400" cy="1221128"/>
          </a:xfrm>
          <a:prstGeom prst="rect">
            <a:avLst/>
          </a:prstGeom>
          <a:noFill/>
          <a:ln>
            <a:noFill/>
          </a:ln>
        </p:spPr>
        <p:txBody>
          <a:bodyPr spcFirstLastPara="1" wrap="square" lIns="91433" tIns="45700" rIns="91433" bIns="45700" anchor="t" anchorCtr="0">
            <a:spAutoFit/>
          </a:bodyPr>
          <a:lstStyle/>
          <a:p>
            <a:pPr algn="ctr" defTabSz="1219170">
              <a:buClr>
                <a:srgbClr val="000000"/>
              </a:buClr>
            </a:pPr>
            <a:endParaRPr sz="1467" kern="0">
              <a:solidFill>
                <a:srgbClr val="FFFFFF"/>
              </a:solidFill>
              <a:latin typeface="Raleway"/>
              <a:ea typeface="Raleway"/>
              <a:cs typeface="Raleway"/>
              <a:sym typeface="Raleway"/>
            </a:endParaRPr>
          </a:p>
          <a:p>
            <a:pPr algn="ctr" defTabSz="1219170">
              <a:buClr>
                <a:srgbClr val="000000"/>
              </a:buClr>
            </a:pPr>
            <a:r>
              <a:rPr lang="en" sz="1467" kern="0">
                <a:solidFill>
                  <a:srgbClr val="FFFFFF"/>
                </a:solidFill>
                <a:latin typeface="Raleway"/>
                <a:ea typeface="Raleway"/>
                <a:cs typeface="Raleway"/>
                <a:sym typeface="Raleway"/>
              </a:rPr>
              <a:t>The geographic area covered by the community-based planning network.</a:t>
            </a:r>
            <a:endParaRPr sz="1467" kern="0">
              <a:solidFill>
                <a:srgbClr val="FFFFFF"/>
              </a:solidFill>
              <a:latin typeface="Arial"/>
              <a:ea typeface="Arial"/>
              <a:cs typeface="Arial"/>
              <a:sym typeface="Arial"/>
            </a:endParaRPr>
          </a:p>
        </p:txBody>
      </p:sp>
      <p:sp>
        <p:nvSpPr>
          <p:cNvPr id="174" name="Google Shape;174;p18"/>
          <p:cNvSpPr txBox="1"/>
          <p:nvPr/>
        </p:nvSpPr>
        <p:spPr>
          <a:xfrm>
            <a:off x="8251793" y="4214899"/>
            <a:ext cx="1911200" cy="1446894"/>
          </a:xfrm>
          <a:prstGeom prst="rect">
            <a:avLst/>
          </a:prstGeom>
          <a:noFill/>
          <a:ln>
            <a:noFill/>
          </a:ln>
        </p:spPr>
        <p:txBody>
          <a:bodyPr spcFirstLastPara="1" wrap="square" lIns="91433" tIns="45700" rIns="91433" bIns="45700" anchor="t" anchorCtr="0">
            <a:spAutoFit/>
          </a:bodyPr>
          <a:lstStyle/>
          <a:p>
            <a:pPr algn="ctr" defTabSz="1219170">
              <a:buClr>
                <a:srgbClr val="000000"/>
              </a:buClr>
            </a:pPr>
            <a:r>
              <a:rPr lang="en" sz="1467" kern="0">
                <a:solidFill>
                  <a:srgbClr val="FFFFFF"/>
                </a:solidFill>
                <a:latin typeface="Raleway"/>
                <a:ea typeface="Raleway"/>
                <a:cs typeface="Raleway"/>
                <a:sym typeface="Raleway"/>
              </a:rPr>
              <a:t>A program operated by the U.S. Dept. of Housing &amp; Urban Development</a:t>
            </a:r>
            <a:endParaRPr sz="1467" kern="0">
              <a:solidFill>
                <a:srgbClr val="FFFFFF"/>
              </a:solidFill>
              <a:latin typeface="Arial"/>
              <a:ea typeface="Arial"/>
              <a:cs typeface="Arial"/>
              <a:sym typeface="Arial"/>
            </a:endParaRPr>
          </a:p>
          <a:p>
            <a:pPr algn="ctr" defTabSz="1219170">
              <a:buClr>
                <a:srgbClr val="000000"/>
              </a:buClr>
            </a:pPr>
            <a:r>
              <a:rPr lang="en" sz="1467" kern="0">
                <a:solidFill>
                  <a:srgbClr val="FFFFFF"/>
                </a:solidFill>
                <a:latin typeface="Raleway"/>
                <a:ea typeface="Raleway"/>
                <a:cs typeface="Raleway"/>
                <a:sym typeface="Raleway"/>
              </a:rPr>
              <a:t>(HUD)</a:t>
            </a:r>
            <a:endParaRPr sz="1467" kern="0">
              <a:solidFill>
                <a:srgbClr val="FFFFFF"/>
              </a:solidFill>
              <a:latin typeface="Arial"/>
              <a:ea typeface="Arial"/>
              <a:cs typeface="Arial"/>
              <a:sym typeface="Arial"/>
            </a:endParaRPr>
          </a:p>
        </p:txBody>
      </p:sp>
      <p:cxnSp>
        <p:nvCxnSpPr>
          <p:cNvPr id="175" name="Google Shape;175;p18"/>
          <p:cNvCxnSpPr>
            <a:endCxn id="169" idx="0"/>
          </p:cNvCxnSpPr>
          <p:nvPr/>
        </p:nvCxnSpPr>
        <p:spPr>
          <a:xfrm flipH="1">
            <a:off x="3082100" y="3677756"/>
            <a:ext cx="3086000" cy="516000"/>
          </a:xfrm>
          <a:prstGeom prst="straightConnector1">
            <a:avLst/>
          </a:prstGeom>
          <a:noFill/>
          <a:ln w="9525" cap="flat" cmpd="sng">
            <a:solidFill>
              <a:schemeClr val="accent1"/>
            </a:solidFill>
            <a:prstDash val="solid"/>
            <a:miter lim="800000"/>
            <a:headEnd type="none" w="sm" len="sm"/>
            <a:tailEnd type="none" w="sm" len="sm"/>
          </a:ln>
        </p:spPr>
      </p:cxnSp>
      <p:cxnSp>
        <p:nvCxnSpPr>
          <p:cNvPr id="176" name="Google Shape;176;p18"/>
          <p:cNvCxnSpPr/>
          <p:nvPr/>
        </p:nvCxnSpPr>
        <p:spPr>
          <a:xfrm flipH="1">
            <a:off x="6153981" y="3686983"/>
            <a:ext cx="16000" cy="528000"/>
          </a:xfrm>
          <a:prstGeom prst="straightConnector1">
            <a:avLst/>
          </a:prstGeom>
          <a:noFill/>
          <a:ln w="9525" cap="flat" cmpd="sng">
            <a:solidFill>
              <a:schemeClr val="accent1"/>
            </a:solidFill>
            <a:prstDash val="solid"/>
            <a:miter lim="800000"/>
            <a:headEnd type="none" w="sm" len="sm"/>
            <a:tailEnd type="none" w="sm" len="sm"/>
          </a:ln>
        </p:spPr>
      </p:cxnSp>
      <p:cxnSp>
        <p:nvCxnSpPr>
          <p:cNvPr id="177" name="Google Shape;177;p18"/>
          <p:cNvCxnSpPr>
            <a:endCxn id="171" idx="0"/>
          </p:cNvCxnSpPr>
          <p:nvPr/>
        </p:nvCxnSpPr>
        <p:spPr>
          <a:xfrm>
            <a:off x="6192708" y="3686956"/>
            <a:ext cx="2971200" cy="506800"/>
          </a:xfrm>
          <a:prstGeom prst="straightConnector1">
            <a:avLst/>
          </a:prstGeom>
          <a:noFill/>
          <a:ln w="9525" cap="flat" cmpd="sng">
            <a:solidFill>
              <a:schemeClr val="accent1"/>
            </a:solidFill>
            <a:prstDash val="solid"/>
            <a:miter lim="800000"/>
            <a:headEnd type="none" w="sm" len="sm"/>
            <a:tailEnd type="none" w="sm" len="sm"/>
          </a:ln>
        </p:spPr>
      </p:cxnSp>
      <p:sp>
        <p:nvSpPr>
          <p:cNvPr id="2" name="Slide Number Placeholder 1">
            <a:extLst>
              <a:ext uri="{FF2B5EF4-FFF2-40B4-BE49-F238E27FC236}">
                <a16:creationId xmlns:a16="http://schemas.microsoft.com/office/drawing/2014/main" id="{3B0D21C6-B758-02F0-24DD-B998B638F94F}"/>
              </a:ext>
            </a:extLst>
          </p:cNvPr>
          <p:cNvSpPr>
            <a:spLocks noGrp="1"/>
          </p:cNvSpPr>
          <p:nvPr>
            <p:ph type="sldNum" idx="12"/>
          </p:nvPr>
        </p:nvSpPr>
        <p:spPr/>
        <p:txBody>
          <a:bodyPr/>
          <a:lstStyle/>
          <a:p>
            <a:fld id="{00000000-1234-1234-1234-123412341234}" type="slidenum">
              <a:rPr lang="en"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5" name="Google Shape;185;p19"/>
          <p:cNvSpPr txBox="1"/>
          <p:nvPr/>
        </p:nvSpPr>
        <p:spPr>
          <a:xfrm>
            <a:off x="778565" y="808108"/>
            <a:ext cx="2343600" cy="156962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 sz="2400" kern="0">
                <a:solidFill>
                  <a:srgbClr val="FFFFFF"/>
                </a:solidFill>
                <a:latin typeface="Roboto"/>
                <a:ea typeface="Roboto"/>
                <a:cs typeface="Roboto"/>
                <a:sym typeface="Roboto"/>
              </a:rPr>
              <a:t>Texas Balance of State Continuum of Care</a:t>
            </a:r>
            <a:endParaRPr sz="1467" kern="0">
              <a:solidFill>
                <a:srgbClr val="000000"/>
              </a:solidFill>
              <a:latin typeface="Arial"/>
              <a:cs typeface="Arial"/>
              <a:sym typeface="Arial"/>
            </a:endParaRPr>
          </a:p>
        </p:txBody>
      </p:sp>
      <p:pic>
        <p:nvPicPr>
          <p:cNvPr id="5" name="Picture 4">
            <a:extLst>
              <a:ext uri="{FF2B5EF4-FFF2-40B4-BE49-F238E27FC236}">
                <a16:creationId xmlns:a16="http://schemas.microsoft.com/office/drawing/2014/main" id="{9ECA63A9-586C-055E-9CC1-BA2D5726F027}"/>
              </a:ext>
            </a:extLst>
          </p:cNvPr>
          <p:cNvPicPr>
            <a:picLocks noChangeAspect="1"/>
          </p:cNvPicPr>
          <p:nvPr/>
        </p:nvPicPr>
        <p:blipFill>
          <a:blip r:embed="rId3"/>
          <a:stretch>
            <a:fillRect/>
          </a:stretch>
        </p:blipFill>
        <p:spPr>
          <a:xfrm>
            <a:off x="4665899" y="490836"/>
            <a:ext cx="6954220" cy="5982535"/>
          </a:xfrm>
          <a:prstGeom prst="rect">
            <a:avLst/>
          </a:prstGeom>
        </p:spPr>
      </p:pic>
      <p:cxnSp>
        <p:nvCxnSpPr>
          <p:cNvPr id="186" name="Google Shape;186;p19"/>
          <p:cNvCxnSpPr/>
          <p:nvPr/>
        </p:nvCxnSpPr>
        <p:spPr>
          <a:xfrm>
            <a:off x="2991679" y="1402732"/>
            <a:ext cx="4124000" cy="1950000"/>
          </a:xfrm>
          <a:prstGeom prst="straightConnector1">
            <a:avLst/>
          </a:prstGeom>
          <a:noFill/>
          <a:ln w="63500" cap="flat" cmpd="sng">
            <a:solidFill>
              <a:schemeClr val="lt2"/>
            </a:solidFill>
            <a:prstDash val="solid"/>
            <a:miter lim="800000"/>
            <a:headEnd type="none" w="sm" len="sm"/>
            <a:tailEnd type="triangle" w="lg" len="lg"/>
          </a:ln>
          <a:effectLst>
            <a:outerShdw blurRad="50800" dist="38100" dir="8100000" algn="tr" rotWithShape="0">
              <a:srgbClr val="000000">
                <a:alpha val="57650"/>
              </a:srgbClr>
            </a:outerShdw>
          </a:effectLst>
        </p:spPr>
      </p:cxnSp>
      <p:pic>
        <p:nvPicPr>
          <p:cNvPr id="7" name="Picture 6">
            <a:extLst>
              <a:ext uri="{FF2B5EF4-FFF2-40B4-BE49-F238E27FC236}">
                <a16:creationId xmlns:a16="http://schemas.microsoft.com/office/drawing/2014/main" id="{21BFFEF2-E224-88B2-9826-A4F964D74537}"/>
              </a:ext>
            </a:extLst>
          </p:cNvPr>
          <p:cNvPicPr>
            <a:picLocks noChangeAspect="1"/>
          </p:cNvPicPr>
          <p:nvPr/>
        </p:nvPicPr>
        <p:blipFill>
          <a:blip r:embed="rId4"/>
          <a:stretch>
            <a:fillRect/>
          </a:stretch>
        </p:blipFill>
        <p:spPr>
          <a:xfrm>
            <a:off x="415579" y="3950135"/>
            <a:ext cx="5413171" cy="2523236"/>
          </a:xfrm>
          <a:prstGeom prst="rect">
            <a:avLst/>
          </a:prstGeom>
        </p:spPr>
      </p:pic>
      <p:sp>
        <p:nvSpPr>
          <p:cNvPr id="2" name="Slide Number Placeholder 1">
            <a:extLst>
              <a:ext uri="{FF2B5EF4-FFF2-40B4-BE49-F238E27FC236}">
                <a16:creationId xmlns:a16="http://schemas.microsoft.com/office/drawing/2014/main" id="{CFEA7A9B-977D-FD16-25FF-47BCE3C2EE12}"/>
              </a:ext>
            </a:extLst>
          </p:cNvPr>
          <p:cNvSpPr>
            <a:spLocks noGrp="1"/>
          </p:cNvSpPr>
          <p:nvPr>
            <p:ph type="sldNum" idx="12"/>
          </p:nvPr>
        </p:nvSpPr>
        <p:spPr/>
        <p:txBody>
          <a:bodyPr/>
          <a:lstStyle/>
          <a:p>
            <a:fld id="{00000000-1234-1234-1234-123412341234}" type="slidenum">
              <a:rPr lang="en" smtClean="0"/>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0"/>
          <p:cNvSpPr txBox="1">
            <a:spLocks noGrp="1"/>
          </p:cNvSpPr>
          <p:nvPr>
            <p:ph type="title"/>
          </p:nvPr>
        </p:nvSpPr>
        <p:spPr>
          <a:xfrm>
            <a:off x="628673" y="273833"/>
            <a:ext cx="11012000" cy="994400"/>
          </a:xfrm>
          <a:prstGeom prst="rect">
            <a:avLst/>
          </a:prstGeom>
          <a:noFill/>
          <a:ln>
            <a:noFill/>
          </a:ln>
        </p:spPr>
        <p:txBody>
          <a:bodyPr spcFirstLastPara="1" wrap="square" lIns="91433" tIns="45700" rIns="91433" bIns="45700" anchor="ctr" anchorCtr="0">
            <a:normAutofit/>
          </a:bodyPr>
          <a:lstStyle/>
          <a:p>
            <a:pPr>
              <a:buSzPts val="3000"/>
            </a:pPr>
            <a:r>
              <a:rPr lang="en" sz="4000"/>
              <a:t>Texas Balance of State Continuum of Care</a:t>
            </a:r>
            <a:endParaRPr/>
          </a:p>
        </p:txBody>
      </p:sp>
      <p:sp>
        <p:nvSpPr>
          <p:cNvPr id="193" name="Google Shape;193;p20"/>
          <p:cNvSpPr txBox="1">
            <a:spLocks noGrp="1"/>
          </p:cNvSpPr>
          <p:nvPr>
            <p:ph type="body" idx="1"/>
          </p:nvPr>
        </p:nvSpPr>
        <p:spPr>
          <a:xfrm>
            <a:off x="4754667" y="1825625"/>
            <a:ext cx="6599200" cy="4596400"/>
          </a:xfrm>
          <a:prstGeom prst="rect">
            <a:avLst/>
          </a:prstGeom>
          <a:noFill/>
          <a:ln>
            <a:noFill/>
          </a:ln>
        </p:spPr>
        <p:txBody>
          <a:bodyPr spcFirstLastPara="1" wrap="square" lIns="91433" tIns="45700" rIns="91433" bIns="45700" anchor="t" anchorCtr="0">
            <a:normAutofit/>
          </a:bodyPr>
          <a:lstStyle/>
          <a:p>
            <a:pPr marL="0" indent="0" algn="ctr">
              <a:spcBef>
                <a:spcPts val="0"/>
              </a:spcBef>
              <a:buClr>
                <a:schemeClr val="lt1"/>
              </a:buClr>
              <a:buSzPts val="2600"/>
              <a:buNone/>
            </a:pPr>
            <a:endParaRPr sz="3467" b="1">
              <a:solidFill>
                <a:schemeClr val="lt1"/>
              </a:solidFill>
            </a:endParaRPr>
          </a:p>
          <a:p>
            <a:pPr marL="0" indent="0" algn="ctr">
              <a:spcBef>
                <a:spcPts val="0"/>
              </a:spcBef>
              <a:buClr>
                <a:schemeClr val="lt1"/>
              </a:buClr>
              <a:buSzPts val="2600"/>
              <a:buNone/>
            </a:pPr>
            <a:r>
              <a:rPr lang="en" sz="3467" b="1">
                <a:solidFill>
                  <a:schemeClr val="lt1"/>
                </a:solidFill>
              </a:rPr>
              <a:t>Mission Statement</a:t>
            </a:r>
            <a:endParaRPr/>
          </a:p>
          <a:p>
            <a:pPr marL="0" indent="0" algn="ctr">
              <a:spcBef>
                <a:spcPts val="667"/>
              </a:spcBef>
              <a:buClr>
                <a:schemeClr val="lt1"/>
              </a:buClr>
              <a:buSzPts val="2400"/>
              <a:buNone/>
            </a:pPr>
            <a:r>
              <a:rPr lang="en" sz="3200" i="1">
                <a:solidFill>
                  <a:schemeClr val="lt1"/>
                </a:solidFill>
              </a:rPr>
              <a:t>The TX BoS CoC develops system-level responses and coordinates local community strategies that prevent and end homelessness and increase housing stability.</a:t>
            </a:r>
            <a:endParaRPr sz="2667">
              <a:solidFill>
                <a:schemeClr val="lt1"/>
              </a:solidFill>
            </a:endParaRPr>
          </a:p>
        </p:txBody>
      </p:sp>
      <p:pic>
        <p:nvPicPr>
          <p:cNvPr id="194" name="Google Shape;194;p20"/>
          <p:cNvPicPr preferRelativeResize="0"/>
          <p:nvPr/>
        </p:nvPicPr>
        <p:blipFill rotWithShape="1">
          <a:blip r:embed="rId3">
            <a:alphaModFix/>
          </a:blip>
          <a:srcRect/>
          <a:stretch/>
        </p:blipFill>
        <p:spPr>
          <a:xfrm>
            <a:off x="629196" y="2183889"/>
            <a:ext cx="3929529" cy="3929529"/>
          </a:xfrm>
          <a:prstGeom prst="rect">
            <a:avLst/>
          </a:prstGeom>
          <a:noFill/>
          <a:ln>
            <a:noFill/>
          </a:ln>
        </p:spPr>
      </p:pic>
      <p:sp>
        <p:nvSpPr>
          <p:cNvPr id="2" name="Slide Number Placeholder 1">
            <a:extLst>
              <a:ext uri="{FF2B5EF4-FFF2-40B4-BE49-F238E27FC236}">
                <a16:creationId xmlns:a16="http://schemas.microsoft.com/office/drawing/2014/main" id="{6ECEEF72-26D5-ACAB-6119-6A09EC56ED7F}"/>
              </a:ext>
            </a:extLst>
          </p:cNvPr>
          <p:cNvSpPr>
            <a:spLocks noGrp="1"/>
          </p:cNvSpPr>
          <p:nvPr>
            <p:ph type="sldNum" idx="12"/>
          </p:nvPr>
        </p:nvSpPr>
        <p:spPr/>
        <p:txBody>
          <a:bodyPr/>
          <a:lstStyle/>
          <a:p>
            <a:fld id="{00000000-1234-1234-1234-123412341234}" type="slidenum">
              <a:rPr lang="en"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2"/>
          <p:cNvSpPr txBox="1">
            <a:spLocks noGrp="1"/>
          </p:cNvSpPr>
          <p:nvPr>
            <p:ph type="title"/>
          </p:nvPr>
        </p:nvSpPr>
        <p:spPr>
          <a:xfrm>
            <a:off x="320633" y="339725"/>
            <a:ext cx="11530800" cy="1325600"/>
          </a:xfrm>
          <a:prstGeom prst="rect">
            <a:avLst/>
          </a:prstGeom>
          <a:noFill/>
          <a:ln>
            <a:noFill/>
          </a:ln>
        </p:spPr>
        <p:txBody>
          <a:bodyPr spcFirstLastPara="1" wrap="square" lIns="91433" tIns="45700" rIns="91433" bIns="45700" anchor="ctr" anchorCtr="0">
            <a:normAutofit/>
          </a:bodyPr>
          <a:lstStyle/>
          <a:p>
            <a:pPr>
              <a:buSzPts val="3700"/>
            </a:pPr>
            <a:r>
              <a:rPr lang="en">
                <a:solidFill>
                  <a:schemeClr val="lt2"/>
                </a:solidFill>
              </a:rPr>
              <a:t>HUD’s definition of “Homeless”</a:t>
            </a:r>
            <a:endParaRPr/>
          </a:p>
        </p:txBody>
      </p:sp>
      <p:sp>
        <p:nvSpPr>
          <p:cNvPr id="209" name="Google Shape;209;p22"/>
          <p:cNvSpPr txBox="1">
            <a:spLocks noGrp="1"/>
          </p:cNvSpPr>
          <p:nvPr>
            <p:ph type="body" idx="1"/>
          </p:nvPr>
        </p:nvSpPr>
        <p:spPr>
          <a:xfrm>
            <a:off x="687767" y="1825633"/>
            <a:ext cx="10717200" cy="4667600"/>
          </a:xfrm>
          <a:prstGeom prst="rect">
            <a:avLst/>
          </a:prstGeom>
          <a:noFill/>
          <a:ln>
            <a:noFill/>
          </a:ln>
        </p:spPr>
        <p:txBody>
          <a:bodyPr spcFirstLastPara="1" wrap="square" lIns="91433" tIns="45700" rIns="91433" bIns="45700" anchor="t" anchorCtr="0">
            <a:normAutofit/>
          </a:bodyPr>
          <a:lstStyle/>
          <a:p>
            <a:pPr marL="457189" indent="-347125">
              <a:lnSpc>
                <a:spcPct val="150000"/>
              </a:lnSpc>
              <a:spcBef>
                <a:spcPts val="0"/>
              </a:spcBef>
              <a:buClr>
                <a:schemeClr val="lt1"/>
              </a:buClr>
              <a:buSzPts val="1700"/>
            </a:pPr>
            <a:r>
              <a:rPr lang="en" sz="3200">
                <a:solidFill>
                  <a:schemeClr val="lt1"/>
                </a:solidFill>
              </a:rPr>
              <a:t>Residing in a place not meant for human habitation</a:t>
            </a:r>
            <a:endParaRPr/>
          </a:p>
          <a:p>
            <a:pPr marL="457189" indent="-347125">
              <a:lnSpc>
                <a:spcPct val="150000"/>
              </a:lnSpc>
              <a:spcBef>
                <a:spcPts val="0"/>
              </a:spcBef>
              <a:buClr>
                <a:schemeClr val="lt1"/>
              </a:buClr>
              <a:buSzPts val="1700"/>
            </a:pPr>
            <a:r>
              <a:rPr lang="en" sz="3200">
                <a:solidFill>
                  <a:schemeClr val="lt1"/>
                </a:solidFill>
              </a:rPr>
              <a:t>Residing in temporary shelter</a:t>
            </a:r>
            <a:endParaRPr/>
          </a:p>
          <a:p>
            <a:pPr marL="914377" lvl="1" indent="-397923">
              <a:lnSpc>
                <a:spcPct val="150000"/>
              </a:lnSpc>
              <a:spcBef>
                <a:spcPts val="0"/>
              </a:spcBef>
              <a:buSzPts val="1700"/>
            </a:pPr>
            <a:r>
              <a:rPr lang="en" sz="2800"/>
              <a:t>Congregate/emergency shelter</a:t>
            </a:r>
            <a:endParaRPr/>
          </a:p>
          <a:p>
            <a:pPr marL="914377" lvl="1" indent="-397923">
              <a:lnSpc>
                <a:spcPct val="150000"/>
              </a:lnSpc>
              <a:spcBef>
                <a:spcPts val="0"/>
              </a:spcBef>
              <a:buSzPts val="1700"/>
            </a:pPr>
            <a:r>
              <a:rPr lang="en" sz="2800"/>
              <a:t>Transitional housing</a:t>
            </a:r>
            <a:endParaRPr/>
          </a:p>
          <a:p>
            <a:pPr marL="914377" lvl="1" indent="-397923">
              <a:lnSpc>
                <a:spcPct val="150000"/>
              </a:lnSpc>
              <a:spcBef>
                <a:spcPts val="0"/>
              </a:spcBef>
              <a:buSzPts val="1700"/>
            </a:pPr>
            <a:r>
              <a:rPr lang="en" sz="2800"/>
              <a:t>Hotel/motel </a:t>
            </a:r>
            <a:r>
              <a:rPr lang="en" sz="2800" i="1"/>
              <a:t>paid by charity or federal/state/local government</a:t>
            </a:r>
            <a:endParaRPr sz="2800" i="1"/>
          </a:p>
          <a:p>
            <a:pPr marL="457189" indent="-304792">
              <a:lnSpc>
                <a:spcPct val="150000"/>
              </a:lnSpc>
              <a:spcBef>
                <a:spcPts val="0"/>
              </a:spcBef>
              <a:buClr>
                <a:schemeClr val="lt1"/>
              </a:buClr>
              <a:buSzPts val="2100"/>
            </a:pPr>
            <a:r>
              <a:rPr lang="en" sz="3200">
                <a:solidFill>
                  <a:schemeClr val="lt1"/>
                </a:solidFill>
              </a:rPr>
              <a:t>Fleeing domestic violence</a:t>
            </a:r>
            <a:endParaRPr sz="3200">
              <a:solidFill>
                <a:schemeClr val="lt1"/>
              </a:solidFill>
            </a:endParaRPr>
          </a:p>
          <a:p>
            <a:pPr marL="0" indent="0">
              <a:spcBef>
                <a:spcPts val="0"/>
              </a:spcBef>
              <a:buSzPts val="1700"/>
              <a:buNone/>
            </a:pPr>
            <a:endParaRPr sz="2400">
              <a:solidFill>
                <a:schemeClr val="lt1"/>
              </a:solidFill>
            </a:endParaRPr>
          </a:p>
        </p:txBody>
      </p:sp>
      <p:pic>
        <p:nvPicPr>
          <p:cNvPr id="210" name="Google Shape;210;p22"/>
          <p:cNvPicPr preferRelativeResize="0"/>
          <p:nvPr/>
        </p:nvPicPr>
        <p:blipFill rotWithShape="1">
          <a:blip r:embed="rId3">
            <a:alphaModFix/>
          </a:blip>
          <a:srcRect/>
          <a:stretch/>
        </p:blipFill>
        <p:spPr>
          <a:xfrm>
            <a:off x="98726" y="5986870"/>
            <a:ext cx="871439" cy="648509"/>
          </a:xfrm>
          <a:prstGeom prst="rect">
            <a:avLst/>
          </a:prstGeom>
          <a:noFill/>
          <a:ln>
            <a:noFill/>
          </a:ln>
        </p:spPr>
      </p:pic>
      <p:sp>
        <p:nvSpPr>
          <p:cNvPr id="2" name="Slide Number Placeholder 1">
            <a:extLst>
              <a:ext uri="{FF2B5EF4-FFF2-40B4-BE49-F238E27FC236}">
                <a16:creationId xmlns:a16="http://schemas.microsoft.com/office/drawing/2014/main" id="{D19F9491-FA60-09E8-A419-042BC9D635FA}"/>
              </a:ext>
            </a:extLst>
          </p:cNvPr>
          <p:cNvSpPr>
            <a:spLocks noGrp="1"/>
          </p:cNvSpPr>
          <p:nvPr>
            <p:ph type="sldNum" idx="12"/>
          </p:nvPr>
        </p:nvSpPr>
        <p:spPr/>
        <p:txBody>
          <a:bodyPr/>
          <a:lstStyle/>
          <a:p>
            <a:fld id="{00000000-1234-1234-1234-123412341234}" type="slidenum">
              <a:rPr lang="en"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3"/>
          <p:cNvSpPr txBox="1">
            <a:spLocks noGrp="1"/>
          </p:cNvSpPr>
          <p:nvPr>
            <p:ph type="title"/>
          </p:nvPr>
        </p:nvSpPr>
        <p:spPr>
          <a:xfrm>
            <a:off x="838200" y="365125"/>
            <a:ext cx="10515600" cy="1325600"/>
          </a:xfrm>
          <a:prstGeom prst="rect">
            <a:avLst/>
          </a:prstGeom>
        </p:spPr>
        <p:txBody>
          <a:bodyPr spcFirstLastPara="1" wrap="square" lIns="91433" tIns="45700" rIns="91433" bIns="45700" anchor="ctr" anchorCtr="0">
            <a:normAutofit/>
          </a:bodyPr>
          <a:lstStyle/>
          <a:p>
            <a:r>
              <a:rPr lang="en" sz="4400"/>
              <a:t>Ending Homelessness</a:t>
            </a:r>
            <a:endParaRPr sz="4400"/>
          </a:p>
        </p:txBody>
      </p:sp>
      <p:sp>
        <p:nvSpPr>
          <p:cNvPr id="216" name="Google Shape;216;p23"/>
          <p:cNvSpPr txBox="1">
            <a:spLocks noGrp="1"/>
          </p:cNvSpPr>
          <p:nvPr>
            <p:ph type="body" idx="1"/>
          </p:nvPr>
        </p:nvSpPr>
        <p:spPr>
          <a:xfrm>
            <a:off x="838200" y="1825625"/>
            <a:ext cx="10515600" cy="4351200"/>
          </a:xfrm>
          <a:prstGeom prst="rect">
            <a:avLst/>
          </a:prstGeom>
        </p:spPr>
        <p:txBody>
          <a:bodyPr spcFirstLastPara="1" wrap="square" lIns="91433" tIns="45700" rIns="91433" bIns="45700" anchor="t" anchorCtr="0">
            <a:normAutofit/>
          </a:bodyPr>
          <a:lstStyle/>
          <a:p>
            <a:pPr marL="0" indent="0">
              <a:buNone/>
            </a:pPr>
            <a:endParaRPr>
              <a:solidFill>
                <a:schemeClr val="lt1"/>
              </a:solidFill>
            </a:endParaRPr>
          </a:p>
          <a:p>
            <a:pPr marL="0" indent="0" algn="ctr">
              <a:lnSpc>
                <a:spcPct val="115000"/>
              </a:lnSpc>
              <a:spcBef>
                <a:spcPts val="0"/>
              </a:spcBef>
              <a:buNone/>
            </a:pPr>
            <a:endParaRPr sz="3400">
              <a:solidFill>
                <a:srgbClr val="FFFFFF"/>
              </a:solidFill>
            </a:endParaRPr>
          </a:p>
          <a:p>
            <a:pPr marL="0" indent="0" algn="ctr">
              <a:lnSpc>
                <a:spcPct val="115000"/>
              </a:lnSpc>
              <a:spcBef>
                <a:spcPts val="0"/>
              </a:spcBef>
              <a:buNone/>
            </a:pPr>
            <a:r>
              <a:rPr lang="en" sz="3400">
                <a:solidFill>
                  <a:srgbClr val="FFFFFF"/>
                </a:solidFill>
              </a:rPr>
              <a:t>Every community has a systemic response in place that ensures homelessness is prevented whenever possible or is otherwise a rare, brief, and non-recurring experience.</a:t>
            </a:r>
            <a:endParaRPr sz="3400">
              <a:solidFill>
                <a:srgbClr val="FFFFFF"/>
              </a:solidFill>
            </a:endParaRPr>
          </a:p>
          <a:p>
            <a:pPr marL="0" indent="0">
              <a:buNone/>
            </a:pPr>
            <a:endParaRPr>
              <a:solidFill>
                <a:schemeClr val="lt1"/>
              </a:solidFill>
            </a:endParaRPr>
          </a:p>
          <a:p>
            <a:pPr marL="0" indent="0">
              <a:buNone/>
            </a:pPr>
            <a:endParaRPr>
              <a:solidFill>
                <a:schemeClr val="lt1"/>
              </a:solidFill>
            </a:endParaRPr>
          </a:p>
        </p:txBody>
      </p:sp>
      <p:sp>
        <p:nvSpPr>
          <p:cNvPr id="2" name="Slide Number Placeholder 1">
            <a:extLst>
              <a:ext uri="{FF2B5EF4-FFF2-40B4-BE49-F238E27FC236}">
                <a16:creationId xmlns:a16="http://schemas.microsoft.com/office/drawing/2014/main" id="{AA71DD20-8C92-3DB8-A6BC-FD8DFBCB1BD0}"/>
              </a:ext>
            </a:extLst>
          </p:cNvPr>
          <p:cNvSpPr>
            <a:spLocks noGrp="1"/>
          </p:cNvSpPr>
          <p:nvPr>
            <p:ph type="sldNum" idx="12"/>
          </p:nvPr>
        </p:nvSpPr>
        <p:spPr/>
        <p:txBody>
          <a:bodyPr/>
          <a:lstStyle/>
          <a:p>
            <a:fld id="{00000000-1234-1234-1234-123412341234}" type="slidenum">
              <a:rPr lang="en"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A897-8CFD-12F6-CCC9-F5D7BE14D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320B8-55D6-7468-4FCC-C91D0D583501}"/>
              </a:ext>
            </a:extLst>
          </p:cNvPr>
          <p:cNvSpPr>
            <a:spLocks noGrp="1"/>
          </p:cNvSpPr>
          <p:nvPr>
            <p:ph type="title"/>
          </p:nvPr>
        </p:nvSpPr>
        <p:spPr>
          <a:solidFill>
            <a:schemeClr val="tx1"/>
          </a:solidFill>
        </p:spPr>
        <p:txBody>
          <a:bodyPr/>
          <a:lstStyle/>
          <a:p>
            <a:r>
              <a:rPr lang="en-US"/>
              <a:t>State of the CoC Address</a:t>
            </a:r>
            <a:endParaRPr lang="en-US">
              <a:solidFill>
                <a:schemeClr val="bg1"/>
              </a:solidFill>
            </a:endParaRPr>
          </a:p>
        </p:txBody>
      </p:sp>
      <p:pic>
        <p:nvPicPr>
          <p:cNvPr id="2050" name="Picture 2" descr="Female wearing a pink jacket against a dark background">
            <a:extLst>
              <a:ext uri="{FF2B5EF4-FFF2-40B4-BE49-F238E27FC236}">
                <a16:creationId xmlns:a16="http://schemas.microsoft.com/office/drawing/2014/main" id="{28B51C4B-6FBA-4A6E-1C9E-C21E979132A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73344" y="2024334"/>
            <a:ext cx="3794023" cy="37940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AFD2E78-552E-D89E-4EE0-223D4F3EC0A5}"/>
              </a:ext>
            </a:extLst>
          </p:cNvPr>
          <p:cNvSpPr txBox="1"/>
          <p:nvPr/>
        </p:nvSpPr>
        <p:spPr>
          <a:xfrm>
            <a:off x="8234853" y="4547662"/>
            <a:ext cx="3002856" cy="1384995"/>
          </a:xfrm>
          <a:prstGeom prst="rect">
            <a:avLst/>
          </a:prstGeom>
          <a:noFill/>
        </p:spPr>
        <p:txBody>
          <a:bodyPr wrap="square" rtlCol="0">
            <a:spAutoFit/>
          </a:bodyPr>
          <a:lstStyle/>
          <a:p>
            <a:r>
              <a:rPr lang="en-US" sz="2800">
                <a:solidFill>
                  <a:schemeClr val="bg1"/>
                </a:solidFill>
              </a:rPr>
              <a:t>Stephanie Andrade-Rocha, CoC Board Chair</a:t>
            </a:r>
            <a:endParaRPr lang="en-US" sz="2800"/>
          </a:p>
        </p:txBody>
      </p:sp>
      <p:sp>
        <p:nvSpPr>
          <p:cNvPr id="3" name="Slide Number Placeholder 2">
            <a:extLst>
              <a:ext uri="{FF2B5EF4-FFF2-40B4-BE49-F238E27FC236}">
                <a16:creationId xmlns:a16="http://schemas.microsoft.com/office/drawing/2014/main" id="{434D267C-F77D-C873-1DE8-46660A4E887C}"/>
              </a:ext>
            </a:extLst>
          </p:cNvPr>
          <p:cNvSpPr>
            <a:spLocks noGrp="1"/>
          </p:cNvSpPr>
          <p:nvPr>
            <p:ph type="sldNum" sz="quarter" idx="12"/>
          </p:nvPr>
        </p:nvSpPr>
        <p:spPr/>
        <p:txBody>
          <a:bodyPr/>
          <a:lstStyle/>
          <a:p>
            <a:fld id="{37BF59D1-7C16-4B01-85C2-4A7CDD205D72}" type="slidenum">
              <a:rPr lang="en-US" smtClean="0"/>
              <a:t>12</a:t>
            </a:fld>
            <a:endParaRPr lang="en-US"/>
          </a:p>
        </p:txBody>
      </p:sp>
    </p:spTree>
    <p:extLst>
      <p:ext uri="{BB962C8B-B14F-4D97-AF65-F5344CB8AC3E}">
        <p14:creationId xmlns:p14="http://schemas.microsoft.com/office/powerpoint/2010/main" val="1345015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C466B-F29E-08C6-4D2C-C633897A4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99C8A-2338-9DD1-03FB-2FABE3F2E0D1}"/>
              </a:ext>
            </a:extLst>
          </p:cNvPr>
          <p:cNvSpPr>
            <a:spLocks noGrp="1"/>
          </p:cNvSpPr>
          <p:nvPr>
            <p:ph type="title"/>
          </p:nvPr>
        </p:nvSpPr>
        <p:spPr>
          <a:xfrm>
            <a:off x="838200" y="365125"/>
            <a:ext cx="10691648" cy="1325563"/>
          </a:xfrm>
          <a:solidFill>
            <a:schemeClr val="tx1"/>
          </a:solidFill>
        </p:spPr>
        <p:txBody>
          <a:bodyPr/>
          <a:lstStyle/>
          <a:p>
            <a:r>
              <a:rPr lang="en-US">
                <a:solidFill>
                  <a:schemeClr val="bg1"/>
                </a:solidFill>
              </a:rPr>
              <a:t>CoC </a:t>
            </a:r>
            <a:r>
              <a:rPr lang="en-US"/>
              <a:t>Governance Charter—Annual Review</a:t>
            </a:r>
            <a:endParaRPr lang="en-US">
              <a:solidFill>
                <a:schemeClr val="bg1"/>
              </a:solidFill>
            </a:endParaRPr>
          </a:p>
        </p:txBody>
      </p:sp>
      <p:sp>
        <p:nvSpPr>
          <p:cNvPr id="7" name="TextBox 6">
            <a:extLst>
              <a:ext uri="{FF2B5EF4-FFF2-40B4-BE49-F238E27FC236}">
                <a16:creationId xmlns:a16="http://schemas.microsoft.com/office/drawing/2014/main" id="{E1651DF9-FDE8-38A7-9596-9BA9AF58C121}"/>
              </a:ext>
            </a:extLst>
          </p:cNvPr>
          <p:cNvSpPr txBox="1"/>
          <p:nvPr/>
        </p:nvSpPr>
        <p:spPr>
          <a:xfrm>
            <a:off x="7704917" y="4555827"/>
            <a:ext cx="3002856" cy="1384995"/>
          </a:xfrm>
          <a:prstGeom prst="rect">
            <a:avLst/>
          </a:prstGeom>
          <a:noFill/>
        </p:spPr>
        <p:txBody>
          <a:bodyPr wrap="square" rtlCol="0">
            <a:spAutoFit/>
          </a:bodyPr>
          <a:lstStyle/>
          <a:p>
            <a:r>
              <a:rPr lang="en-US" sz="2800">
                <a:solidFill>
                  <a:schemeClr val="bg1"/>
                </a:solidFill>
              </a:rPr>
              <a:t>Mary Stahlke, Director of Engagement</a:t>
            </a:r>
            <a:endParaRPr lang="en-US" sz="2800"/>
          </a:p>
        </p:txBody>
      </p:sp>
      <p:pic>
        <p:nvPicPr>
          <p:cNvPr id="3" name="Picture 2" descr="A young Caucasian woman with short brown hair and purple glasses in a coral button-down shirt smiles at the viewer">
            <a:extLst>
              <a:ext uri="{FF2B5EF4-FFF2-40B4-BE49-F238E27FC236}">
                <a16:creationId xmlns:a16="http://schemas.microsoft.com/office/drawing/2014/main" id="{E5FDD74C-60F4-CEE9-215C-769D12B7616C}"/>
              </a:ext>
            </a:extLst>
          </p:cNvPr>
          <p:cNvPicPr>
            <a:picLocks noChangeAspect="1"/>
          </p:cNvPicPr>
          <p:nvPr/>
        </p:nvPicPr>
        <p:blipFill>
          <a:blip r:embed="rId3"/>
          <a:stretch>
            <a:fillRect/>
          </a:stretch>
        </p:blipFill>
        <p:spPr>
          <a:xfrm>
            <a:off x="3109328" y="2877844"/>
            <a:ext cx="4595589" cy="3062978"/>
          </a:xfrm>
          <a:prstGeom prst="rect">
            <a:avLst/>
          </a:prstGeom>
        </p:spPr>
      </p:pic>
      <p:sp>
        <p:nvSpPr>
          <p:cNvPr id="4" name="Slide Number Placeholder 3">
            <a:extLst>
              <a:ext uri="{FF2B5EF4-FFF2-40B4-BE49-F238E27FC236}">
                <a16:creationId xmlns:a16="http://schemas.microsoft.com/office/drawing/2014/main" id="{9C762CAC-D17B-5C4C-18C7-1B4906776E7A}"/>
              </a:ext>
            </a:extLst>
          </p:cNvPr>
          <p:cNvSpPr>
            <a:spLocks noGrp="1"/>
          </p:cNvSpPr>
          <p:nvPr>
            <p:ph type="sldNum" sz="quarter" idx="12"/>
          </p:nvPr>
        </p:nvSpPr>
        <p:spPr/>
        <p:txBody>
          <a:bodyPr/>
          <a:lstStyle/>
          <a:p>
            <a:fld id="{37BF59D1-7C16-4B01-85C2-4A7CDD205D72}" type="slidenum">
              <a:rPr lang="en-US" smtClean="0"/>
              <a:t>13</a:t>
            </a:fld>
            <a:endParaRPr lang="en-US"/>
          </a:p>
        </p:txBody>
      </p:sp>
    </p:spTree>
    <p:extLst>
      <p:ext uri="{BB962C8B-B14F-4D97-AF65-F5344CB8AC3E}">
        <p14:creationId xmlns:p14="http://schemas.microsoft.com/office/powerpoint/2010/main" val="364341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3558" cy="1325563"/>
          </a:xfrm>
          <a:solidFill>
            <a:schemeClr val="tx1"/>
          </a:solidFill>
        </p:spPr>
        <p:txBody>
          <a:bodyPr/>
          <a:lstStyle/>
          <a:p>
            <a:r>
              <a:rPr lang="en-US">
                <a:solidFill>
                  <a:schemeClr val="bg1"/>
                </a:solidFill>
              </a:rPr>
              <a:t>CoC Governance Charter—Annual Review</a:t>
            </a:r>
          </a:p>
        </p:txBody>
      </p:sp>
      <p:sp>
        <p:nvSpPr>
          <p:cNvPr id="3" name="Content Placeholder 2"/>
          <p:cNvSpPr>
            <a:spLocks noGrp="1"/>
          </p:cNvSpPr>
          <p:nvPr>
            <p:ph idx="1"/>
          </p:nvPr>
        </p:nvSpPr>
        <p:spPr>
          <a:xfrm>
            <a:off x="838200" y="1825625"/>
            <a:ext cx="10643558" cy="4351338"/>
          </a:xfrm>
          <a:solidFill>
            <a:schemeClr val="tx1"/>
          </a:solidFill>
        </p:spPr>
        <p:txBody>
          <a:bodyPr vert="horz" lIns="91440" tIns="45720" rIns="91440" bIns="45720" rtlCol="0" anchor="t">
            <a:normAutofit/>
          </a:bodyPr>
          <a:lstStyle/>
          <a:p>
            <a:pPr marL="0" indent="0">
              <a:buNone/>
            </a:pPr>
            <a:r>
              <a:rPr lang="en-US">
                <a:solidFill>
                  <a:schemeClr val="bg1"/>
                </a:solidFill>
              </a:rPr>
              <a:t>To find the CoC Governance Charter online:</a:t>
            </a:r>
            <a:endParaRPr lang="en-US">
              <a:solidFill>
                <a:schemeClr val="bg1"/>
              </a:solidFill>
              <a:hlinkClick r:id="rId3">
                <a:extLst>
                  <a:ext uri="{A12FA001-AC4F-418D-AE19-62706E023703}">
                    <ahyp:hlinkClr xmlns:ahyp="http://schemas.microsoft.com/office/drawing/2018/hyperlinkcolor" val="tx"/>
                  </a:ext>
                </a:extLst>
              </a:hlinkClick>
            </a:endParaRPr>
          </a:p>
          <a:p>
            <a:pPr marL="0" indent="0">
              <a:buNone/>
            </a:pPr>
            <a:endParaRPr lang="en-US">
              <a:solidFill>
                <a:schemeClr val="bg1"/>
              </a:solidFill>
              <a:hlinkClick r:id="rId3">
                <a:extLst>
                  <a:ext uri="{A12FA001-AC4F-418D-AE19-62706E023703}">
                    <ahyp:hlinkClr xmlns:ahyp="http://schemas.microsoft.com/office/drawing/2018/hyperlinkcolor" val="tx"/>
                  </a:ext>
                </a:extLst>
              </a:hlinkClick>
            </a:endParaRPr>
          </a:p>
          <a:p>
            <a:pPr marL="0" indent="0">
              <a:buNone/>
            </a:pPr>
            <a:r>
              <a:rPr lang="en-US">
                <a:solidFill>
                  <a:schemeClr val="bg1"/>
                </a:solidFill>
              </a:rPr>
              <a:t>Go to </a:t>
            </a:r>
            <a:r>
              <a:rPr lang="en-US">
                <a:solidFill>
                  <a:schemeClr val="bg1"/>
                </a:solidFill>
                <a:hlinkClick r:id="rId4">
                  <a:extLst>
                    <a:ext uri="{A12FA001-AC4F-418D-AE19-62706E023703}">
                      <ahyp:hlinkClr xmlns:ahyp="http://schemas.microsoft.com/office/drawing/2018/hyperlinkcolor" val="tx"/>
                    </a:ext>
                  </a:extLst>
                </a:hlinkClick>
              </a:rPr>
              <a:t>www.thn.org</a:t>
            </a:r>
          </a:p>
          <a:p>
            <a:pPr marL="0" indent="0">
              <a:buNone/>
            </a:pPr>
            <a:r>
              <a:rPr lang="en-US">
                <a:solidFill>
                  <a:schemeClr val="bg1"/>
                </a:solidFill>
              </a:rPr>
              <a:t>	Hover over “Texas BoS Continuum of Care”</a:t>
            </a:r>
            <a:endParaRPr lang="en-US">
              <a:solidFill>
                <a:schemeClr val="bg1"/>
              </a:solidFill>
              <a:ea typeface="Roboto"/>
              <a:cs typeface="Roboto"/>
            </a:endParaRPr>
          </a:p>
          <a:p>
            <a:pPr marL="0" indent="0">
              <a:buNone/>
            </a:pPr>
            <a:r>
              <a:rPr lang="en-US">
                <a:solidFill>
                  <a:schemeClr val="bg1"/>
                </a:solidFill>
              </a:rPr>
              <a:t>		Hover over “About TX BoS CoC”</a:t>
            </a:r>
            <a:endParaRPr lang="en-US">
              <a:solidFill>
                <a:schemeClr val="bg1"/>
              </a:solidFill>
              <a:ea typeface="Roboto"/>
              <a:cs typeface="Roboto"/>
            </a:endParaRPr>
          </a:p>
          <a:p>
            <a:pPr marL="0" indent="0">
              <a:buNone/>
            </a:pPr>
            <a:r>
              <a:rPr lang="en-US">
                <a:solidFill>
                  <a:schemeClr val="bg1"/>
                </a:solidFill>
              </a:rPr>
              <a:t>			Click on “Our Governance”</a:t>
            </a:r>
            <a:endParaRPr lang="en-US">
              <a:solidFill>
                <a:schemeClr val="bg1"/>
              </a:solidFill>
              <a:ea typeface="Roboto"/>
              <a:cs typeface="Roboto"/>
            </a:endParaRPr>
          </a:p>
          <a:p>
            <a:pPr marL="0" indent="0">
              <a:buNone/>
            </a:pPr>
            <a:r>
              <a:rPr lang="en-US">
                <a:solidFill>
                  <a:schemeClr val="bg1"/>
                </a:solidFill>
              </a:rPr>
              <a:t>				See “TX BoS CoC Governance Documents”</a:t>
            </a:r>
            <a:endParaRPr lang="en-US">
              <a:solidFill>
                <a:schemeClr val="bg1"/>
              </a:solidFill>
              <a:ea typeface="Roboto"/>
              <a:cs typeface="Roboto"/>
            </a:endParaRPr>
          </a:p>
          <a:p>
            <a:pPr marL="0" indent="0">
              <a:buNone/>
            </a:pPr>
            <a:endParaRPr lang="en-US">
              <a:solidFill>
                <a:schemeClr val="bg1"/>
              </a:solidFill>
            </a:endParaRPr>
          </a:p>
          <a:p>
            <a:pPr marL="0" indent="0">
              <a:buNone/>
            </a:pPr>
            <a:endParaRPr lang="en-US">
              <a:solidFill>
                <a:schemeClr val="bg1"/>
              </a:solidFill>
            </a:endParaRPr>
          </a:p>
        </p:txBody>
      </p:sp>
      <p:sp>
        <p:nvSpPr>
          <p:cNvPr id="4" name="Slide Number Placeholder 3">
            <a:extLst>
              <a:ext uri="{FF2B5EF4-FFF2-40B4-BE49-F238E27FC236}">
                <a16:creationId xmlns:a16="http://schemas.microsoft.com/office/drawing/2014/main" id="{CFE19846-7F18-2A52-D8B3-946C217A6B39}"/>
              </a:ext>
            </a:extLst>
          </p:cNvPr>
          <p:cNvSpPr>
            <a:spLocks noGrp="1"/>
          </p:cNvSpPr>
          <p:nvPr>
            <p:ph type="sldNum" sz="quarter" idx="12"/>
          </p:nvPr>
        </p:nvSpPr>
        <p:spPr/>
        <p:txBody>
          <a:bodyPr/>
          <a:lstStyle/>
          <a:p>
            <a:fld id="{37BF59D1-7C16-4B01-85C2-4A7CDD205D72}" type="slidenum">
              <a:rPr lang="en-US" smtClean="0"/>
              <a:t>14</a:t>
            </a:fld>
            <a:endParaRPr lang="en-US"/>
          </a:p>
        </p:txBody>
      </p:sp>
    </p:spTree>
    <p:extLst>
      <p:ext uri="{BB962C8B-B14F-4D97-AF65-F5344CB8AC3E}">
        <p14:creationId xmlns:p14="http://schemas.microsoft.com/office/powerpoint/2010/main" val="3873438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E2FAB-8CEF-4424-8C1E-476E739ED16E}"/>
              </a:ext>
            </a:extLst>
          </p:cNvPr>
          <p:cNvSpPr>
            <a:spLocks noGrp="1"/>
          </p:cNvSpPr>
          <p:nvPr>
            <p:ph type="title"/>
          </p:nvPr>
        </p:nvSpPr>
        <p:spPr/>
        <p:txBody>
          <a:bodyPr/>
          <a:lstStyle/>
          <a:p>
            <a:r>
              <a:rPr lang="en-US"/>
              <a:t>Governance Charter Overview</a:t>
            </a:r>
          </a:p>
        </p:txBody>
      </p:sp>
      <p:sp>
        <p:nvSpPr>
          <p:cNvPr id="3" name="Content Placeholder 2">
            <a:extLst>
              <a:ext uri="{FF2B5EF4-FFF2-40B4-BE49-F238E27FC236}">
                <a16:creationId xmlns:a16="http://schemas.microsoft.com/office/drawing/2014/main" id="{2CEEA6C5-9C4D-4D55-8842-586FA1F6F7D4}"/>
              </a:ext>
            </a:extLst>
          </p:cNvPr>
          <p:cNvSpPr>
            <a:spLocks noGrp="1"/>
          </p:cNvSpPr>
          <p:nvPr>
            <p:ph idx="1"/>
          </p:nvPr>
        </p:nvSpPr>
        <p:spPr/>
        <p:txBody>
          <a:bodyPr>
            <a:normAutofit/>
          </a:bodyPr>
          <a:lstStyle/>
          <a:p>
            <a:r>
              <a:rPr lang="en-US">
                <a:solidFill>
                  <a:schemeClr val="bg1"/>
                </a:solidFill>
              </a:rPr>
              <a:t>Charter identifies the CoC’s governance structure, roles, responsibilities, and authority </a:t>
            </a:r>
          </a:p>
          <a:p>
            <a:r>
              <a:rPr lang="en-US">
                <a:solidFill>
                  <a:schemeClr val="bg1"/>
                </a:solidFill>
              </a:rPr>
              <a:t>Outlines key operational components of the CoC</a:t>
            </a:r>
          </a:p>
          <a:p>
            <a:r>
              <a:rPr lang="en-US">
                <a:solidFill>
                  <a:schemeClr val="bg1"/>
                </a:solidFill>
              </a:rPr>
              <a:t>Links to CoC policies and procedures</a:t>
            </a:r>
          </a:p>
          <a:p>
            <a:r>
              <a:rPr lang="en-US">
                <a:solidFill>
                  <a:schemeClr val="bg1"/>
                </a:solidFill>
              </a:rPr>
              <a:t>General members, CoC Board members, and THN staff may suggest changes throughout the year</a:t>
            </a:r>
          </a:p>
          <a:p>
            <a:r>
              <a:rPr lang="en-US">
                <a:solidFill>
                  <a:schemeClr val="bg1"/>
                </a:solidFill>
              </a:rPr>
              <a:t>Staff will give public notice about the suggested changes and make them available for public comment</a:t>
            </a:r>
          </a:p>
          <a:p>
            <a:r>
              <a:rPr lang="en-US">
                <a:solidFill>
                  <a:schemeClr val="bg1"/>
                </a:solidFill>
              </a:rPr>
              <a:t>CoC Board approves changes on behalf of the CoC</a:t>
            </a:r>
          </a:p>
        </p:txBody>
      </p:sp>
      <p:sp>
        <p:nvSpPr>
          <p:cNvPr id="4" name="Slide Number Placeholder 3">
            <a:extLst>
              <a:ext uri="{FF2B5EF4-FFF2-40B4-BE49-F238E27FC236}">
                <a16:creationId xmlns:a16="http://schemas.microsoft.com/office/drawing/2014/main" id="{01973439-2C5E-ED32-9577-316677AE5C7F}"/>
              </a:ext>
            </a:extLst>
          </p:cNvPr>
          <p:cNvSpPr>
            <a:spLocks noGrp="1"/>
          </p:cNvSpPr>
          <p:nvPr>
            <p:ph type="sldNum" sz="quarter" idx="12"/>
          </p:nvPr>
        </p:nvSpPr>
        <p:spPr/>
        <p:txBody>
          <a:bodyPr/>
          <a:lstStyle/>
          <a:p>
            <a:fld id="{37BF59D1-7C16-4B01-85C2-4A7CDD205D72}" type="slidenum">
              <a:rPr lang="en-US" smtClean="0"/>
              <a:t>15</a:t>
            </a:fld>
            <a:endParaRPr lang="en-US"/>
          </a:p>
        </p:txBody>
      </p:sp>
    </p:spTree>
    <p:extLst>
      <p:ext uri="{BB962C8B-B14F-4D97-AF65-F5344CB8AC3E}">
        <p14:creationId xmlns:p14="http://schemas.microsoft.com/office/powerpoint/2010/main" val="448036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a:solidFill>
                  <a:schemeClr val="bg1"/>
                </a:solidFill>
              </a:rPr>
              <a:t>Governance Charter—Proposed Changes</a:t>
            </a:r>
          </a:p>
        </p:txBody>
      </p:sp>
      <p:sp>
        <p:nvSpPr>
          <p:cNvPr id="3" name="Content Placeholder 2"/>
          <p:cNvSpPr>
            <a:spLocks noGrp="1"/>
          </p:cNvSpPr>
          <p:nvPr>
            <p:ph idx="1"/>
          </p:nvPr>
        </p:nvSpPr>
        <p:spPr>
          <a:xfrm>
            <a:off x="838200" y="1825625"/>
            <a:ext cx="10673575" cy="4351338"/>
          </a:xfrm>
          <a:solidFill>
            <a:schemeClr val="tx1"/>
          </a:solidFill>
        </p:spPr>
        <p:txBody>
          <a:bodyPr vert="horz" lIns="91440" tIns="45720" rIns="91440" bIns="45720" rtlCol="0" anchor="t">
            <a:normAutofit/>
          </a:bodyPr>
          <a:lstStyle/>
          <a:p>
            <a:r>
              <a:rPr lang="en-US" sz="3200">
                <a:solidFill>
                  <a:schemeClr val="bg1"/>
                </a:solidFill>
                <a:ea typeface="Roboto"/>
                <a:cs typeface="Roboto"/>
              </a:rPr>
              <a:t>Living document</a:t>
            </a:r>
          </a:p>
          <a:p>
            <a:r>
              <a:rPr lang="en-US" sz="3200">
                <a:solidFill>
                  <a:schemeClr val="bg1"/>
                </a:solidFill>
              </a:rPr>
              <a:t>Worked with HUD-provided technical assistance from April-June 2026</a:t>
            </a:r>
            <a:endParaRPr lang="en-US" sz="3200">
              <a:solidFill>
                <a:schemeClr val="bg1"/>
              </a:solidFill>
              <a:ea typeface="Roboto"/>
              <a:cs typeface="Roboto"/>
            </a:endParaRPr>
          </a:p>
          <a:p>
            <a:r>
              <a:rPr lang="en-US" sz="3200">
                <a:solidFill>
                  <a:schemeClr val="bg1"/>
                </a:solidFill>
              </a:rPr>
              <a:t>Proposed changes this year:</a:t>
            </a:r>
            <a:endParaRPr lang="en-US" sz="3200">
              <a:solidFill>
                <a:schemeClr val="bg1"/>
              </a:solidFill>
              <a:ea typeface="Roboto"/>
              <a:cs typeface="Roboto"/>
            </a:endParaRPr>
          </a:p>
          <a:p>
            <a:pPr lvl="1" fontAlgn="base"/>
            <a:r>
              <a:rPr lang="en-US" sz="2800">
                <a:ea typeface="+mn-lt"/>
                <a:cs typeface="+mn-lt"/>
              </a:rPr>
              <a:t>Adding references to the Coordinated Entry (CE) Lead Agency</a:t>
            </a:r>
          </a:p>
          <a:p>
            <a:pPr lvl="1" fontAlgn="base"/>
            <a:r>
              <a:rPr lang="en-US" sz="2800">
                <a:latin typeface="Roboto"/>
                <a:ea typeface="Roboto"/>
                <a:cs typeface="Roboto"/>
              </a:rPr>
              <a:t>Changing the number of CoC Board seats</a:t>
            </a:r>
          </a:p>
          <a:p>
            <a:pPr lvl="1" fontAlgn="base"/>
            <a:r>
              <a:rPr lang="en-US" sz="2800">
                <a:ea typeface="Roboto"/>
                <a:cs typeface="Roboto"/>
              </a:rPr>
              <a:t>Adding the CoC Board selection process</a:t>
            </a:r>
          </a:p>
          <a:p>
            <a:pPr lvl="1" fontAlgn="base"/>
            <a:r>
              <a:rPr lang="en-US" sz="2800"/>
              <a:t>Updating links to several documents and websites</a:t>
            </a:r>
            <a:endParaRPr lang="en-US" sz="2800">
              <a:ea typeface="Roboto"/>
              <a:cs typeface="Roboto"/>
            </a:endParaRPr>
          </a:p>
          <a:p>
            <a:pPr lvl="1" fontAlgn="base"/>
            <a:r>
              <a:rPr lang="en-US" sz="2800"/>
              <a:t>Making minor grammatical changes</a:t>
            </a:r>
            <a:endParaRPr lang="en-US" sz="3200">
              <a:ea typeface="Roboto"/>
              <a:cs typeface="Roboto"/>
            </a:endParaRPr>
          </a:p>
        </p:txBody>
      </p:sp>
      <p:sp>
        <p:nvSpPr>
          <p:cNvPr id="4" name="Slide Number Placeholder 3">
            <a:extLst>
              <a:ext uri="{FF2B5EF4-FFF2-40B4-BE49-F238E27FC236}">
                <a16:creationId xmlns:a16="http://schemas.microsoft.com/office/drawing/2014/main" id="{4B95BFB5-1018-B279-E1C5-3529875D379B}"/>
              </a:ext>
            </a:extLst>
          </p:cNvPr>
          <p:cNvSpPr>
            <a:spLocks noGrp="1"/>
          </p:cNvSpPr>
          <p:nvPr>
            <p:ph type="sldNum" sz="quarter" idx="12"/>
          </p:nvPr>
        </p:nvSpPr>
        <p:spPr/>
        <p:txBody>
          <a:bodyPr/>
          <a:lstStyle/>
          <a:p>
            <a:fld id="{37BF59D1-7C16-4B01-85C2-4A7CDD205D72}" type="slidenum">
              <a:rPr lang="en-US" smtClean="0"/>
              <a:t>16</a:t>
            </a:fld>
            <a:endParaRPr lang="en-US"/>
          </a:p>
        </p:txBody>
      </p:sp>
    </p:spTree>
    <p:extLst>
      <p:ext uri="{BB962C8B-B14F-4D97-AF65-F5344CB8AC3E}">
        <p14:creationId xmlns:p14="http://schemas.microsoft.com/office/powerpoint/2010/main" val="2890249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1E906-6FDB-099D-6164-7360115B61C5}"/>
              </a:ext>
            </a:extLst>
          </p:cNvPr>
          <p:cNvSpPr>
            <a:spLocks noGrp="1"/>
          </p:cNvSpPr>
          <p:nvPr>
            <p:ph type="title"/>
          </p:nvPr>
        </p:nvSpPr>
        <p:spPr/>
        <p:txBody>
          <a:bodyPr/>
          <a:lstStyle/>
          <a:p>
            <a:r>
              <a:rPr lang="en-US"/>
              <a:t>Comment on CoC Governance Charter</a:t>
            </a:r>
          </a:p>
        </p:txBody>
      </p:sp>
      <p:sp>
        <p:nvSpPr>
          <p:cNvPr id="4" name="Content Placeholder 3">
            <a:extLst>
              <a:ext uri="{FF2B5EF4-FFF2-40B4-BE49-F238E27FC236}">
                <a16:creationId xmlns:a16="http://schemas.microsoft.com/office/drawing/2014/main" id="{91F6487F-FE24-61EB-C9C2-DBCE563D1947}"/>
              </a:ext>
            </a:extLst>
          </p:cNvPr>
          <p:cNvSpPr txBox="1">
            <a:spLocks noGrp="1"/>
          </p:cNvSpPr>
          <p:nvPr>
            <p:ph idx="1"/>
          </p:nvPr>
        </p:nvSpPr>
        <p:spPr>
          <a:xfrm>
            <a:off x="838200" y="1825625"/>
            <a:ext cx="10515600" cy="1383969"/>
          </a:xfrm>
          <a:prstGeom prst="rect">
            <a:avLst/>
          </a:prstGeom>
          <a:noFill/>
        </p:spPr>
        <p:txBody>
          <a:bodyPr wrap="square" rtlCol="0">
            <a:spAutoFit/>
          </a:bodyPr>
          <a:lstStyle/>
          <a:p>
            <a:r>
              <a:rPr lang="en-US">
                <a:solidFill>
                  <a:schemeClr val="bg1"/>
                </a:solidFill>
              </a:rPr>
              <a:t>Give comments on the proposed changes to the CoC Governance Charter</a:t>
            </a:r>
          </a:p>
          <a:p>
            <a:r>
              <a:rPr lang="en-US">
                <a:solidFill>
                  <a:schemeClr val="bg1"/>
                </a:solidFill>
              </a:rPr>
              <a:t>Late September through late October</a:t>
            </a:r>
          </a:p>
        </p:txBody>
      </p:sp>
      <p:pic>
        <p:nvPicPr>
          <p:cNvPr id="3" name="Picture 2" descr="A qr code with black squares&#10;&#10;AI-generated content may be incorrect.">
            <a:extLst>
              <a:ext uri="{FF2B5EF4-FFF2-40B4-BE49-F238E27FC236}">
                <a16:creationId xmlns:a16="http://schemas.microsoft.com/office/drawing/2014/main" id="{604BE4BA-C0B4-AF9D-B8AF-6A27E8E9DC0B}"/>
              </a:ext>
            </a:extLst>
          </p:cNvPr>
          <p:cNvPicPr>
            <a:picLocks noChangeAspect="1"/>
          </p:cNvPicPr>
          <p:nvPr/>
        </p:nvPicPr>
        <p:blipFill>
          <a:blip r:embed="rId2"/>
          <a:stretch>
            <a:fillRect/>
          </a:stretch>
        </p:blipFill>
        <p:spPr>
          <a:xfrm>
            <a:off x="4762716" y="3532909"/>
            <a:ext cx="2666568" cy="2677945"/>
          </a:xfrm>
          <a:prstGeom prst="rect">
            <a:avLst/>
          </a:prstGeom>
        </p:spPr>
      </p:pic>
      <p:sp>
        <p:nvSpPr>
          <p:cNvPr id="5" name="Slide Number Placeholder 4">
            <a:extLst>
              <a:ext uri="{FF2B5EF4-FFF2-40B4-BE49-F238E27FC236}">
                <a16:creationId xmlns:a16="http://schemas.microsoft.com/office/drawing/2014/main" id="{D2F2BB43-AAAC-C58E-29D5-F3DA70C68637}"/>
              </a:ext>
            </a:extLst>
          </p:cNvPr>
          <p:cNvSpPr>
            <a:spLocks noGrp="1"/>
          </p:cNvSpPr>
          <p:nvPr>
            <p:ph type="sldNum" sz="quarter" idx="12"/>
          </p:nvPr>
        </p:nvSpPr>
        <p:spPr/>
        <p:txBody>
          <a:bodyPr/>
          <a:lstStyle/>
          <a:p>
            <a:fld id="{37BF59D1-7C16-4B01-85C2-4A7CDD205D72}" type="slidenum">
              <a:rPr lang="en-US" smtClean="0"/>
              <a:t>17</a:t>
            </a:fld>
            <a:endParaRPr lang="en-US"/>
          </a:p>
        </p:txBody>
      </p:sp>
    </p:spTree>
    <p:extLst>
      <p:ext uri="{BB962C8B-B14F-4D97-AF65-F5344CB8AC3E}">
        <p14:creationId xmlns:p14="http://schemas.microsoft.com/office/powerpoint/2010/main" val="1894638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669E3-E898-88C8-80F5-B6A30002F3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67608-6D52-4305-F112-79CF5D15A070}"/>
              </a:ext>
            </a:extLst>
          </p:cNvPr>
          <p:cNvSpPr>
            <a:spLocks noGrp="1"/>
          </p:cNvSpPr>
          <p:nvPr>
            <p:ph type="title"/>
          </p:nvPr>
        </p:nvSpPr>
        <p:spPr>
          <a:solidFill>
            <a:schemeClr val="tx1"/>
          </a:solidFill>
        </p:spPr>
        <p:txBody>
          <a:bodyPr/>
          <a:lstStyle/>
          <a:p>
            <a:r>
              <a:rPr lang="en-US"/>
              <a:t>Year-in-Review Video</a:t>
            </a:r>
            <a:endParaRPr lang="en-US">
              <a:solidFill>
                <a:schemeClr val="bg1"/>
              </a:solidFill>
            </a:endParaRPr>
          </a:p>
        </p:txBody>
      </p:sp>
      <p:sp>
        <p:nvSpPr>
          <p:cNvPr id="7" name="TextBox 6">
            <a:extLst>
              <a:ext uri="{FF2B5EF4-FFF2-40B4-BE49-F238E27FC236}">
                <a16:creationId xmlns:a16="http://schemas.microsoft.com/office/drawing/2014/main" id="{98D5B82D-FF0E-FA7C-104F-FA7F4531B70F}"/>
              </a:ext>
            </a:extLst>
          </p:cNvPr>
          <p:cNvSpPr txBox="1"/>
          <p:nvPr/>
        </p:nvSpPr>
        <p:spPr>
          <a:xfrm>
            <a:off x="8203681" y="4111244"/>
            <a:ext cx="3002856" cy="1815882"/>
          </a:xfrm>
          <a:prstGeom prst="rect">
            <a:avLst/>
          </a:prstGeom>
          <a:noFill/>
        </p:spPr>
        <p:txBody>
          <a:bodyPr wrap="square" rtlCol="0">
            <a:spAutoFit/>
          </a:bodyPr>
          <a:lstStyle/>
          <a:p>
            <a:r>
              <a:rPr lang="en-US" sz="2800">
                <a:solidFill>
                  <a:schemeClr val="bg1"/>
                </a:solidFill>
              </a:rPr>
              <a:t>Ava Paredes, </a:t>
            </a:r>
          </a:p>
          <a:p>
            <a:r>
              <a:rPr lang="en-US" sz="2800">
                <a:solidFill>
                  <a:schemeClr val="bg1"/>
                </a:solidFill>
              </a:rPr>
              <a:t>Data and Engagement Coordinator</a:t>
            </a:r>
            <a:endParaRPr lang="en-US" sz="2800"/>
          </a:p>
        </p:txBody>
      </p:sp>
      <p:pic>
        <p:nvPicPr>
          <p:cNvPr id="4" name="Content Placeholder 3" descr="A smiling young professional woman with long ombre styled hair, glasses, a silver moon necklace and a black top. She is against a grey background.">
            <a:extLst>
              <a:ext uri="{FF2B5EF4-FFF2-40B4-BE49-F238E27FC236}">
                <a16:creationId xmlns:a16="http://schemas.microsoft.com/office/drawing/2014/main" id="{F3EA21F5-1C11-9EFE-DCD4-653A97E85C9B}"/>
              </a:ext>
            </a:extLst>
          </p:cNvPr>
          <p:cNvPicPr>
            <a:picLocks noGrp="1" noChangeAspect="1"/>
          </p:cNvPicPr>
          <p:nvPr>
            <p:ph idx="1"/>
          </p:nvPr>
        </p:nvPicPr>
        <p:blipFill>
          <a:blip r:embed="rId3"/>
          <a:stretch>
            <a:fillRect/>
          </a:stretch>
        </p:blipFill>
        <p:spPr>
          <a:xfrm>
            <a:off x="3309375" y="2680140"/>
            <a:ext cx="4746580" cy="3163614"/>
          </a:xfrm>
          <a:prstGeom prst="rect">
            <a:avLst/>
          </a:prstGeom>
        </p:spPr>
      </p:pic>
      <p:sp>
        <p:nvSpPr>
          <p:cNvPr id="3" name="Slide Number Placeholder 2">
            <a:extLst>
              <a:ext uri="{FF2B5EF4-FFF2-40B4-BE49-F238E27FC236}">
                <a16:creationId xmlns:a16="http://schemas.microsoft.com/office/drawing/2014/main" id="{967B1958-6579-58CC-40BF-DD4B34BF09E3}"/>
              </a:ext>
            </a:extLst>
          </p:cNvPr>
          <p:cNvSpPr>
            <a:spLocks noGrp="1"/>
          </p:cNvSpPr>
          <p:nvPr>
            <p:ph type="sldNum" sz="quarter" idx="12"/>
          </p:nvPr>
        </p:nvSpPr>
        <p:spPr/>
        <p:txBody>
          <a:bodyPr/>
          <a:lstStyle/>
          <a:p>
            <a:fld id="{37BF59D1-7C16-4B01-85C2-4A7CDD205D72}" type="slidenum">
              <a:rPr lang="en-US" smtClean="0"/>
              <a:t>18</a:t>
            </a:fld>
            <a:endParaRPr lang="en-US"/>
          </a:p>
        </p:txBody>
      </p:sp>
    </p:spTree>
    <p:extLst>
      <p:ext uri="{BB962C8B-B14F-4D97-AF65-F5344CB8AC3E}">
        <p14:creationId xmlns:p14="http://schemas.microsoft.com/office/powerpoint/2010/main" val="2101758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2026 Texas Balance of State CoC Year in Review">
            <a:hlinkClick r:id="" action="ppaction://noaction"/>
            <a:extLst>
              <a:ext uri="{FF2B5EF4-FFF2-40B4-BE49-F238E27FC236}">
                <a16:creationId xmlns:a16="http://schemas.microsoft.com/office/drawing/2014/main" id="{81EA2920-90F8-C07E-AE90-1921D77A4C8B}"/>
              </a:ext>
            </a:extLst>
          </p:cNvPr>
          <p:cNvPicPr>
            <a:picLocks noRot="1" noChangeAspect="1"/>
          </p:cNvPicPr>
          <p:nvPr>
            <a:videoFile r:link="rId1"/>
          </p:nvPr>
        </p:nvPicPr>
        <p:blipFill>
          <a:blip r:embed="rId3"/>
          <a:stretch>
            <a:fillRect/>
          </a:stretch>
        </p:blipFill>
        <p:spPr>
          <a:xfrm>
            <a:off x="577396" y="228600"/>
            <a:ext cx="11038795" cy="6237514"/>
          </a:xfrm>
          <a:prstGeom prst="rect">
            <a:avLst/>
          </a:prstGeom>
        </p:spPr>
      </p:pic>
      <p:sp>
        <p:nvSpPr>
          <p:cNvPr id="2" name="Slide Number Placeholder 1">
            <a:extLst>
              <a:ext uri="{FF2B5EF4-FFF2-40B4-BE49-F238E27FC236}">
                <a16:creationId xmlns:a16="http://schemas.microsoft.com/office/drawing/2014/main" id="{061FA5EB-23C9-6793-4A8C-EAF447302D58}"/>
              </a:ext>
            </a:extLst>
          </p:cNvPr>
          <p:cNvSpPr>
            <a:spLocks noGrp="1"/>
          </p:cNvSpPr>
          <p:nvPr>
            <p:ph type="sldNum" sz="quarter" idx="12"/>
          </p:nvPr>
        </p:nvSpPr>
        <p:spPr/>
        <p:txBody>
          <a:bodyPr/>
          <a:lstStyle/>
          <a:p>
            <a:fld id="{37BF59D1-7C16-4B01-85C2-4A7CDD205D72}" type="slidenum">
              <a:rPr lang="en-US" smtClean="0"/>
              <a:t>19</a:t>
            </a:fld>
            <a:endParaRPr lang="en-US"/>
          </a:p>
        </p:txBody>
      </p:sp>
    </p:spTree>
    <p:extLst>
      <p:ext uri="{BB962C8B-B14F-4D97-AF65-F5344CB8AC3E}">
        <p14:creationId xmlns:p14="http://schemas.microsoft.com/office/powerpoint/2010/main" val="367772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8B534-CCEC-7951-4E32-A63FD9435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31CE9-08A5-DD27-04B5-E7662C8682B5}"/>
              </a:ext>
            </a:extLst>
          </p:cNvPr>
          <p:cNvSpPr>
            <a:spLocks noGrp="1"/>
          </p:cNvSpPr>
          <p:nvPr>
            <p:ph type="title"/>
          </p:nvPr>
        </p:nvSpPr>
        <p:spPr>
          <a:solidFill>
            <a:schemeClr val="tx1"/>
          </a:solidFill>
        </p:spPr>
        <p:txBody>
          <a:bodyPr/>
          <a:lstStyle/>
          <a:p>
            <a:r>
              <a:rPr lang="en-US"/>
              <a:t>Disaster Response and the CoC: What Homeless Services Need to Know</a:t>
            </a:r>
            <a:endParaRPr lang="en-US">
              <a:solidFill>
                <a:schemeClr val="bg1"/>
              </a:solidFill>
            </a:endParaRPr>
          </a:p>
        </p:txBody>
      </p:sp>
      <p:sp>
        <p:nvSpPr>
          <p:cNvPr id="7" name="TextBox 6">
            <a:extLst>
              <a:ext uri="{FF2B5EF4-FFF2-40B4-BE49-F238E27FC236}">
                <a16:creationId xmlns:a16="http://schemas.microsoft.com/office/drawing/2014/main" id="{54FD6B3D-74DB-4355-BF34-054F8C637892}"/>
              </a:ext>
            </a:extLst>
          </p:cNvPr>
          <p:cNvSpPr txBox="1"/>
          <p:nvPr/>
        </p:nvSpPr>
        <p:spPr>
          <a:xfrm>
            <a:off x="8224461" y="4864250"/>
            <a:ext cx="3340621" cy="954107"/>
          </a:xfrm>
          <a:prstGeom prst="rect">
            <a:avLst/>
          </a:prstGeom>
          <a:noFill/>
        </p:spPr>
        <p:txBody>
          <a:bodyPr wrap="square" rtlCol="0">
            <a:spAutoFit/>
          </a:bodyPr>
          <a:lstStyle/>
          <a:p>
            <a:r>
              <a:rPr lang="en-US" sz="2800">
                <a:solidFill>
                  <a:schemeClr val="bg1"/>
                </a:solidFill>
              </a:rPr>
              <a:t>Billy Streu,</a:t>
            </a:r>
            <a:br>
              <a:rPr lang="en-US" sz="2800">
                <a:solidFill>
                  <a:schemeClr val="bg1"/>
                </a:solidFill>
              </a:rPr>
            </a:br>
            <a:r>
              <a:rPr lang="en-US" sz="2800">
                <a:solidFill>
                  <a:schemeClr val="bg1"/>
                </a:solidFill>
              </a:rPr>
              <a:t>Director of Planning</a:t>
            </a:r>
            <a:endParaRPr lang="en-US" sz="2800"/>
          </a:p>
        </p:txBody>
      </p:sp>
      <p:pic>
        <p:nvPicPr>
          <p:cNvPr id="4" name="Content Placeholder 3">
            <a:extLst>
              <a:ext uri="{FF2B5EF4-FFF2-40B4-BE49-F238E27FC236}">
                <a16:creationId xmlns:a16="http://schemas.microsoft.com/office/drawing/2014/main" id="{C7CAC3D5-D623-E5C3-CA8B-52E2FD07CBDA}"/>
              </a:ext>
            </a:extLst>
          </p:cNvPr>
          <p:cNvPicPr>
            <a:picLocks noGrp="1" noChangeAspect="1"/>
          </p:cNvPicPr>
          <p:nvPr>
            <p:ph idx="1"/>
          </p:nvPr>
        </p:nvPicPr>
        <p:blipFill>
          <a:blip r:embed="rId3"/>
          <a:stretch>
            <a:fillRect/>
          </a:stretch>
        </p:blipFill>
        <p:spPr>
          <a:xfrm>
            <a:off x="3810657" y="2948781"/>
            <a:ext cx="4310856" cy="2869576"/>
          </a:xfrm>
          <a:prstGeom prst="rect">
            <a:avLst/>
          </a:prstGeom>
        </p:spPr>
      </p:pic>
      <p:sp>
        <p:nvSpPr>
          <p:cNvPr id="3" name="Slide Number Placeholder 2">
            <a:extLst>
              <a:ext uri="{FF2B5EF4-FFF2-40B4-BE49-F238E27FC236}">
                <a16:creationId xmlns:a16="http://schemas.microsoft.com/office/drawing/2014/main" id="{03A950A8-69EA-8C54-EA58-6CD68F0DB92D}"/>
              </a:ext>
            </a:extLst>
          </p:cNvPr>
          <p:cNvSpPr>
            <a:spLocks noGrp="1"/>
          </p:cNvSpPr>
          <p:nvPr>
            <p:ph type="sldNum" sz="quarter" idx="12"/>
          </p:nvPr>
        </p:nvSpPr>
        <p:spPr/>
        <p:txBody>
          <a:bodyPr/>
          <a:lstStyle/>
          <a:p>
            <a:fld id="{37BF59D1-7C16-4B01-85C2-4A7CDD205D72}" type="slidenum">
              <a:rPr lang="en-US" smtClean="0"/>
              <a:t>20</a:t>
            </a:fld>
            <a:endParaRPr lang="en-US"/>
          </a:p>
        </p:txBody>
      </p:sp>
    </p:spTree>
    <p:extLst>
      <p:ext uri="{BB962C8B-B14F-4D97-AF65-F5344CB8AC3E}">
        <p14:creationId xmlns:p14="http://schemas.microsoft.com/office/powerpoint/2010/main" val="2492714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B7BB43-A802-D8CF-A117-2F6EE88CA3E7}"/>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A56B586B-D849-E9CA-DCAF-9DF50E2B8A03}"/>
              </a:ext>
            </a:extLst>
          </p:cNvPr>
          <p:cNvSpPr>
            <a:spLocks noGrp="1"/>
          </p:cNvSpPr>
          <p:nvPr>
            <p:ph type="sldNum" sz="quarter" idx="12"/>
          </p:nvPr>
        </p:nvSpPr>
        <p:spPr/>
        <p:txBody>
          <a:bodyPr/>
          <a:lstStyle/>
          <a:p>
            <a:fld id="{37BF59D1-7C16-4B01-85C2-4A7CDD205D72}" type="slidenum">
              <a:rPr lang="en-US" smtClean="0"/>
              <a:t>21</a:t>
            </a:fld>
            <a:endParaRPr lang="en-US"/>
          </a:p>
        </p:txBody>
      </p:sp>
    </p:spTree>
    <p:extLst>
      <p:ext uri="{BB962C8B-B14F-4D97-AF65-F5344CB8AC3E}">
        <p14:creationId xmlns:p14="http://schemas.microsoft.com/office/powerpoint/2010/main" val="2936512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r>
              <a:rPr lang="en-US" sz="3200">
                <a:latin typeface="Roboto Black"/>
                <a:ea typeface="Roboto Black"/>
                <a:cs typeface="Roboto Black"/>
              </a:rPr>
              <a:t>Agenda (60 minutes)</a:t>
            </a:r>
          </a:p>
        </p:txBody>
      </p:sp>
      <p:sp>
        <p:nvSpPr>
          <p:cNvPr id="3" name="Text Placeholder 2"/>
          <p:cNvSpPr>
            <a:spLocks noGrp="1"/>
          </p:cNvSpPr>
          <p:nvPr>
            <p:ph type="body" sz="quarter" idx="13"/>
          </p:nvPr>
        </p:nvSpPr>
        <p:spPr/>
        <p:txBody>
          <a:bodyPr>
            <a:norm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r>
              <a:rPr lang="en-US" sz="2400"/>
              <a:t>Introductions</a:t>
            </a:r>
          </a:p>
          <a:p>
            <a:r>
              <a:rPr lang="en-US" sz="2400"/>
              <a:t>Why Talk About Disasters in Homeless Services?</a:t>
            </a:r>
          </a:p>
          <a:p>
            <a:r>
              <a:rPr lang="en-US" sz="2400"/>
              <a:t>The Disaster Response Landscape</a:t>
            </a:r>
          </a:p>
          <a:p>
            <a:r>
              <a:rPr lang="en-US" sz="2400"/>
              <a:t>Disaster Declarations and Benefits Determinations</a:t>
            </a:r>
          </a:p>
          <a:p>
            <a:r>
              <a:rPr lang="en-US" sz="2400"/>
              <a:t>What Can Homeless Services Providers Do Ourselves?</a:t>
            </a:r>
          </a:p>
          <a:p>
            <a:endParaRPr lang="en-US" sz="2400"/>
          </a:p>
        </p:txBody>
      </p:sp>
      <p:pic>
        <p:nvPicPr>
          <p:cNvPr id="4" name="Picture 3">
            <a:extLst>
              <a:ext uri="{FF2B5EF4-FFF2-40B4-BE49-F238E27FC236}">
                <a16:creationId xmlns:a16="http://schemas.microsoft.com/office/drawing/2014/main" id="{FD4558A6-DFAA-269B-410D-C488392EC7E5}"/>
              </a:ext>
            </a:extLst>
          </p:cNvPr>
          <p:cNvPicPr>
            <a:picLocks noChangeAspect="1"/>
          </p:cNvPicPr>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CBA3DE03-D112-8BA8-21E1-55F1A7D8D24C}"/>
              </a:ext>
            </a:extLst>
          </p:cNvPr>
          <p:cNvSpPr>
            <a:spLocks noGrp="1"/>
          </p:cNvSpPr>
          <p:nvPr>
            <p:ph type="sldNum" sz="quarter" idx="12"/>
          </p:nvPr>
        </p:nvSpPr>
        <p:spPr/>
        <p:txBody>
          <a:bodyPr/>
          <a:lstStyle/>
          <a:p>
            <a:fld id="{F384092C-9B9C-9748-AC6A-F06C9D03AD52}" type="slidenum">
              <a:rPr lang="en-US" smtClean="0"/>
              <a:t>22</a:t>
            </a:fld>
            <a:endParaRPr lang="en-US"/>
          </a:p>
        </p:txBody>
      </p:sp>
    </p:spTree>
    <p:extLst>
      <p:ext uri="{BB962C8B-B14F-4D97-AF65-F5344CB8AC3E}">
        <p14:creationId xmlns:p14="http://schemas.microsoft.com/office/powerpoint/2010/main" val="87734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2D9F0D-798A-3B7F-F266-BF30AB7DD769}"/>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EF69411-B886-8C1D-AE98-715E8DAF3CFF}"/>
              </a:ext>
            </a:extLst>
          </p:cNvPr>
          <p:cNvSpPr>
            <a:spLocks noGrp="1"/>
          </p:cNvSpPr>
          <p:nvPr>
            <p:ph type="sldNum" sz="quarter" idx="12"/>
          </p:nvPr>
        </p:nvSpPr>
        <p:spPr/>
        <p:txBody>
          <a:bodyPr/>
          <a:lstStyle/>
          <a:p>
            <a:fld id="{37BF59D1-7C16-4B01-85C2-4A7CDD205D72}" type="slidenum">
              <a:rPr lang="en-US" smtClean="0"/>
              <a:t>23</a:t>
            </a:fld>
            <a:endParaRPr lang="en-US"/>
          </a:p>
        </p:txBody>
      </p:sp>
    </p:spTree>
    <p:extLst>
      <p:ext uri="{BB962C8B-B14F-4D97-AF65-F5344CB8AC3E}">
        <p14:creationId xmlns:p14="http://schemas.microsoft.com/office/powerpoint/2010/main" val="3458099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747EC-DE58-B581-0112-D8FA66FAF379}"/>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03EBD0F8-0893-F99E-1E31-1372FA23071E}"/>
              </a:ext>
            </a:extLst>
          </p:cNvPr>
          <p:cNvSpPr txBox="1">
            <a:spLocks/>
          </p:cNvSpPr>
          <p:nvPr/>
        </p:nvSpPr>
        <p:spPr>
          <a:xfrm>
            <a:off x="3757353" y="966327"/>
            <a:ext cx="6152030" cy="5077343"/>
          </a:xfrm>
          <a:prstGeom prst="rect">
            <a:avLst/>
          </a:prstGeom>
        </p:spPr>
        <p:txBody>
          <a:bodyPr vert="horz" lIns="0" tIns="38100" rIns="0" bIns="38100" rtlCol="0" anchor="ctr">
            <a:no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r>
              <a:rPr lang="en-US" sz="2800" dirty="0"/>
              <a:t>Why Talk About Disasters in Homeless Services?</a:t>
            </a:r>
            <a:endParaRPr lang="en-US" sz="2800" dirty="0">
              <a:ea typeface="Roboto"/>
              <a:cs typeface="Roboto"/>
            </a:endParaRPr>
          </a:p>
        </p:txBody>
      </p:sp>
    </p:spTree>
    <p:extLst>
      <p:ext uri="{BB962C8B-B14F-4D97-AF65-F5344CB8AC3E}">
        <p14:creationId xmlns:p14="http://schemas.microsoft.com/office/powerpoint/2010/main" val="38450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E5697C-081F-C7B2-A72F-D18B4494A6FD}"/>
              </a:ext>
            </a:extLst>
          </p:cNvPr>
          <p:cNvPicPr>
            <a:picLocks noChangeAspect="1"/>
          </p:cNvPicPr>
          <p:nvPr/>
        </p:nvPicPr>
        <p:blipFill>
          <a:blip r:embed="rId2"/>
          <a:srcRect/>
          <a:stretch>
            <a:fillRect/>
          </a:stretch>
        </p:blipFill>
        <p:spPr>
          <a:xfrm>
            <a:off x="20" y="10"/>
            <a:ext cx="12191980" cy="6857990"/>
          </a:xfrm>
          <a:prstGeom prst="rect">
            <a:avLst/>
          </a:prstGeom>
          <a:noFill/>
        </p:spPr>
      </p:pic>
      <p:sp>
        <p:nvSpPr>
          <p:cNvPr id="4" name="Slide Number Placeholder 3">
            <a:extLst>
              <a:ext uri="{FF2B5EF4-FFF2-40B4-BE49-F238E27FC236}">
                <a16:creationId xmlns:a16="http://schemas.microsoft.com/office/drawing/2014/main" id="{23CF6CFC-C9FB-A46E-8A88-BEA96071B106}"/>
              </a:ext>
            </a:extLst>
          </p:cNvPr>
          <p:cNvSpPr>
            <a:spLocks noGrp="1"/>
          </p:cNvSpPr>
          <p:nvPr>
            <p:ph type="sldNum" sz="quarter" idx="12"/>
          </p:nvPr>
        </p:nvSpPr>
        <p:spPr/>
        <p:txBody>
          <a:bodyPr/>
          <a:lstStyle/>
          <a:p>
            <a:fld id="{37BF59D1-7C16-4B01-85C2-4A7CDD205D72}" type="slidenum">
              <a:rPr lang="en-US" smtClean="0"/>
              <a:t>25</a:t>
            </a:fld>
            <a:endParaRPr lang="en-US"/>
          </a:p>
        </p:txBody>
      </p:sp>
    </p:spTree>
    <p:extLst>
      <p:ext uri="{BB962C8B-B14F-4D97-AF65-F5344CB8AC3E}">
        <p14:creationId xmlns:p14="http://schemas.microsoft.com/office/powerpoint/2010/main" val="4162392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86E7458C-AC42-DD02-71A2-50A4054A42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9A0548F-6F99-D84B-FCFA-4062DD1C821A}"/>
              </a:ext>
            </a:extLst>
          </p:cNvPr>
          <p:cNvSpPr txBox="1"/>
          <p:nvPr/>
        </p:nvSpPr>
        <p:spPr>
          <a:xfrm>
            <a:off x="4507606" y="407831"/>
            <a:ext cx="7426816" cy="794198"/>
          </a:xfrm>
          <a:prstGeom prst="rect">
            <a:avLst/>
          </a:prstGeom>
          <a:noFill/>
        </p:spPr>
        <p:txBody>
          <a:bodyPr wrap="square" rtlCol="0">
            <a:no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r>
              <a:rPr lang="en-US" sz="3333" b="1"/>
              <a:t>Why talk about disasters?</a:t>
            </a:r>
          </a:p>
        </p:txBody>
      </p:sp>
      <p:graphicFrame>
        <p:nvGraphicFramePr>
          <p:cNvPr id="4" name="Diagram 3">
            <a:extLst>
              <a:ext uri="{FF2B5EF4-FFF2-40B4-BE49-F238E27FC236}">
                <a16:creationId xmlns:a16="http://schemas.microsoft.com/office/drawing/2014/main" id="{96E75E82-E5AA-4A97-0BFE-F2D0531F1A7F}"/>
              </a:ext>
            </a:extLst>
          </p:cNvPr>
          <p:cNvGraphicFramePr/>
          <p:nvPr/>
        </p:nvGraphicFramePr>
        <p:xfrm>
          <a:off x="5508172" y="1202029"/>
          <a:ext cx="6426250" cy="54164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88E4237D-7F98-BF72-7A90-E972D4400A94}"/>
              </a:ext>
            </a:extLst>
          </p:cNvPr>
          <p:cNvPicPr>
            <a:picLocks noChangeAspect="1"/>
          </p:cNvPicPr>
          <p:nvPr/>
        </p:nvPicPr>
        <p:blipFill>
          <a:blip r:embed="rId9"/>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731A39DD-30F9-BC13-7985-4FC6A65E10F8}"/>
              </a:ext>
            </a:extLst>
          </p:cNvPr>
          <p:cNvPicPr>
            <a:picLocks noChangeAspect="1"/>
          </p:cNvPicPr>
          <p:nvPr/>
        </p:nvPicPr>
        <p:blipFill>
          <a:blip r:embed="rId10"/>
          <a:stretch>
            <a:fillRect/>
          </a:stretch>
        </p:blipFill>
        <p:spPr>
          <a:xfrm>
            <a:off x="0" y="0"/>
            <a:ext cx="12192000" cy="6858000"/>
          </a:xfrm>
          <a:prstGeom prst="rect">
            <a:avLst/>
          </a:prstGeom>
        </p:spPr>
      </p:pic>
      <p:sp>
        <p:nvSpPr>
          <p:cNvPr id="18" name="Slide Number Placeholder 17">
            <a:extLst>
              <a:ext uri="{FF2B5EF4-FFF2-40B4-BE49-F238E27FC236}">
                <a16:creationId xmlns:a16="http://schemas.microsoft.com/office/drawing/2014/main" id="{61A2F6AB-9B7A-1351-4A7E-D7AFD4A996A8}"/>
              </a:ext>
            </a:extLst>
          </p:cNvPr>
          <p:cNvSpPr>
            <a:spLocks noGrp="1"/>
          </p:cNvSpPr>
          <p:nvPr>
            <p:ph type="sldNum" sz="quarter" idx="12"/>
          </p:nvPr>
        </p:nvSpPr>
        <p:spPr/>
        <p:txBody>
          <a:bodyPr/>
          <a:lstStyle/>
          <a:p>
            <a:fld id="{37BF59D1-7C16-4B01-85C2-4A7CDD205D72}" type="slidenum">
              <a:rPr lang="en-US" smtClean="0"/>
              <a:t>26</a:t>
            </a:fld>
            <a:endParaRPr lang="en-US"/>
          </a:p>
        </p:txBody>
      </p:sp>
    </p:spTree>
    <p:extLst>
      <p:ext uri="{BB962C8B-B14F-4D97-AF65-F5344CB8AC3E}">
        <p14:creationId xmlns:p14="http://schemas.microsoft.com/office/powerpoint/2010/main" val="26979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1F21C6-1AA0-C2B4-4D50-2981D5BE67ED}"/>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99628E08-402B-4F90-85B3-170C34963342}"/>
              </a:ext>
            </a:extLst>
          </p:cNvPr>
          <p:cNvSpPr>
            <a:spLocks noGrp="1"/>
          </p:cNvSpPr>
          <p:nvPr>
            <p:ph type="sldNum" sz="quarter" idx="12"/>
          </p:nvPr>
        </p:nvSpPr>
        <p:spPr/>
        <p:txBody>
          <a:bodyPr/>
          <a:lstStyle/>
          <a:p>
            <a:fld id="{37BF59D1-7C16-4B01-85C2-4A7CDD205D72}" type="slidenum">
              <a:rPr lang="en-US" smtClean="0"/>
              <a:t>27</a:t>
            </a:fld>
            <a:endParaRPr lang="en-US"/>
          </a:p>
        </p:txBody>
      </p:sp>
    </p:spTree>
    <p:extLst>
      <p:ext uri="{BB962C8B-B14F-4D97-AF65-F5344CB8AC3E}">
        <p14:creationId xmlns:p14="http://schemas.microsoft.com/office/powerpoint/2010/main" val="2187836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EE6011-09B2-CC34-32F1-0EDC69D71135}"/>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9AAAADF8-DA83-00D5-C555-5997591E08F5}"/>
              </a:ext>
            </a:extLst>
          </p:cNvPr>
          <p:cNvSpPr>
            <a:spLocks noGrp="1"/>
          </p:cNvSpPr>
          <p:nvPr>
            <p:ph type="sldNum" sz="quarter" idx="12"/>
          </p:nvPr>
        </p:nvSpPr>
        <p:spPr/>
        <p:txBody>
          <a:bodyPr/>
          <a:lstStyle/>
          <a:p>
            <a:fld id="{37BF59D1-7C16-4B01-85C2-4A7CDD205D72}" type="slidenum">
              <a:rPr lang="en-US" smtClean="0"/>
              <a:t>28</a:t>
            </a:fld>
            <a:endParaRPr lang="en-US"/>
          </a:p>
        </p:txBody>
      </p:sp>
    </p:spTree>
    <p:extLst>
      <p:ext uri="{BB962C8B-B14F-4D97-AF65-F5344CB8AC3E}">
        <p14:creationId xmlns:p14="http://schemas.microsoft.com/office/powerpoint/2010/main" val="2588627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50CA6D-3474-42D9-870B-CBFB642B158D}"/>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81D9977-89E2-1785-4B9C-F9057BB3F513}"/>
              </a:ext>
            </a:extLst>
          </p:cNvPr>
          <p:cNvSpPr>
            <a:spLocks noGrp="1"/>
          </p:cNvSpPr>
          <p:nvPr>
            <p:ph type="sldNum" sz="quarter" idx="12"/>
          </p:nvPr>
        </p:nvSpPr>
        <p:spPr/>
        <p:txBody>
          <a:bodyPr/>
          <a:lstStyle/>
          <a:p>
            <a:fld id="{37BF59D1-7C16-4B01-85C2-4A7CDD205D72}" type="slidenum">
              <a:rPr lang="en-US" smtClean="0"/>
              <a:t>29</a:t>
            </a:fld>
            <a:endParaRPr lang="en-US"/>
          </a:p>
        </p:txBody>
      </p:sp>
    </p:spTree>
    <p:extLst>
      <p:ext uri="{BB962C8B-B14F-4D97-AF65-F5344CB8AC3E}">
        <p14:creationId xmlns:p14="http://schemas.microsoft.com/office/powerpoint/2010/main" val="2536157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D16B46-5466-9E19-1B13-9CE117DA7101}"/>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9552E79-55B5-97C4-F31F-BB32A26DADC9}"/>
              </a:ext>
            </a:extLst>
          </p:cNvPr>
          <p:cNvSpPr>
            <a:spLocks noGrp="1"/>
          </p:cNvSpPr>
          <p:nvPr>
            <p:ph type="sldNum" sz="quarter" idx="12"/>
          </p:nvPr>
        </p:nvSpPr>
        <p:spPr/>
        <p:txBody>
          <a:bodyPr/>
          <a:lstStyle/>
          <a:p>
            <a:fld id="{37BF59D1-7C16-4B01-85C2-4A7CDD205D72}" type="slidenum">
              <a:rPr lang="en-US" smtClean="0"/>
              <a:t>30</a:t>
            </a:fld>
            <a:endParaRPr lang="en-US"/>
          </a:p>
        </p:txBody>
      </p:sp>
    </p:spTree>
    <p:extLst>
      <p:ext uri="{BB962C8B-B14F-4D97-AF65-F5344CB8AC3E}">
        <p14:creationId xmlns:p14="http://schemas.microsoft.com/office/powerpoint/2010/main" val="3684071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FEA7A9-C8E1-3DBA-EF1D-3F21383374E6}"/>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56AC8C5E-71C5-9ECD-9C47-89E743780200}"/>
              </a:ext>
            </a:extLst>
          </p:cNvPr>
          <p:cNvSpPr>
            <a:spLocks noGrp="1"/>
          </p:cNvSpPr>
          <p:nvPr>
            <p:ph type="sldNum" sz="quarter" idx="12"/>
          </p:nvPr>
        </p:nvSpPr>
        <p:spPr/>
        <p:txBody>
          <a:bodyPr/>
          <a:lstStyle/>
          <a:p>
            <a:fld id="{37BF59D1-7C16-4B01-85C2-4A7CDD205D72}" type="slidenum">
              <a:rPr lang="en-US" smtClean="0"/>
              <a:t>31</a:t>
            </a:fld>
            <a:endParaRPr lang="en-US"/>
          </a:p>
        </p:txBody>
      </p:sp>
    </p:spTree>
    <p:extLst>
      <p:ext uri="{BB962C8B-B14F-4D97-AF65-F5344CB8AC3E}">
        <p14:creationId xmlns:p14="http://schemas.microsoft.com/office/powerpoint/2010/main" val="2663395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DAC88F-2B03-DB59-2FFE-1359596E0A00}"/>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AFCE0E59-51CD-4D58-3DCB-35166CB57A54}"/>
              </a:ext>
            </a:extLst>
          </p:cNvPr>
          <p:cNvSpPr>
            <a:spLocks noGrp="1"/>
          </p:cNvSpPr>
          <p:nvPr>
            <p:ph type="sldNum" sz="quarter" idx="12"/>
          </p:nvPr>
        </p:nvSpPr>
        <p:spPr/>
        <p:txBody>
          <a:bodyPr/>
          <a:lstStyle/>
          <a:p>
            <a:fld id="{37BF59D1-7C16-4B01-85C2-4A7CDD205D72}" type="slidenum">
              <a:rPr lang="en-US" smtClean="0"/>
              <a:t>32</a:t>
            </a:fld>
            <a:endParaRPr lang="en-US"/>
          </a:p>
        </p:txBody>
      </p:sp>
    </p:spTree>
    <p:extLst>
      <p:ext uri="{BB962C8B-B14F-4D97-AF65-F5344CB8AC3E}">
        <p14:creationId xmlns:p14="http://schemas.microsoft.com/office/powerpoint/2010/main" val="1937526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A74C59-8ED0-2211-AD65-9D9FC5313C43}"/>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D48C99D-DFC6-B10C-CDD2-19605D160BC4}"/>
              </a:ext>
            </a:extLst>
          </p:cNvPr>
          <p:cNvSpPr>
            <a:spLocks noGrp="1"/>
          </p:cNvSpPr>
          <p:nvPr>
            <p:ph type="sldNum" sz="quarter" idx="12"/>
          </p:nvPr>
        </p:nvSpPr>
        <p:spPr/>
        <p:txBody>
          <a:bodyPr/>
          <a:lstStyle/>
          <a:p>
            <a:fld id="{37BF59D1-7C16-4B01-85C2-4A7CDD205D72}" type="slidenum">
              <a:rPr lang="en-US" smtClean="0"/>
              <a:t>33</a:t>
            </a:fld>
            <a:endParaRPr lang="en-US"/>
          </a:p>
        </p:txBody>
      </p:sp>
    </p:spTree>
    <p:extLst>
      <p:ext uri="{BB962C8B-B14F-4D97-AF65-F5344CB8AC3E}">
        <p14:creationId xmlns:p14="http://schemas.microsoft.com/office/powerpoint/2010/main" val="2314121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F60DC0-9F1B-4E19-3ADD-BD2583E5E9A7}"/>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0D57153-8C72-E654-1759-AE0DDFABB958}"/>
              </a:ext>
            </a:extLst>
          </p:cNvPr>
          <p:cNvSpPr>
            <a:spLocks noGrp="1"/>
          </p:cNvSpPr>
          <p:nvPr>
            <p:ph type="sldNum" sz="quarter" idx="12"/>
          </p:nvPr>
        </p:nvSpPr>
        <p:spPr/>
        <p:txBody>
          <a:bodyPr/>
          <a:lstStyle/>
          <a:p>
            <a:fld id="{37BF59D1-7C16-4B01-85C2-4A7CDD205D72}" type="slidenum">
              <a:rPr lang="en-US" smtClean="0"/>
              <a:t>34</a:t>
            </a:fld>
            <a:endParaRPr lang="en-US"/>
          </a:p>
        </p:txBody>
      </p:sp>
    </p:spTree>
    <p:extLst>
      <p:ext uri="{BB962C8B-B14F-4D97-AF65-F5344CB8AC3E}">
        <p14:creationId xmlns:p14="http://schemas.microsoft.com/office/powerpoint/2010/main" val="2651444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4702E0-86B8-9CE0-EBDF-3E175E22ABEA}"/>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3522BE7-7D1E-4692-A59F-31F1ED00DE6C}"/>
              </a:ext>
            </a:extLst>
          </p:cNvPr>
          <p:cNvSpPr>
            <a:spLocks noGrp="1"/>
          </p:cNvSpPr>
          <p:nvPr>
            <p:ph type="sldNum" sz="quarter" idx="12"/>
          </p:nvPr>
        </p:nvSpPr>
        <p:spPr/>
        <p:txBody>
          <a:bodyPr/>
          <a:lstStyle/>
          <a:p>
            <a:fld id="{37BF59D1-7C16-4B01-85C2-4A7CDD205D72}" type="slidenum">
              <a:rPr lang="en-US" smtClean="0"/>
              <a:t>35</a:t>
            </a:fld>
            <a:endParaRPr lang="en-US"/>
          </a:p>
        </p:txBody>
      </p:sp>
    </p:spTree>
    <p:extLst>
      <p:ext uri="{BB962C8B-B14F-4D97-AF65-F5344CB8AC3E}">
        <p14:creationId xmlns:p14="http://schemas.microsoft.com/office/powerpoint/2010/main" val="2844737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4430F9-582E-7F3B-7E48-5A6ADE906EB1}"/>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B3BF855-3074-04EB-4929-7A0DB7259990}"/>
              </a:ext>
            </a:extLst>
          </p:cNvPr>
          <p:cNvSpPr>
            <a:spLocks noGrp="1"/>
          </p:cNvSpPr>
          <p:nvPr>
            <p:ph type="sldNum" sz="quarter" idx="12"/>
          </p:nvPr>
        </p:nvSpPr>
        <p:spPr/>
        <p:txBody>
          <a:bodyPr/>
          <a:lstStyle/>
          <a:p>
            <a:fld id="{37BF59D1-7C16-4B01-85C2-4A7CDD205D72}" type="slidenum">
              <a:rPr lang="en-US" smtClean="0"/>
              <a:t>36</a:t>
            </a:fld>
            <a:endParaRPr lang="en-US"/>
          </a:p>
        </p:txBody>
      </p:sp>
    </p:spTree>
    <p:extLst>
      <p:ext uri="{BB962C8B-B14F-4D97-AF65-F5344CB8AC3E}">
        <p14:creationId xmlns:p14="http://schemas.microsoft.com/office/powerpoint/2010/main" val="2707177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5D031F-1362-642F-FD56-2B7B2BF725B6}"/>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ADABA0A-2960-1F89-9D2E-996E9F058751}"/>
              </a:ext>
            </a:extLst>
          </p:cNvPr>
          <p:cNvSpPr>
            <a:spLocks noGrp="1"/>
          </p:cNvSpPr>
          <p:nvPr>
            <p:ph type="sldNum" sz="quarter" idx="12"/>
          </p:nvPr>
        </p:nvSpPr>
        <p:spPr/>
        <p:txBody>
          <a:bodyPr/>
          <a:lstStyle/>
          <a:p>
            <a:fld id="{37BF59D1-7C16-4B01-85C2-4A7CDD205D72}" type="slidenum">
              <a:rPr lang="en-US" smtClean="0"/>
              <a:t>37</a:t>
            </a:fld>
            <a:endParaRPr lang="en-US"/>
          </a:p>
        </p:txBody>
      </p:sp>
    </p:spTree>
    <p:extLst>
      <p:ext uri="{BB962C8B-B14F-4D97-AF65-F5344CB8AC3E}">
        <p14:creationId xmlns:p14="http://schemas.microsoft.com/office/powerpoint/2010/main" val="3191106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8129C0-9F67-AC03-8ECF-0745C5839221}"/>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27179A39-E85E-EE40-0838-1DBC32E2E00A}"/>
              </a:ext>
            </a:extLst>
          </p:cNvPr>
          <p:cNvSpPr>
            <a:spLocks noGrp="1"/>
          </p:cNvSpPr>
          <p:nvPr>
            <p:ph type="sldNum" sz="quarter" idx="12"/>
          </p:nvPr>
        </p:nvSpPr>
        <p:spPr/>
        <p:txBody>
          <a:bodyPr/>
          <a:lstStyle/>
          <a:p>
            <a:fld id="{37BF59D1-7C16-4B01-85C2-4A7CDD205D72}" type="slidenum">
              <a:rPr lang="en-US" smtClean="0"/>
              <a:t>38</a:t>
            </a:fld>
            <a:endParaRPr lang="en-US"/>
          </a:p>
        </p:txBody>
      </p:sp>
    </p:spTree>
    <p:extLst>
      <p:ext uri="{BB962C8B-B14F-4D97-AF65-F5344CB8AC3E}">
        <p14:creationId xmlns:p14="http://schemas.microsoft.com/office/powerpoint/2010/main" val="804916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A4F0EC-6E72-4376-6E69-142BF9A1F7A6}"/>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54F8F528-EF3A-4560-52AF-E8CBFCD4BD58}"/>
              </a:ext>
            </a:extLst>
          </p:cNvPr>
          <p:cNvSpPr>
            <a:spLocks noGrp="1"/>
          </p:cNvSpPr>
          <p:nvPr>
            <p:ph type="sldNum" sz="quarter" idx="12"/>
          </p:nvPr>
        </p:nvSpPr>
        <p:spPr/>
        <p:txBody>
          <a:bodyPr/>
          <a:lstStyle/>
          <a:p>
            <a:fld id="{37BF59D1-7C16-4B01-85C2-4A7CDD205D72}" type="slidenum">
              <a:rPr lang="en-US" smtClean="0"/>
              <a:t>39</a:t>
            </a:fld>
            <a:endParaRPr lang="en-US"/>
          </a:p>
        </p:txBody>
      </p:sp>
    </p:spTree>
    <p:extLst>
      <p:ext uri="{BB962C8B-B14F-4D97-AF65-F5344CB8AC3E}">
        <p14:creationId xmlns:p14="http://schemas.microsoft.com/office/powerpoint/2010/main" val="21803295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8CFBE3-123E-9290-CD75-11AEFA948345}"/>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16EF187A-7552-746B-3221-439422CCF720}"/>
              </a:ext>
            </a:extLst>
          </p:cNvPr>
          <p:cNvSpPr>
            <a:spLocks noGrp="1"/>
          </p:cNvSpPr>
          <p:nvPr>
            <p:ph type="sldNum" sz="quarter" idx="12"/>
          </p:nvPr>
        </p:nvSpPr>
        <p:spPr/>
        <p:txBody>
          <a:bodyPr/>
          <a:lstStyle/>
          <a:p>
            <a:fld id="{37BF59D1-7C16-4B01-85C2-4A7CDD205D72}" type="slidenum">
              <a:rPr lang="en-US" smtClean="0"/>
              <a:t>40</a:t>
            </a:fld>
            <a:endParaRPr lang="en-US"/>
          </a:p>
        </p:txBody>
      </p:sp>
    </p:spTree>
    <p:extLst>
      <p:ext uri="{BB962C8B-B14F-4D97-AF65-F5344CB8AC3E}">
        <p14:creationId xmlns:p14="http://schemas.microsoft.com/office/powerpoint/2010/main" val="477206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9163BB-35B5-6497-CFB2-F333B3D71F30}"/>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6582CC16-8836-2F26-B781-684511B6DFC6}"/>
              </a:ext>
            </a:extLst>
          </p:cNvPr>
          <p:cNvSpPr>
            <a:spLocks noGrp="1"/>
          </p:cNvSpPr>
          <p:nvPr>
            <p:ph type="sldNum" sz="quarter" idx="12"/>
          </p:nvPr>
        </p:nvSpPr>
        <p:spPr/>
        <p:txBody>
          <a:bodyPr/>
          <a:lstStyle/>
          <a:p>
            <a:fld id="{37BF59D1-7C16-4B01-85C2-4A7CDD205D72}" type="slidenum">
              <a:rPr lang="en-US" smtClean="0"/>
              <a:t>41</a:t>
            </a:fld>
            <a:endParaRPr lang="en-US"/>
          </a:p>
        </p:txBody>
      </p:sp>
    </p:spTree>
    <p:extLst>
      <p:ext uri="{BB962C8B-B14F-4D97-AF65-F5344CB8AC3E}">
        <p14:creationId xmlns:p14="http://schemas.microsoft.com/office/powerpoint/2010/main" val="4029819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45FA5E-E75A-216B-82F7-AA2914F058D3}"/>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580FCF93-47E6-0CC8-30BD-0669CC5E2EE5}"/>
              </a:ext>
            </a:extLst>
          </p:cNvPr>
          <p:cNvSpPr>
            <a:spLocks noGrp="1"/>
          </p:cNvSpPr>
          <p:nvPr>
            <p:ph type="sldNum" sz="quarter" idx="12"/>
          </p:nvPr>
        </p:nvSpPr>
        <p:spPr/>
        <p:txBody>
          <a:bodyPr/>
          <a:lstStyle/>
          <a:p>
            <a:fld id="{37BF59D1-7C16-4B01-85C2-4A7CDD205D72}" type="slidenum">
              <a:rPr lang="en-US" smtClean="0"/>
              <a:t>42</a:t>
            </a:fld>
            <a:endParaRPr lang="en-US"/>
          </a:p>
        </p:txBody>
      </p:sp>
    </p:spTree>
    <p:extLst>
      <p:ext uri="{BB962C8B-B14F-4D97-AF65-F5344CB8AC3E}">
        <p14:creationId xmlns:p14="http://schemas.microsoft.com/office/powerpoint/2010/main" val="3935907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731069-7C68-C603-212D-7F5F12E9E760}"/>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6CA26C2-7C7D-021E-85EC-C304A0906E21}"/>
              </a:ext>
            </a:extLst>
          </p:cNvPr>
          <p:cNvSpPr>
            <a:spLocks noGrp="1"/>
          </p:cNvSpPr>
          <p:nvPr>
            <p:ph type="sldNum" sz="quarter" idx="12"/>
          </p:nvPr>
        </p:nvSpPr>
        <p:spPr/>
        <p:txBody>
          <a:bodyPr/>
          <a:lstStyle/>
          <a:p>
            <a:fld id="{37BF59D1-7C16-4B01-85C2-4A7CDD205D72}" type="slidenum">
              <a:rPr lang="en-US" smtClean="0"/>
              <a:t>43</a:t>
            </a:fld>
            <a:endParaRPr lang="en-US"/>
          </a:p>
        </p:txBody>
      </p:sp>
    </p:spTree>
    <p:extLst>
      <p:ext uri="{BB962C8B-B14F-4D97-AF65-F5344CB8AC3E}">
        <p14:creationId xmlns:p14="http://schemas.microsoft.com/office/powerpoint/2010/main" val="2023673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86F2C7-6429-EB7C-2F32-260382D68B81}"/>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6AEAD992-608E-B391-CD93-F0E1AD2F2B72}"/>
              </a:ext>
            </a:extLst>
          </p:cNvPr>
          <p:cNvSpPr>
            <a:spLocks noGrp="1"/>
          </p:cNvSpPr>
          <p:nvPr>
            <p:ph type="sldNum" sz="quarter" idx="12"/>
          </p:nvPr>
        </p:nvSpPr>
        <p:spPr/>
        <p:txBody>
          <a:bodyPr/>
          <a:lstStyle/>
          <a:p>
            <a:fld id="{37BF59D1-7C16-4B01-85C2-4A7CDD205D72}" type="slidenum">
              <a:rPr lang="en-US" smtClean="0"/>
              <a:t>44</a:t>
            </a:fld>
            <a:endParaRPr lang="en-US"/>
          </a:p>
        </p:txBody>
      </p:sp>
    </p:spTree>
    <p:extLst>
      <p:ext uri="{BB962C8B-B14F-4D97-AF65-F5344CB8AC3E}">
        <p14:creationId xmlns:p14="http://schemas.microsoft.com/office/powerpoint/2010/main" val="9231796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97C380-CE59-47AA-0BDB-4CDE1A792C4F}"/>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D2A572D1-3737-4BEB-C220-D4F4A5A4F483}"/>
              </a:ext>
            </a:extLst>
          </p:cNvPr>
          <p:cNvSpPr>
            <a:spLocks noGrp="1"/>
          </p:cNvSpPr>
          <p:nvPr>
            <p:ph type="sldNum" sz="quarter" idx="12"/>
          </p:nvPr>
        </p:nvSpPr>
        <p:spPr/>
        <p:txBody>
          <a:bodyPr/>
          <a:lstStyle/>
          <a:p>
            <a:fld id="{37BF59D1-7C16-4B01-85C2-4A7CDD205D72}" type="slidenum">
              <a:rPr lang="en-US" smtClean="0"/>
              <a:t>45</a:t>
            </a:fld>
            <a:endParaRPr lang="en-US"/>
          </a:p>
        </p:txBody>
      </p:sp>
    </p:spTree>
    <p:extLst>
      <p:ext uri="{BB962C8B-B14F-4D97-AF65-F5344CB8AC3E}">
        <p14:creationId xmlns:p14="http://schemas.microsoft.com/office/powerpoint/2010/main" val="1038919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6C4FFD-D4D3-6AFB-2D5A-222FAE73B98C}"/>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2BB4818C-B508-28F0-6B24-BA10F850DE65}"/>
              </a:ext>
            </a:extLst>
          </p:cNvPr>
          <p:cNvSpPr>
            <a:spLocks noGrp="1"/>
          </p:cNvSpPr>
          <p:nvPr>
            <p:ph type="sldNum" sz="quarter" idx="12"/>
          </p:nvPr>
        </p:nvSpPr>
        <p:spPr/>
        <p:txBody>
          <a:bodyPr/>
          <a:lstStyle/>
          <a:p>
            <a:fld id="{37BF59D1-7C16-4B01-85C2-4A7CDD205D72}" type="slidenum">
              <a:rPr lang="en-US" smtClean="0"/>
              <a:t>46</a:t>
            </a:fld>
            <a:endParaRPr lang="en-US"/>
          </a:p>
        </p:txBody>
      </p:sp>
    </p:spTree>
    <p:extLst>
      <p:ext uri="{BB962C8B-B14F-4D97-AF65-F5344CB8AC3E}">
        <p14:creationId xmlns:p14="http://schemas.microsoft.com/office/powerpoint/2010/main" val="2910632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517853-BEF0-FC59-DE94-415246750632}"/>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33B177CB-F666-CF6A-D444-022A05C2E609}"/>
              </a:ext>
            </a:extLst>
          </p:cNvPr>
          <p:cNvSpPr>
            <a:spLocks noGrp="1"/>
          </p:cNvSpPr>
          <p:nvPr>
            <p:ph type="sldNum" sz="quarter" idx="12"/>
          </p:nvPr>
        </p:nvSpPr>
        <p:spPr/>
        <p:txBody>
          <a:bodyPr/>
          <a:lstStyle/>
          <a:p>
            <a:fld id="{37BF59D1-7C16-4B01-85C2-4A7CDD205D72}" type="slidenum">
              <a:rPr lang="en-US" smtClean="0"/>
              <a:t>47</a:t>
            </a:fld>
            <a:endParaRPr lang="en-US"/>
          </a:p>
        </p:txBody>
      </p:sp>
    </p:spTree>
    <p:extLst>
      <p:ext uri="{BB962C8B-B14F-4D97-AF65-F5344CB8AC3E}">
        <p14:creationId xmlns:p14="http://schemas.microsoft.com/office/powerpoint/2010/main" val="30797993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4C9311-AB1D-5BE4-5FDA-DE330956F00A}"/>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6C01861-6825-B757-0ABA-391640EC72C5}"/>
              </a:ext>
            </a:extLst>
          </p:cNvPr>
          <p:cNvSpPr>
            <a:spLocks noGrp="1"/>
          </p:cNvSpPr>
          <p:nvPr>
            <p:ph type="sldNum" sz="quarter" idx="12"/>
          </p:nvPr>
        </p:nvSpPr>
        <p:spPr/>
        <p:txBody>
          <a:bodyPr/>
          <a:lstStyle/>
          <a:p>
            <a:fld id="{37BF59D1-7C16-4B01-85C2-4A7CDD205D72}" type="slidenum">
              <a:rPr lang="en-US" smtClean="0"/>
              <a:t>48</a:t>
            </a:fld>
            <a:endParaRPr lang="en-US"/>
          </a:p>
        </p:txBody>
      </p:sp>
    </p:spTree>
    <p:extLst>
      <p:ext uri="{BB962C8B-B14F-4D97-AF65-F5344CB8AC3E}">
        <p14:creationId xmlns:p14="http://schemas.microsoft.com/office/powerpoint/2010/main" val="228533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9BDF49-6F94-2CA6-B4A3-D3525460F04F}"/>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F2EECA0-17E3-6407-B12D-8E69B9E2994D}"/>
              </a:ext>
            </a:extLst>
          </p:cNvPr>
          <p:cNvSpPr>
            <a:spLocks noGrp="1"/>
          </p:cNvSpPr>
          <p:nvPr>
            <p:ph type="sldNum" sz="quarter" idx="12"/>
          </p:nvPr>
        </p:nvSpPr>
        <p:spPr/>
        <p:txBody>
          <a:bodyPr/>
          <a:lstStyle/>
          <a:p>
            <a:fld id="{37BF59D1-7C16-4B01-85C2-4A7CDD205D72}" type="slidenum">
              <a:rPr lang="en-US" smtClean="0"/>
              <a:t>49</a:t>
            </a:fld>
            <a:endParaRPr lang="en-US"/>
          </a:p>
        </p:txBody>
      </p:sp>
    </p:spTree>
    <p:extLst>
      <p:ext uri="{BB962C8B-B14F-4D97-AF65-F5344CB8AC3E}">
        <p14:creationId xmlns:p14="http://schemas.microsoft.com/office/powerpoint/2010/main" val="1929443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F7152F-56AC-9A8F-B87D-7A4FFDD4979E}"/>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CA276A47-642C-C428-B214-516E5BF3CB76}"/>
              </a:ext>
            </a:extLst>
          </p:cNvPr>
          <p:cNvSpPr>
            <a:spLocks noGrp="1"/>
          </p:cNvSpPr>
          <p:nvPr>
            <p:ph type="sldNum" sz="quarter" idx="12"/>
          </p:nvPr>
        </p:nvSpPr>
        <p:spPr/>
        <p:txBody>
          <a:bodyPr/>
          <a:lstStyle/>
          <a:p>
            <a:fld id="{37BF59D1-7C16-4B01-85C2-4A7CDD205D72}" type="slidenum">
              <a:rPr lang="en-US" smtClean="0"/>
              <a:t>50</a:t>
            </a:fld>
            <a:endParaRPr lang="en-US"/>
          </a:p>
        </p:txBody>
      </p:sp>
    </p:spTree>
    <p:extLst>
      <p:ext uri="{BB962C8B-B14F-4D97-AF65-F5344CB8AC3E}">
        <p14:creationId xmlns:p14="http://schemas.microsoft.com/office/powerpoint/2010/main" val="23906769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B909347-DF20-AA58-DA4B-84E3F0B6A370}"/>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1AB51A50-237B-43EC-D018-7FBA1B79FA20}"/>
              </a:ext>
            </a:extLst>
          </p:cNvPr>
          <p:cNvSpPr>
            <a:spLocks noGrp="1"/>
          </p:cNvSpPr>
          <p:nvPr>
            <p:ph type="sldNum" sz="quarter" idx="12"/>
          </p:nvPr>
        </p:nvSpPr>
        <p:spPr/>
        <p:txBody>
          <a:bodyPr/>
          <a:lstStyle/>
          <a:p>
            <a:fld id="{37BF59D1-7C16-4B01-85C2-4A7CDD205D72}" type="slidenum">
              <a:rPr lang="en-US" smtClean="0"/>
              <a:t>51</a:t>
            </a:fld>
            <a:endParaRPr lang="en-US"/>
          </a:p>
        </p:txBody>
      </p:sp>
    </p:spTree>
    <p:extLst>
      <p:ext uri="{BB962C8B-B14F-4D97-AF65-F5344CB8AC3E}">
        <p14:creationId xmlns:p14="http://schemas.microsoft.com/office/powerpoint/2010/main" val="2573627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1375A8-F5A0-4473-E79E-000A9785FFCE}"/>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AC21A69-7F67-03B8-53E8-0337796FE50F}"/>
              </a:ext>
            </a:extLst>
          </p:cNvPr>
          <p:cNvSpPr>
            <a:spLocks noGrp="1"/>
          </p:cNvSpPr>
          <p:nvPr>
            <p:ph type="sldNum" sz="quarter" idx="12"/>
          </p:nvPr>
        </p:nvSpPr>
        <p:spPr/>
        <p:txBody>
          <a:bodyPr/>
          <a:lstStyle/>
          <a:p>
            <a:fld id="{37BF59D1-7C16-4B01-85C2-4A7CDD205D72}" type="slidenum">
              <a:rPr lang="en-US" smtClean="0"/>
              <a:t>52</a:t>
            </a:fld>
            <a:endParaRPr lang="en-US"/>
          </a:p>
        </p:txBody>
      </p:sp>
    </p:spTree>
    <p:extLst>
      <p:ext uri="{BB962C8B-B14F-4D97-AF65-F5344CB8AC3E}">
        <p14:creationId xmlns:p14="http://schemas.microsoft.com/office/powerpoint/2010/main" val="6587778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E1F9C-CA35-C3F3-016D-A28DFA3C5EA1}"/>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D9E38E78-A044-CACD-8157-5EF5C7C4A3E2}"/>
              </a:ext>
            </a:extLst>
          </p:cNvPr>
          <p:cNvSpPr>
            <a:spLocks noGrp="1"/>
          </p:cNvSpPr>
          <p:nvPr>
            <p:ph type="sldNum" sz="quarter" idx="12"/>
          </p:nvPr>
        </p:nvSpPr>
        <p:spPr/>
        <p:txBody>
          <a:bodyPr/>
          <a:lstStyle/>
          <a:p>
            <a:fld id="{37BF59D1-7C16-4B01-85C2-4A7CDD205D72}" type="slidenum">
              <a:rPr lang="en-US" smtClean="0"/>
              <a:t>53</a:t>
            </a:fld>
            <a:endParaRPr lang="en-US"/>
          </a:p>
        </p:txBody>
      </p:sp>
    </p:spTree>
    <p:extLst>
      <p:ext uri="{BB962C8B-B14F-4D97-AF65-F5344CB8AC3E}">
        <p14:creationId xmlns:p14="http://schemas.microsoft.com/office/powerpoint/2010/main" val="1908370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B0CA50-907E-A2A8-11F1-DCCC6B22FBB3}"/>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E6F83798-A8E8-A9D4-F869-84F8EE685F92}"/>
              </a:ext>
            </a:extLst>
          </p:cNvPr>
          <p:cNvSpPr>
            <a:spLocks noGrp="1"/>
          </p:cNvSpPr>
          <p:nvPr>
            <p:ph type="sldNum" sz="quarter" idx="12"/>
          </p:nvPr>
        </p:nvSpPr>
        <p:spPr/>
        <p:txBody>
          <a:bodyPr/>
          <a:lstStyle/>
          <a:p>
            <a:fld id="{37BF59D1-7C16-4B01-85C2-4A7CDD205D72}" type="slidenum">
              <a:rPr lang="en-US" smtClean="0"/>
              <a:t>54</a:t>
            </a:fld>
            <a:endParaRPr lang="en-US"/>
          </a:p>
        </p:txBody>
      </p:sp>
    </p:spTree>
    <p:extLst>
      <p:ext uri="{BB962C8B-B14F-4D97-AF65-F5344CB8AC3E}">
        <p14:creationId xmlns:p14="http://schemas.microsoft.com/office/powerpoint/2010/main" val="37818572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9"/>
          <p:cNvSpPr txBox="1">
            <a:spLocks noGrp="1"/>
          </p:cNvSpPr>
          <p:nvPr>
            <p:ph type="title"/>
          </p:nvPr>
        </p:nvSpPr>
        <p:spPr>
          <a:xfrm>
            <a:off x="7167508" y="2311563"/>
            <a:ext cx="4625200" cy="2844800"/>
          </a:xfrm>
          <a:prstGeom prst="rect">
            <a:avLst/>
          </a:prstGeom>
          <a:noFill/>
          <a:ln>
            <a:noFill/>
          </a:ln>
        </p:spPr>
        <p:txBody>
          <a:bodyPr spcFirstLastPara="1" wrap="square" lIns="91433" tIns="45700" rIns="91433" bIns="45700" anchor="ctr" anchorCtr="0">
            <a:no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pPr algn="r"/>
            <a:r>
              <a:rPr lang="en" sz="2667">
                <a:solidFill>
                  <a:srgbClr val="FFFFFF"/>
                </a:solidFill>
                <a:latin typeface="Roboto Black"/>
                <a:ea typeface="Roboto Black"/>
                <a:cs typeface="Roboto Black"/>
              </a:rPr>
              <a:t>Disaster Coordination</a:t>
            </a:r>
            <a:br>
              <a:rPr lang="en" sz="2667">
                <a:latin typeface="Roboto Black"/>
                <a:ea typeface="Roboto Black"/>
                <a:cs typeface="Roboto Black"/>
              </a:rPr>
            </a:br>
            <a:r>
              <a:rPr lang="en" sz="2667">
                <a:solidFill>
                  <a:srgbClr val="FFFFFF"/>
                </a:solidFill>
                <a:latin typeface="Roboto Black"/>
                <a:ea typeface="Roboto Black"/>
                <a:cs typeface="Roboto Black"/>
              </a:rPr>
              <a:t>in the TX BoS CoC</a:t>
            </a:r>
          </a:p>
          <a:p>
            <a:endParaRPr lang="en" sz="2917"/>
          </a:p>
        </p:txBody>
      </p:sp>
      <p:sp>
        <p:nvSpPr>
          <p:cNvPr id="2" name="Slide Number Placeholder 1">
            <a:extLst>
              <a:ext uri="{FF2B5EF4-FFF2-40B4-BE49-F238E27FC236}">
                <a16:creationId xmlns:a16="http://schemas.microsoft.com/office/drawing/2014/main" id="{91A53325-1858-5876-A8D5-54FD1CA258B1}"/>
              </a:ext>
            </a:extLst>
          </p:cNvPr>
          <p:cNvSpPr>
            <a:spLocks noGrp="1"/>
          </p:cNvSpPr>
          <p:nvPr>
            <p:ph type="sldNum" idx="12"/>
          </p:nvPr>
        </p:nvSpPr>
        <p:spPr/>
        <p:txBody>
          <a:bodyPr/>
          <a:lstStyle/>
          <a:p>
            <a:fld id="{00000000-1234-1234-1234-123412341234}" type="slidenum">
              <a:rPr lang="en"/>
              <a:pPr marL="0" lvl="0" indent="0" algn="r" rtl="0">
                <a:spcBef>
                  <a:spcPts val="0"/>
                </a:spcBef>
                <a:spcAft>
                  <a:spcPts val="0"/>
                </a:spcAft>
                <a:buNone/>
              </a:pPr>
              <a:t>55</a:t>
            </a:fld>
            <a:endParaRPr lang="en-US"/>
          </a:p>
        </p:txBody>
      </p:sp>
    </p:spTree>
    <p:extLst>
      <p:ext uri="{BB962C8B-B14F-4D97-AF65-F5344CB8AC3E}">
        <p14:creationId xmlns:p14="http://schemas.microsoft.com/office/powerpoint/2010/main" val="3282062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81">
          <a:extLst>
            <a:ext uri="{FF2B5EF4-FFF2-40B4-BE49-F238E27FC236}">
              <a16:creationId xmlns:a16="http://schemas.microsoft.com/office/drawing/2014/main" id="{15A838A2-01C6-87C7-BB6F-A35FE388EE9F}"/>
            </a:ext>
          </a:extLst>
        </p:cNvPr>
        <p:cNvGrpSpPr/>
        <p:nvPr/>
      </p:nvGrpSpPr>
      <p:grpSpPr>
        <a:xfrm>
          <a:off x="0" y="0"/>
          <a:ext cx="0" cy="0"/>
          <a:chOff x="0" y="0"/>
          <a:chExt cx="0" cy="0"/>
        </a:xfrm>
      </p:grpSpPr>
      <p:pic>
        <p:nvPicPr>
          <p:cNvPr id="394" name="Picture 393">
            <a:extLst>
              <a:ext uri="{FF2B5EF4-FFF2-40B4-BE49-F238E27FC236}">
                <a16:creationId xmlns:a16="http://schemas.microsoft.com/office/drawing/2014/main" id="{08F7152A-4139-0AD2-7F38-17E52C9342BB}"/>
              </a:ext>
            </a:extLst>
          </p:cNvPr>
          <p:cNvPicPr>
            <a:picLocks noChangeAspect="1"/>
          </p:cNvPicPr>
          <p:nvPr/>
        </p:nvPicPr>
        <p:blipFill>
          <a:blip r:embed="rId3">
            <a:duotone>
              <a:prstClr val="black"/>
              <a:schemeClr val="tx2">
                <a:tint val="45000"/>
                <a:satMod val="400000"/>
              </a:schemeClr>
            </a:duotone>
            <a:alphaModFix amt="25000"/>
          </a:blip>
          <a:srcRect t="7685" b="8046"/>
          <a:stretch>
            <a:fillRect/>
          </a:stretch>
        </p:blipFill>
        <p:spPr>
          <a:xfrm>
            <a:off x="27" y="13"/>
            <a:ext cx="12191973" cy="6857987"/>
          </a:xfrm>
          <a:prstGeom prst="rect">
            <a:avLst/>
          </a:prstGeom>
        </p:spPr>
      </p:pic>
      <p:sp>
        <p:nvSpPr>
          <p:cNvPr id="382" name="Google Shape;382;p41">
            <a:extLst>
              <a:ext uri="{FF2B5EF4-FFF2-40B4-BE49-F238E27FC236}">
                <a16:creationId xmlns:a16="http://schemas.microsoft.com/office/drawing/2014/main" id="{B66B7FEF-0BA6-E70C-4056-16DC0DBFBA82}"/>
              </a:ext>
            </a:extLst>
          </p:cNvPr>
          <p:cNvSpPr txBox="1">
            <a:spLocks noGrp="1"/>
          </p:cNvSpPr>
          <p:nvPr>
            <p:ph type="title"/>
          </p:nvPr>
        </p:nvSpPr>
        <p:spPr>
          <a:xfrm>
            <a:off x="838200" y="365126"/>
            <a:ext cx="10515600" cy="1325564"/>
          </a:xfrm>
          <a:prstGeom prst="rect">
            <a:avLst/>
          </a:prstGeom>
        </p:spPr>
        <p:txBody>
          <a:bodyPr spcFirstLastPara="1" lIns="91433" tIns="45700" rIns="91433" bIns="45700" anchorCtr="0">
            <a:norm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r>
              <a:rPr lang="en" sz="3333">
                <a:solidFill>
                  <a:srgbClr val="FFFFFF"/>
                </a:solidFill>
                <a:latin typeface="Roboto Black"/>
                <a:ea typeface="Roboto Black"/>
                <a:cs typeface="Roboto Black"/>
              </a:rPr>
              <a:t>TX BoS CoC Disaster Coordination Initiative</a:t>
            </a:r>
          </a:p>
          <a:p>
            <a:endParaRPr lang="en" sz="1833"/>
          </a:p>
        </p:txBody>
      </p:sp>
      <p:graphicFrame>
        <p:nvGraphicFramePr>
          <p:cNvPr id="385" name="Google Shape;383;p41">
            <a:extLst>
              <a:ext uri="{FF2B5EF4-FFF2-40B4-BE49-F238E27FC236}">
                <a16:creationId xmlns:a16="http://schemas.microsoft.com/office/drawing/2014/main" id="{2EA15AD0-210C-B745-0676-4646C0E22922}"/>
              </a:ext>
            </a:extLst>
          </p:cNvPr>
          <p:cNvGraphicFramePr/>
          <p:nvPr/>
        </p:nvGraphicFramePr>
        <p:xfrm>
          <a:off x="838200" y="1868974"/>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Slide Number Placeholder 6">
            <a:extLst>
              <a:ext uri="{FF2B5EF4-FFF2-40B4-BE49-F238E27FC236}">
                <a16:creationId xmlns:a16="http://schemas.microsoft.com/office/drawing/2014/main" id="{B9BCD5FA-7367-2BF4-BAF7-88B283171DC0}"/>
              </a:ext>
            </a:extLst>
          </p:cNvPr>
          <p:cNvSpPr>
            <a:spLocks noGrp="1"/>
          </p:cNvSpPr>
          <p:nvPr>
            <p:ph type="sldNum" sz="quarter" idx="12"/>
          </p:nvPr>
        </p:nvSpPr>
        <p:spPr/>
        <p:txBody>
          <a:bodyPr/>
          <a:lstStyle/>
          <a:p>
            <a:fld id="{37BF59D1-7C16-4B01-85C2-4A7CDD205D72}" type="slidenum">
              <a:rPr lang="en-US" smtClean="0"/>
              <a:t>56</a:t>
            </a:fld>
            <a:endParaRPr lang="en-US"/>
          </a:p>
        </p:txBody>
      </p:sp>
    </p:spTree>
    <p:extLst>
      <p:ext uri="{BB962C8B-B14F-4D97-AF65-F5344CB8AC3E}">
        <p14:creationId xmlns:p14="http://schemas.microsoft.com/office/powerpoint/2010/main" val="3956021608"/>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9528DB-5F8C-3707-0C2F-87A90FFFFB15}"/>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6EC167AC-8B94-1629-0A94-BA6BFE91201E}"/>
              </a:ext>
            </a:extLst>
          </p:cNvPr>
          <p:cNvSpPr>
            <a:spLocks noGrp="1"/>
          </p:cNvSpPr>
          <p:nvPr>
            <p:ph type="sldNum" sz="quarter" idx="12"/>
          </p:nvPr>
        </p:nvSpPr>
        <p:spPr/>
        <p:txBody>
          <a:bodyPr/>
          <a:lstStyle/>
          <a:p>
            <a:fld id="{37BF59D1-7C16-4B01-85C2-4A7CDD205D72}" type="slidenum">
              <a:rPr lang="en-US" smtClean="0"/>
              <a:t>57</a:t>
            </a:fld>
            <a:endParaRPr lang="en-US"/>
          </a:p>
        </p:txBody>
      </p:sp>
    </p:spTree>
    <p:extLst>
      <p:ext uri="{BB962C8B-B14F-4D97-AF65-F5344CB8AC3E}">
        <p14:creationId xmlns:p14="http://schemas.microsoft.com/office/powerpoint/2010/main" val="33699846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2B441B-1DC8-5C28-1576-02D2C5787E39}"/>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2BB754C8-48D4-CB7C-61D8-FFFB4F7CEEB7}"/>
              </a:ext>
            </a:extLst>
          </p:cNvPr>
          <p:cNvSpPr>
            <a:spLocks noGrp="1"/>
          </p:cNvSpPr>
          <p:nvPr>
            <p:ph type="sldNum" sz="quarter" idx="12"/>
          </p:nvPr>
        </p:nvSpPr>
        <p:spPr/>
        <p:txBody>
          <a:bodyPr/>
          <a:lstStyle/>
          <a:p>
            <a:fld id="{37BF59D1-7C16-4B01-85C2-4A7CDD205D72}" type="slidenum">
              <a:rPr lang="en-US" smtClean="0"/>
              <a:t>58</a:t>
            </a:fld>
            <a:endParaRPr lang="en-US"/>
          </a:p>
        </p:txBody>
      </p:sp>
    </p:spTree>
    <p:extLst>
      <p:ext uri="{BB962C8B-B14F-4D97-AF65-F5344CB8AC3E}">
        <p14:creationId xmlns:p14="http://schemas.microsoft.com/office/powerpoint/2010/main" val="1121964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CA1217-3E8D-CB86-55EC-83BB6B8FF1C2}"/>
              </a:ext>
            </a:extLst>
          </p:cNvPr>
          <p:cNvPicPr>
            <a:picLocks noChangeAspect="1"/>
          </p:cNvPicPr>
          <p:nvPr/>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8CD74D5C-DA2D-614D-C940-408FF6C0D7FD}"/>
              </a:ext>
            </a:extLst>
          </p:cNvPr>
          <p:cNvSpPr>
            <a:spLocks noGrp="1"/>
          </p:cNvSpPr>
          <p:nvPr>
            <p:ph type="sldNum" sz="quarter" idx="12"/>
          </p:nvPr>
        </p:nvSpPr>
        <p:spPr/>
        <p:txBody>
          <a:bodyPr/>
          <a:lstStyle/>
          <a:p>
            <a:fld id="{37BF59D1-7C16-4B01-85C2-4A7CDD205D72}" type="slidenum">
              <a:rPr lang="en-US" smtClean="0"/>
              <a:t>59</a:t>
            </a:fld>
            <a:endParaRPr lang="en-US"/>
          </a:p>
        </p:txBody>
      </p:sp>
    </p:spTree>
    <p:extLst>
      <p:ext uri="{BB962C8B-B14F-4D97-AF65-F5344CB8AC3E}">
        <p14:creationId xmlns:p14="http://schemas.microsoft.com/office/powerpoint/2010/main" val="10331272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57AB-1B4E-B7C0-1C74-5A19814A2C26}"/>
              </a:ext>
            </a:extLst>
          </p:cNvPr>
          <p:cNvSpPr>
            <a:spLocks noGrp="1"/>
          </p:cNvSpPr>
          <p:nvPr>
            <p:ph type="title"/>
          </p:nvPr>
        </p:nvSpPr>
        <p:spPr/>
        <p:txBody>
          <a:bodyPr/>
          <a:lstStyle/>
          <a:p>
            <a:r>
              <a:rPr lang="en-US" dirty="0"/>
              <a:t>Map and Worksheet</a:t>
            </a:r>
          </a:p>
        </p:txBody>
      </p:sp>
      <p:sp>
        <p:nvSpPr>
          <p:cNvPr id="3" name="Content Placeholder 2">
            <a:extLst>
              <a:ext uri="{FF2B5EF4-FFF2-40B4-BE49-F238E27FC236}">
                <a16:creationId xmlns:a16="http://schemas.microsoft.com/office/drawing/2014/main" id="{D9034365-AAD9-4A7D-0A0D-EEDC6D708F73}"/>
              </a:ext>
            </a:extLst>
          </p:cNvPr>
          <p:cNvSpPr>
            <a:spLocks noGrp="1"/>
          </p:cNvSpPr>
          <p:nvPr>
            <p:ph idx="1"/>
          </p:nvPr>
        </p:nvSpPr>
        <p:spPr/>
        <p:txBody>
          <a:bodyPr/>
          <a:lstStyle/>
          <a:p>
            <a:endParaRPr lang="en-US" dirty="0">
              <a:solidFill>
                <a:schemeClr val="bg1"/>
              </a:solidFill>
              <a:hlinkClick r:id="rId2" tooltip="https://public.tableau.com/app/profile/billy.streu3139/viz/txboscocdisastercoordinationmap/dashboard2">
                <a:extLst>
                  <a:ext uri="{A12FA001-AC4F-418D-AE19-62706E023703}">
                    <ahyp:hlinkClr xmlns:ahyp="http://schemas.microsoft.com/office/drawing/2018/hyperlinkcolor" val="tx"/>
                  </a:ext>
                </a:extLst>
              </a:hlinkClick>
            </a:endParaRPr>
          </a:p>
          <a:p>
            <a:endParaRPr lang="en-US" dirty="0">
              <a:solidFill>
                <a:schemeClr val="bg1"/>
              </a:solidFill>
              <a:hlinkClick r:id="rId2" tooltip="https://public.tableau.com/app/profile/billy.streu3139/viz/txboscocdisastercoordinationmap/dashboard2">
                <a:extLst>
                  <a:ext uri="{A12FA001-AC4F-418D-AE19-62706E023703}">
                    <ahyp:hlinkClr xmlns:ahyp="http://schemas.microsoft.com/office/drawing/2018/hyperlinkcolor" val="tx"/>
                  </a:ext>
                </a:extLst>
              </a:hlinkClick>
            </a:endParaRPr>
          </a:p>
          <a:p>
            <a:r>
              <a:rPr lang="en-US" dirty="0">
                <a:solidFill>
                  <a:schemeClr val="bg1"/>
                </a:solidFill>
                <a:hlinkClick r:id="rId2" tooltip="https://public.tableau.com/app/profile/billy.streu3139/viz/txboscocdisastercoordinationmap/dashboard2">
                  <a:extLst>
                    <a:ext uri="{A12FA001-AC4F-418D-AE19-62706E023703}">
                      <ahyp:hlinkClr xmlns:ahyp="http://schemas.microsoft.com/office/drawing/2018/hyperlinkcolor" val="tx"/>
                    </a:ext>
                  </a:extLst>
                </a:hlinkClick>
              </a:rPr>
              <a:t>TX BoS CoC Disaster Coordination Map | Tableau Public</a:t>
            </a:r>
            <a:endParaRPr lang="en-US" dirty="0">
              <a:solidFill>
                <a:schemeClr val="bg1"/>
              </a:solidFill>
            </a:endParaRPr>
          </a:p>
          <a:p>
            <a:endParaRPr lang="en-US" dirty="0">
              <a:solidFill>
                <a:schemeClr val="bg1"/>
              </a:solidFill>
            </a:endParaRPr>
          </a:p>
          <a:p>
            <a:r>
              <a:rPr lang="en-US" dirty="0">
                <a:solidFill>
                  <a:schemeClr val="bg1"/>
                </a:solidFill>
                <a:hlinkClick r:id="rId3" tooltip="https://thndotorg.sharepoint.com/:x:/r/sites/txboscocteamdrive/_layouts/15/doc.aspx?sourcedoc=%7b76b151df-2b9f-49a6-92ee-3150cb441318%7d&amp;file=tx%20bos%20coc%20disaster%20coordination%20inventory.xlsx&amp;action=default&amp;mobileredirect=true">
                  <a:extLst>
                    <a:ext uri="{A12FA001-AC4F-418D-AE19-62706E023703}">
                      <ahyp:hlinkClr xmlns:ahyp="http://schemas.microsoft.com/office/drawing/2018/hyperlinkcolor" val="tx"/>
                    </a:ext>
                  </a:extLst>
                </a:hlinkClick>
              </a:rPr>
              <a:t>TX BoS CoC Disaster Coordination Inventory.xlsx</a:t>
            </a:r>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4" name="Slide Number Placeholder 3">
            <a:extLst>
              <a:ext uri="{FF2B5EF4-FFF2-40B4-BE49-F238E27FC236}">
                <a16:creationId xmlns:a16="http://schemas.microsoft.com/office/drawing/2014/main" id="{B9D04421-8F84-FBED-90C8-B1EE9DAAB960}"/>
              </a:ext>
            </a:extLst>
          </p:cNvPr>
          <p:cNvSpPr>
            <a:spLocks noGrp="1"/>
          </p:cNvSpPr>
          <p:nvPr>
            <p:ph type="sldNum" sz="quarter" idx="12"/>
          </p:nvPr>
        </p:nvSpPr>
        <p:spPr/>
        <p:txBody>
          <a:bodyPr/>
          <a:lstStyle/>
          <a:p>
            <a:fld id="{37BF59D1-7C16-4B01-85C2-4A7CDD205D72}" type="slidenum">
              <a:rPr lang="en-US" smtClean="0"/>
              <a:t>60</a:t>
            </a:fld>
            <a:endParaRPr lang="en-US"/>
          </a:p>
        </p:txBody>
      </p:sp>
    </p:spTree>
    <p:extLst>
      <p:ext uri="{BB962C8B-B14F-4D97-AF65-F5344CB8AC3E}">
        <p14:creationId xmlns:p14="http://schemas.microsoft.com/office/powerpoint/2010/main" val="2481990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81">
          <a:extLst>
            <a:ext uri="{FF2B5EF4-FFF2-40B4-BE49-F238E27FC236}">
              <a16:creationId xmlns:a16="http://schemas.microsoft.com/office/drawing/2014/main" id="{FDE7753A-6F7F-BDCF-9BEA-4154772A600E}"/>
            </a:ext>
          </a:extLst>
        </p:cNvPr>
        <p:cNvGrpSpPr/>
        <p:nvPr/>
      </p:nvGrpSpPr>
      <p:grpSpPr>
        <a:xfrm>
          <a:off x="0" y="0"/>
          <a:ext cx="0" cy="0"/>
          <a:chOff x="0" y="0"/>
          <a:chExt cx="0" cy="0"/>
        </a:xfrm>
      </p:grpSpPr>
      <p:pic>
        <p:nvPicPr>
          <p:cNvPr id="394" name="Picture 393">
            <a:extLst>
              <a:ext uri="{FF2B5EF4-FFF2-40B4-BE49-F238E27FC236}">
                <a16:creationId xmlns:a16="http://schemas.microsoft.com/office/drawing/2014/main" id="{554B3ABF-0D3B-C332-7AF2-8730881E1798}"/>
              </a:ext>
            </a:extLst>
          </p:cNvPr>
          <p:cNvPicPr>
            <a:picLocks noChangeAspect="1"/>
          </p:cNvPicPr>
          <p:nvPr/>
        </p:nvPicPr>
        <p:blipFill>
          <a:blip r:embed="rId3">
            <a:duotone>
              <a:prstClr val="black"/>
              <a:schemeClr val="tx2">
                <a:tint val="45000"/>
                <a:satMod val="400000"/>
              </a:schemeClr>
            </a:duotone>
            <a:alphaModFix amt="25000"/>
          </a:blip>
          <a:srcRect t="7685" b="8046"/>
          <a:stretch>
            <a:fillRect/>
          </a:stretch>
        </p:blipFill>
        <p:spPr>
          <a:xfrm>
            <a:off x="27" y="13"/>
            <a:ext cx="12191973" cy="6857987"/>
          </a:xfrm>
          <a:prstGeom prst="rect">
            <a:avLst/>
          </a:prstGeom>
        </p:spPr>
      </p:pic>
      <p:sp>
        <p:nvSpPr>
          <p:cNvPr id="382" name="Google Shape;382;p41">
            <a:extLst>
              <a:ext uri="{FF2B5EF4-FFF2-40B4-BE49-F238E27FC236}">
                <a16:creationId xmlns:a16="http://schemas.microsoft.com/office/drawing/2014/main" id="{9532B758-495C-820F-1FCC-E4B75166E7A5}"/>
              </a:ext>
            </a:extLst>
          </p:cNvPr>
          <p:cNvSpPr txBox="1">
            <a:spLocks noGrp="1"/>
          </p:cNvSpPr>
          <p:nvPr>
            <p:ph type="title"/>
          </p:nvPr>
        </p:nvSpPr>
        <p:spPr>
          <a:xfrm>
            <a:off x="838200" y="365126"/>
            <a:ext cx="10515600" cy="1325564"/>
          </a:xfrm>
          <a:prstGeom prst="rect">
            <a:avLst/>
          </a:prstGeom>
        </p:spPr>
        <p:txBody>
          <a:bodyPr spcFirstLastPara="1" lIns="91433" tIns="45700" rIns="91433" bIns="45700" anchorCtr="0">
            <a:norm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r>
              <a:rPr lang="en" sz="3667" dirty="0">
                <a:solidFill>
                  <a:srgbClr val="FFFFFF"/>
                </a:solidFill>
                <a:latin typeface="Roboto Black"/>
                <a:ea typeface="Roboto Black"/>
                <a:cs typeface="Roboto Black"/>
              </a:rPr>
              <a:t>What's Next?</a:t>
            </a:r>
            <a:endParaRPr lang="en-US" sz="3667"/>
          </a:p>
          <a:p>
            <a:endParaRPr lang="en" sz="1833"/>
          </a:p>
        </p:txBody>
      </p:sp>
      <p:sp>
        <p:nvSpPr>
          <p:cNvPr id="2264" name="Google Shape;382;p41">
            <a:extLst>
              <a:ext uri="{FF2B5EF4-FFF2-40B4-BE49-F238E27FC236}">
                <a16:creationId xmlns:a16="http://schemas.microsoft.com/office/drawing/2014/main" id="{30222E4E-C0B6-4C37-7491-C6097F2D1C53}"/>
              </a:ext>
            </a:extLst>
          </p:cNvPr>
          <p:cNvSpPr txBox="1">
            <a:spLocks/>
          </p:cNvSpPr>
          <p:nvPr/>
        </p:nvSpPr>
        <p:spPr>
          <a:xfrm>
            <a:off x="832275" y="1695204"/>
            <a:ext cx="10529977" cy="4142438"/>
          </a:xfrm>
          <a:prstGeom prst="rect">
            <a:avLst/>
          </a:prstGeom>
          <a:noFill/>
          <a:ln>
            <a:noFill/>
          </a:ln>
        </p:spPr>
        <p:txBody>
          <a:bodyPr spcFirstLastPara="1" wrap="square" lIns="91433" tIns="45700" rIns="91433" bIns="45700" anchor="ctr" anchorCtr="0">
            <a:normAutofit/>
          </a:bodyPr>
          <a:lstStyle>
            <a:defPPr>
              <a:defRPr lang="en-US"/>
            </a:defPPr>
            <a:lvl1pPr marL="0" algn="l" defTabSz="380985" rtl="0" eaLnBrk="1" latinLnBrk="0" hangingPunct="1">
              <a:defRPr sz="1500" kern="1200">
                <a:solidFill>
                  <a:schemeClr val="tx1"/>
                </a:solidFill>
                <a:latin typeface="+mn-lt"/>
                <a:ea typeface="+mn-ea"/>
                <a:cs typeface="+mn-cs"/>
              </a:defRPr>
            </a:lvl1pPr>
            <a:lvl2pPr marL="380985" algn="l" defTabSz="380985" rtl="0" eaLnBrk="1" latinLnBrk="0" hangingPunct="1">
              <a:defRPr sz="1500" kern="1200">
                <a:solidFill>
                  <a:schemeClr val="tx1"/>
                </a:solidFill>
                <a:latin typeface="+mn-lt"/>
                <a:ea typeface="+mn-ea"/>
                <a:cs typeface="+mn-cs"/>
              </a:defRPr>
            </a:lvl2pPr>
            <a:lvl3pPr marL="761970" algn="l" defTabSz="380985" rtl="0" eaLnBrk="1" latinLnBrk="0" hangingPunct="1">
              <a:defRPr sz="1500" kern="1200">
                <a:solidFill>
                  <a:schemeClr val="tx1"/>
                </a:solidFill>
                <a:latin typeface="+mn-lt"/>
                <a:ea typeface="+mn-ea"/>
                <a:cs typeface="+mn-cs"/>
              </a:defRPr>
            </a:lvl3pPr>
            <a:lvl4pPr marL="1142954" algn="l" defTabSz="380985" rtl="0" eaLnBrk="1" latinLnBrk="0" hangingPunct="1">
              <a:defRPr sz="1500" kern="1200">
                <a:solidFill>
                  <a:schemeClr val="tx1"/>
                </a:solidFill>
                <a:latin typeface="+mn-lt"/>
                <a:ea typeface="+mn-ea"/>
                <a:cs typeface="+mn-cs"/>
              </a:defRPr>
            </a:lvl4pPr>
            <a:lvl5pPr marL="1523939" algn="l" defTabSz="380985" rtl="0" eaLnBrk="1" latinLnBrk="0" hangingPunct="1">
              <a:defRPr sz="1500" kern="1200">
                <a:solidFill>
                  <a:schemeClr val="tx1"/>
                </a:solidFill>
                <a:latin typeface="+mn-lt"/>
                <a:ea typeface="+mn-ea"/>
                <a:cs typeface="+mn-cs"/>
              </a:defRPr>
            </a:lvl5pPr>
            <a:lvl6pPr marL="1904924" algn="l" defTabSz="380985" rtl="0" eaLnBrk="1" latinLnBrk="0" hangingPunct="1">
              <a:defRPr sz="1500" kern="1200">
                <a:solidFill>
                  <a:schemeClr val="tx1"/>
                </a:solidFill>
                <a:latin typeface="+mn-lt"/>
                <a:ea typeface="+mn-ea"/>
                <a:cs typeface="+mn-cs"/>
              </a:defRPr>
            </a:lvl6pPr>
            <a:lvl7pPr marL="2285909" algn="l" defTabSz="380985" rtl="0" eaLnBrk="1" latinLnBrk="0" hangingPunct="1">
              <a:defRPr sz="1500" kern="1200">
                <a:solidFill>
                  <a:schemeClr val="tx1"/>
                </a:solidFill>
                <a:latin typeface="+mn-lt"/>
                <a:ea typeface="+mn-ea"/>
                <a:cs typeface="+mn-cs"/>
              </a:defRPr>
            </a:lvl7pPr>
            <a:lvl8pPr marL="2666893" algn="l" defTabSz="380985" rtl="0" eaLnBrk="1" latinLnBrk="0" hangingPunct="1">
              <a:defRPr sz="1500" kern="1200">
                <a:solidFill>
                  <a:schemeClr val="tx1"/>
                </a:solidFill>
                <a:latin typeface="+mn-lt"/>
                <a:ea typeface="+mn-ea"/>
                <a:cs typeface="+mn-cs"/>
              </a:defRPr>
            </a:lvl8pPr>
            <a:lvl9pPr marL="3047878" algn="l" defTabSz="380985" rtl="0" eaLnBrk="1" latinLnBrk="0" hangingPunct="1">
              <a:defRPr sz="1500" kern="1200">
                <a:solidFill>
                  <a:schemeClr val="tx1"/>
                </a:solidFill>
                <a:latin typeface="+mn-lt"/>
                <a:ea typeface="+mn-ea"/>
                <a:cs typeface="+mn-cs"/>
              </a:defRPr>
            </a:lvl9pPr>
          </a:lstStyle>
          <a:p>
            <a:pPr marL="380985" indent="-380985">
              <a:buChar char="•"/>
            </a:pPr>
            <a:r>
              <a:rPr lang="en" sz="2667" b="1" dirty="0">
                <a:solidFill>
                  <a:schemeClr val="tx2"/>
                </a:solidFill>
                <a:latin typeface="Roboto Black"/>
                <a:ea typeface="Roboto Black"/>
                <a:cs typeface="Roboto Black"/>
              </a:rPr>
              <a:t>Continue strengthening Information Pathways across the TX BoS CoC</a:t>
            </a:r>
          </a:p>
          <a:p>
            <a:pPr marL="380985" indent="-380985">
              <a:buChar char="•"/>
            </a:pPr>
            <a:r>
              <a:rPr lang="en" sz="2667" b="1" dirty="0">
                <a:solidFill>
                  <a:schemeClr val="tx2"/>
                </a:solidFill>
                <a:latin typeface="Roboto Black"/>
                <a:ea typeface="Roboto Black"/>
                <a:cs typeface="Roboto Black"/>
              </a:rPr>
              <a:t>Expand regional and community partnerships</a:t>
            </a:r>
          </a:p>
          <a:p>
            <a:pPr marL="380985" indent="-380985">
              <a:buChar char="•"/>
            </a:pPr>
            <a:r>
              <a:rPr lang="en" sz="2667" b="1" dirty="0">
                <a:solidFill>
                  <a:schemeClr val="tx2"/>
                </a:solidFill>
                <a:latin typeface="Roboto Black"/>
                <a:ea typeface="Roboto Black"/>
                <a:cs typeface="Roboto Black"/>
              </a:rPr>
              <a:t>Test and refine the approach over time</a:t>
            </a:r>
          </a:p>
          <a:p>
            <a:pPr marL="380985" indent="-380985">
              <a:buChar char="•"/>
            </a:pPr>
            <a:r>
              <a:rPr lang="en" sz="2667" b="1" dirty="0">
                <a:solidFill>
                  <a:schemeClr val="tx2"/>
                </a:solidFill>
                <a:latin typeface="Roboto Black"/>
                <a:ea typeface="Roboto Black"/>
                <a:cs typeface="Roboto Black"/>
              </a:rPr>
              <a:t>Launch </a:t>
            </a:r>
            <a:r>
              <a:rPr lang="en" sz="2667" b="1" dirty="0">
                <a:solidFill>
                  <a:schemeClr val="accent1"/>
                </a:solidFill>
                <a:latin typeface="Roboto Black"/>
                <a:ea typeface="Roboto Black"/>
                <a:cs typeface="Roboto Black"/>
                <a:hlinkClick r:id="rId4">
                  <a:extLst>
                    <a:ext uri="{A12FA001-AC4F-418D-AE19-62706E023703}">
                      <ahyp:hlinkClr xmlns:ahyp="http://schemas.microsoft.com/office/drawing/2018/hyperlinkcolor" val="tx"/>
                    </a:ext>
                  </a:extLst>
                </a:hlinkClick>
              </a:rPr>
              <a:t>disastercoord@thn.org</a:t>
            </a:r>
            <a:r>
              <a:rPr lang="en" sz="2667" b="1" dirty="0">
                <a:solidFill>
                  <a:schemeClr val="tx2"/>
                </a:solidFill>
                <a:latin typeface="Roboto Black"/>
                <a:ea typeface="Roboto Black"/>
                <a:cs typeface="Roboto Black"/>
              </a:rPr>
              <a:t> as a dedicated disaster coordination contact for sharing local updates, housing and homelessness impacts, and other information.</a:t>
            </a:r>
          </a:p>
          <a:p>
            <a:pPr marL="380985" indent="-380985">
              <a:buChar char="•"/>
            </a:pPr>
            <a:endParaRPr lang="en" sz="2667" dirty="0">
              <a:solidFill>
                <a:schemeClr val="tx2"/>
              </a:solidFill>
              <a:latin typeface="Roboto Black"/>
              <a:ea typeface="Roboto Black"/>
              <a:cs typeface="Roboto Black"/>
            </a:endParaRPr>
          </a:p>
        </p:txBody>
      </p:sp>
      <p:sp>
        <p:nvSpPr>
          <p:cNvPr id="2" name="Slide Number Placeholder 1">
            <a:extLst>
              <a:ext uri="{FF2B5EF4-FFF2-40B4-BE49-F238E27FC236}">
                <a16:creationId xmlns:a16="http://schemas.microsoft.com/office/drawing/2014/main" id="{FA599BE2-730E-B3FE-5352-74296C7F6264}"/>
              </a:ext>
            </a:extLst>
          </p:cNvPr>
          <p:cNvSpPr>
            <a:spLocks noGrp="1"/>
          </p:cNvSpPr>
          <p:nvPr>
            <p:ph type="sldNum" sz="quarter" idx="12"/>
          </p:nvPr>
        </p:nvSpPr>
        <p:spPr/>
        <p:txBody>
          <a:bodyPr/>
          <a:lstStyle/>
          <a:p>
            <a:fld id="{37BF59D1-7C16-4B01-85C2-4A7CDD205D72}" type="slidenum">
              <a:rPr lang="en-US" smtClean="0"/>
              <a:t>61</a:t>
            </a:fld>
            <a:endParaRPr lang="en-US"/>
          </a:p>
        </p:txBody>
      </p:sp>
    </p:spTree>
    <p:extLst>
      <p:ext uri="{BB962C8B-B14F-4D97-AF65-F5344CB8AC3E}">
        <p14:creationId xmlns:p14="http://schemas.microsoft.com/office/powerpoint/2010/main" val="3711249016"/>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9DB07-3E19-FF69-0903-025E610CF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DC210-0741-107F-32E9-6E5DBF536EFE}"/>
              </a:ext>
            </a:extLst>
          </p:cNvPr>
          <p:cNvSpPr>
            <a:spLocks noGrp="1"/>
          </p:cNvSpPr>
          <p:nvPr>
            <p:ph type="title"/>
          </p:nvPr>
        </p:nvSpPr>
        <p:spPr>
          <a:solidFill>
            <a:schemeClr val="tx1"/>
          </a:solidFill>
        </p:spPr>
        <p:txBody>
          <a:bodyPr/>
          <a:lstStyle/>
          <a:p>
            <a:r>
              <a:rPr lang="en-US">
                <a:solidFill>
                  <a:schemeClr val="bg1"/>
                </a:solidFill>
              </a:rPr>
              <a:t>2026-2027 CoC Action Plan Implementation</a:t>
            </a:r>
          </a:p>
        </p:txBody>
      </p:sp>
      <p:sp>
        <p:nvSpPr>
          <p:cNvPr id="7" name="TextBox 6">
            <a:extLst>
              <a:ext uri="{FF2B5EF4-FFF2-40B4-BE49-F238E27FC236}">
                <a16:creationId xmlns:a16="http://schemas.microsoft.com/office/drawing/2014/main" id="{6F0D5BD9-FDFB-83B0-800E-27DFC2E71449}"/>
              </a:ext>
            </a:extLst>
          </p:cNvPr>
          <p:cNvSpPr txBox="1"/>
          <p:nvPr/>
        </p:nvSpPr>
        <p:spPr>
          <a:xfrm>
            <a:off x="8224462" y="4555827"/>
            <a:ext cx="3002856" cy="1384995"/>
          </a:xfrm>
          <a:prstGeom prst="rect">
            <a:avLst/>
          </a:prstGeom>
          <a:noFill/>
        </p:spPr>
        <p:txBody>
          <a:bodyPr wrap="square" rtlCol="0">
            <a:spAutoFit/>
          </a:bodyPr>
          <a:lstStyle/>
          <a:p>
            <a:r>
              <a:rPr lang="en-US" sz="2800">
                <a:solidFill>
                  <a:schemeClr val="bg1"/>
                </a:solidFill>
              </a:rPr>
              <a:t>Hope Nordon, Senior Director of CoC Programs</a:t>
            </a:r>
            <a:endParaRPr lang="en-US" sz="2800"/>
          </a:p>
        </p:txBody>
      </p:sp>
      <p:pic>
        <p:nvPicPr>
          <p:cNvPr id="3" name="Picture 2">
            <a:extLst>
              <a:ext uri="{FF2B5EF4-FFF2-40B4-BE49-F238E27FC236}">
                <a16:creationId xmlns:a16="http://schemas.microsoft.com/office/drawing/2014/main" id="{ADE87EE4-7E55-E6A5-34FC-6DBE50F4EE0D}"/>
              </a:ext>
            </a:extLst>
          </p:cNvPr>
          <p:cNvPicPr>
            <a:picLocks noChangeAspect="1"/>
          </p:cNvPicPr>
          <p:nvPr/>
        </p:nvPicPr>
        <p:blipFill>
          <a:blip r:embed="rId3"/>
          <a:stretch>
            <a:fillRect/>
          </a:stretch>
        </p:blipFill>
        <p:spPr>
          <a:xfrm>
            <a:off x="3254003" y="2596527"/>
            <a:ext cx="4874644" cy="3247224"/>
          </a:xfrm>
          <a:prstGeom prst="rect">
            <a:avLst/>
          </a:prstGeom>
        </p:spPr>
      </p:pic>
      <p:sp>
        <p:nvSpPr>
          <p:cNvPr id="4" name="Slide Number Placeholder 3">
            <a:extLst>
              <a:ext uri="{FF2B5EF4-FFF2-40B4-BE49-F238E27FC236}">
                <a16:creationId xmlns:a16="http://schemas.microsoft.com/office/drawing/2014/main" id="{A846997F-FB7C-7970-4FE8-9CDA2DA6DBA5}"/>
              </a:ext>
            </a:extLst>
          </p:cNvPr>
          <p:cNvSpPr>
            <a:spLocks noGrp="1"/>
          </p:cNvSpPr>
          <p:nvPr>
            <p:ph type="sldNum" sz="quarter" idx="12"/>
          </p:nvPr>
        </p:nvSpPr>
        <p:spPr/>
        <p:txBody>
          <a:bodyPr/>
          <a:lstStyle/>
          <a:p>
            <a:fld id="{37BF59D1-7C16-4B01-85C2-4A7CDD205D72}" type="slidenum">
              <a:rPr lang="en-US" smtClean="0"/>
              <a:t>62</a:t>
            </a:fld>
            <a:endParaRPr lang="en-US"/>
          </a:p>
        </p:txBody>
      </p:sp>
    </p:spTree>
    <p:extLst>
      <p:ext uri="{BB962C8B-B14F-4D97-AF65-F5344CB8AC3E}">
        <p14:creationId xmlns:p14="http://schemas.microsoft.com/office/powerpoint/2010/main" val="7993194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9273693" cy="707886"/>
          </a:xfrm>
          <a:prstGeom prst="rect">
            <a:avLst/>
          </a:prstGeom>
          <a:noFill/>
        </p:spPr>
        <p:txBody>
          <a:bodyPr wrap="none" lIns="91440" tIns="45720" rIns="91440" bIns="45720" anchor="t">
            <a:spAutoFit/>
          </a:bodyPr>
          <a:lstStyle/>
          <a:p>
            <a:pPr>
              <a:defRPr sz="2600" b="1">
                <a:solidFill>
                  <a:srgbClr val="1F3040"/>
                </a:solidFill>
              </a:defRPr>
            </a:pPr>
            <a:r>
              <a:rPr sz="4000" dirty="0">
                <a:solidFill>
                  <a:schemeClr val="bg2"/>
                </a:solidFill>
              </a:rPr>
              <a:t>Priority 1: Local Focus</a:t>
            </a:r>
            <a:r>
              <a:rPr lang="en-US" sz="4000" dirty="0">
                <a:solidFill>
                  <a:schemeClr val="bg2"/>
                </a:solidFill>
              </a:rPr>
              <a:t> &amp; Modernization</a:t>
            </a:r>
            <a:endParaRPr lang="en-US" sz="4000" dirty="0">
              <a:solidFill>
                <a:schemeClr val="bg2"/>
              </a:solidFill>
              <a:ea typeface="Roboto"/>
              <a:cs typeface="Roboto"/>
            </a:endParaRPr>
          </a:p>
        </p:txBody>
      </p:sp>
      <p:sp>
        <p:nvSpPr>
          <p:cNvPr id="3" name="Rounded Rectangle 2"/>
          <p:cNvSpPr/>
          <p:nvPr/>
        </p:nvSpPr>
        <p:spPr>
          <a:xfrm>
            <a:off x="205555" y="1030355"/>
            <a:ext cx="5693777" cy="2683812"/>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lang="en-US" sz="1400" dirty="0">
                <a:solidFill>
                  <a:schemeClr val="tx2">
                    <a:lumMod val="49000"/>
                  </a:schemeClr>
                </a:solidFill>
              </a:rPr>
              <a:t>Quarter 1 Progress</a:t>
            </a:r>
            <a:endParaRPr lang="en-US"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Expanded partnerships with disaster-response, regional, and nontraditional partners.</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lang="en-US" sz="1400" dirty="0">
                <a:solidFill>
                  <a:schemeClr val="tx2">
                    <a:lumMod val="49000"/>
                  </a:schemeClr>
                </a:solidFill>
                <a:ea typeface="Roboto"/>
                <a:cs typeface="Roboto"/>
              </a:rPr>
              <a:t>Integrated feedback from the CoC Modernization Workgroup into the Outcomes Analysis data visualization tool.</a:t>
            </a:r>
            <a:endParaRPr lang="en-US" sz="1400" dirty="0">
              <a:solidFill>
                <a:schemeClr val="tx2">
                  <a:lumMod val="49000"/>
                </a:schemeClr>
              </a:solidFill>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Began planning how General Members can continue to inform CoC Modernization.</a:t>
            </a:r>
            <a:endParaRPr sz="1400">
              <a:solidFill>
                <a:schemeClr val="tx2">
                  <a:lumMod val="49000"/>
                </a:schemeClr>
              </a:solidFill>
              <a:ea typeface="Roboto"/>
              <a:cs typeface="Roboto"/>
            </a:endParaRPr>
          </a:p>
        </p:txBody>
      </p:sp>
      <p:sp>
        <p:nvSpPr>
          <p:cNvPr id="4" name="Rounded Rectangle 3"/>
          <p:cNvSpPr/>
          <p:nvPr/>
        </p:nvSpPr>
        <p:spPr>
          <a:xfrm>
            <a:off x="6189987" y="1030707"/>
            <a:ext cx="5793410" cy="2683461"/>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lang="en-US" sz="1400" dirty="0"/>
              <a:t>Quarter 2 Progress</a:t>
            </a:r>
            <a:endParaRPr lang="en-US" sz="1400">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Developed LHC prioritization considerations and ranked them by importance and </a:t>
            </a:r>
            <a:r>
              <a:rPr lang="en-US" sz="1400" dirty="0">
                <a:solidFill>
                  <a:schemeClr val="tx2">
                    <a:lumMod val="49000"/>
                  </a:schemeClr>
                </a:solidFill>
              </a:rPr>
              <a:t>ability to measure.</a:t>
            </a:r>
            <a:endParaRPr sz="1400" dirty="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lang="en-US" sz="1400" dirty="0">
                <a:solidFill>
                  <a:schemeClr val="tx2">
                    <a:lumMod val="49000"/>
                  </a:schemeClr>
                </a:solidFill>
              </a:rPr>
              <a:t>Developed</a:t>
            </a:r>
            <a:r>
              <a:rPr sz="1400" dirty="0">
                <a:solidFill>
                  <a:schemeClr val="tx2">
                    <a:lumMod val="49000"/>
                  </a:schemeClr>
                </a:solidFill>
              </a:rPr>
              <a:t> </a:t>
            </a:r>
            <a:r>
              <a:rPr lang="en-US" sz="1400" dirty="0">
                <a:solidFill>
                  <a:schemeClr val="tx2">
                    <a:lumMod val="49000"/>
                  </a:schemeClr>
                </a:solidFill>
              </a:rPr>
              <a:t>LHC-facing</a:t>
            </a:r>
            <a:r>
              <a:rPr sz="1400" dirty="0">
                <a:solidFill>
                  <a:schemeClr val="tx2">
                    <a:lumMod val="49000"/>
                  </a:schemeClr>
                </a:solidFill>
              </a:rPr>
              <a:t> strategies tailored to three </a:t>
            </a:r>
            <a:r>
              <a:rPr lang="en-US" sz="1400" dirty="0">
                <a:solidFill>
                  <a:schemeClr val="tx2">
                    <a:lumMod val="49000"/>
                  </a:schemeClr>
                </a:solidFill>
              </a:rPr>
              <a:t>development stages</a:t>
            </a:r>
            <a:r>
              <a:rPr sz="1400" dirty="0">
                <a:solidFill>
                  <a:schemeClr val="tx2">
                    <a:lumMod val="49000"/>
                  </a:schemeClr>
                </a:solidFill>
              </a:rPr>
              <a:t>:</a:t>
            </a:r>
            <a:r>
              <a:rPr lang="en-US" sz="1400" dirty="0">
                <a:solidFill>
                  <a:schemeClr val="tx2">
                    <a:lumMod val="49000"/>
                  </a:schemeClr>
                </a:solidFill>
              </a:rPr>
              <a:t> </a:t>
            </a:r>
            <a:r>
              <a:rPr sz="1400" dirty="0">
                <a:solidFill>
                  <a:schemeClr val="tx2">
                    <a:lumMod val="49000"/>
                  </a:schemeClr>
                </a:solidFill>
              </a:rPr>
              <a:t>Foundational;</a:t>
            </a:r>
            <a:r>
              <a:rPr lang="en-US" sz="1400" dirty="0">
                <a:solidFill>
                  <a:schemeClr val="tx2">
                    <a:lumMod val="49000"/>
                  </a:schemeClr>
                </a:solidFill>
              </a:rPr>
              <a:t> </a:t>
            </a:r>
            <a:r>
              <a:rPr sz="1400" dirty="0">
                <a:solidFill>
                  <a:schemeClr val="tx2">
                    <a:lumMod val="49000"/>
                  </a:schemeClr>
                </a:solidFill>
              </a:rPr>
              <a:t>Developing</a:t>
            </a:r>
            <a:r>
              <a:rPr lang="en-US" sz="1400" dirty="0">
                <a:solidFill>
                  <a:schemeClr val="tx2">
                    <a:lumMod val="49000"/>
                  </a:schemeClr>
                </a:solidFill>
              </a:rPr>
              <a:t> </a:t>
            </a:r>
            <a:r>
              <a:rPr sz="1400" dirty="0">
                <a:solidFill>
                  <a:schemeClr val="tx2">
                    <a:lumMod val="49000"/>
                  </a:schemeClr>
                </a:solidFill>
              </a:rPr>
              <a:t>&amp;</a:t>
            </a:r>
            <a:r>
              <a:rPr lang="en-US" sz="1400" dirty="0">
                <a:solidFill>
                  <a:schemeClr val="tx2">
                    <a:lumMod val="49000"/>
                  </a:schemeClr>
                </a:solidFill>
              </a:rPr>
              <a:t> </a:t>
            </a:r>
            <a:r>
              <a:rPr sz="1400" dirty="0">
                <a:solidFill>
                  <a:schemeClr val="tx2">
                    <a:lumMod val="49000"/>
                  </a:schemeClr>
                </a:solidFill>
              </a:rPr>
              <a:t>Building;</a:t>
            </a:r>
            <a:r>
              <a:rPr lang="en-US" sz="1400" dirty="0">
                <a:solidFill>
                  <a:schemeClr val="tx2">
                    <a:lumMod val="49000"/>
                  </a:schemeClr>
                </a:solidFill>
              </a:rPr>
              <a:t> Sustaining &amp; </a:t>
            </a:r>
            <a:r>
              <a:rPr sz="1400" dirty="0">
                <a:solidFill>
                  <a:schemeClr val="tx2">
                    <a:lumMod val="49000"/>
                  </a:schemeClr>
                </a:solidFill>
              </a:rPr>
              <a:t>Enhancing.</a:t>
            </a:r>
            <a:endParaRPr sz="1400" dirty="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lang="en-US" sz="1400" dirty="0">
                <a:solidFill>
                  <a:schemeClr val="tx2">
                    <a:lumMod val="49000"/>
                  </a:schemeClr>
                </a:solidFill>
              </a:rPr>
              <a:t>Began development of a shorter</a:t>
            </a:r>
            <a:r>
              <a:rPr sz="1400" dirty="0">
                <a:solidFill>
                  <a:schemeClr val="tx2">
                    <a:lumMod val="49000"/>
                  </a:schemeClr>
                </a:solidFill>
              </a:rPr>
              <a:t> and more detailed versions of the Outcomes Analysis Report.</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Continued outreach to new partners and identified representation as a potential factor in LHC prioritization.</a:t>
            </a:r>
            <a:endParaRPr sz="1400">
              <a:solidFill>
                <a:schemeClr val="tx2">
                  <a:lumMod val="49000"/>
                </a:schemeClr>
              </a:solidFill>
              <a:ea typeface="Roboto"/>
              <a:cs typeface="Roboto"/>
            </a:endParaRPr>
          </a:p>
        </p:txBody>
      </p:sp>
      <p:sp>
        <p:nvSpPr>
          <p:cNvPr id="5" name="Rounded Rectangle 4"/>
          <p:cNvSpPr/>
          <p:nvPr/>
        </p:nvSpPr>
        <p:spPr>
          <a:xfrm>
            <a:off x="205201" y="3840198"/>
            <a:ext cx="5693778" cy="2850622"/>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dirty="0"/>
              <a:t>How this connects to General Members</a:t>
            </a:r>
          </a:p>
          <a:p>
            <a:pPr marL="285750" indent="-285750">
              <a:spcAft>
                <a:spcPts val="500"/>
              </a:spcAft>
              <a:buFont typeface="Arial"/>
              <a:buChar char="•"/>
              <a:defRPr sz="1150">
                <a:solidFill>
                  <a:srgbClr val="586068"/>
                </a:solidFill>
              </a:defRPr>
            </a:pPr>
            <a:r>
              <a:rPr sz="1400" dirty="0">
                <a:solidFill>
                  <a:schemeClr val="tx2">
                    <a:lumMod val="49000"/>
                  </a:schemeClr>
                </a:solidFill>
              </a:rPr>
              <a:t>Local communities will have clearer pathways for engaging with the CoC and advancing shared priorities.</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The CoC is working toward making local data easier to understand and use for community decisions.</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General Member feedback remains part of how Modernization and Action Plan work is shaped.</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New partnerships can bring additional resources, perspectives, and connections into local homelessness response.</a:t>
            </a:r>
            <a:endParaRPr sz="1400">
              <a:solidFill>
                <a:schemeClr val="tx2">
                  <a:lumMod val="49000"/>
                </a:schemeClr>
              </a:solidFill>
              <a:ea typeface="Roboto"/>
              <a:cs typeface="Roboto"/>
            </a:endParaRPr>
          </a:p>
        </p:txBody>
      </p:sp>
      <p:sp>
        <p:nvSpPr>
          <p:cNvPr id="6" name="Rounded Rectangle 5"/>
          <p:cNvSpPr/>
          <p:nvPr/>
        </p:nvSpPr>
        <p:spPr>
          <a:xfrm>
            <a:off x="6189986" y="3840198"/>
            <a:ext cx="5793056" cy="2850622"/>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sz="1400" dirty="0"/>
              <a:t>What’s </a:t>
            </a:r>
            <a:r>
              <a:rPr lang="en-US" sz="1400" dirty="0"/>
              <a:t>N</a:t>
            </a:r>
            <a:r>
              <a:rPr sz="1400" dirty="0"/>
              <a:t>ext</a:t>
            </a:r>
            <a:endParaRPr lang="en-US" sz="1400" dirty="0">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Begin developing the LHC Action Plan Template and move toward selecting/prioritizing LHCs for tailored support.</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Continue refining local data tools and determine how they can be shared and used with communities.</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Continue General Member opportunities to review progress and provide feedback.</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Use local context and partnership gaps to guide future support.</a:t>
            </a:r>
            <a:endParaRPr sz="1400">
              <a:solidFill>
                <a:schemeClr val="tx2">
                  <a:lumMod val="49000"/>
                </a:schemeClr>
              </a:solidFill>
              <a:ea typeface="Roboto"/>
              <a:cs typeface="Roboto"/>
            </a:endParaRPr>
          </a:p>
        </p:txBody>
      </p:sp>
      <p:sp>
        <p:nvSpPr>
          <p:cNvPr id="7" name="Slide Number Placeholder 6">
            <a:extLst>
              <a:ext uri="{FF2B5EF4-FFF2-40B4-BE49-F238E27FC236}">
                <a16:creationId xmlns:a16="http://schemas.microsoft.com/office/drawing/2014/main" id="{77054AC6-9CC8-AF4E-14A0-B4E0FFFF715E}"/>
              </a:ext>
            </a:extLst>
          </p:cNvPr>
          <p:cNvSpPr>
            <a:spLocks noGrp="1"/>
          </p:cNvSpPr>
          <p:nvPr>
            <p:ph type="sldNum" sz="quarter" idx="12"/>
          </p:nvPr>
        </p:nvSpPr>
        <p:spPr/>
        <p:txBody>
          <a:bodyPr/>
          <a:lstStyle/>
          <a:p>
            <a:fld id="{37BF59D1-7C16-4B01-85C2-4A7CDD205D72}" type="slidenum">
              <a:rPr lang="en-US" smtClean="0"/>
              <a:t>63</a:t>
            </a:fld>
            <a:endParaRPr lang="en-US"/>
          </a:p>
        </p:txBody>
      </p:sp>
    </p:spTree>
    <p:extLst>
      <p:ext uri="{BB962C8B-B14F-4D97-AF65-F5344CB8AC3E}">
        <p14:creationId xmlns:p14="http://schemas.microsoft.com/office/powerpoint/2010/main" val="10458122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9297738" cy="707886"/>
          </a:xfrm>
          <a:prstGeom prst="rect">
            <a:avLst/>
          </a:prstGeom>
          <a:noFill/>
        </p:spPr>
        <p:txBody>
          <a:bodyPr wrap="none" lIns="91440" tIns="45720" rIns="91440" bIns="45720" anchor="t">
            <a:spAutoFit/>
          </a:bodyPr>
          <a:lstStyle/>
          <a:p>
            <a:pPr>
              <a:defRPr sz="2600" b="1">
                <a:solidFill>
                  <a:srgbClr val="1F3040"/>
                </a:solidFill>
              </a:defRPr>
            </a:pPr>
            <a:r>
              <a:rPr sz="4000" dirty="0">
                <a:solidFill>
                  <a:schemeClr val="bg1"/>
                </a:solidFill>
              </a:rPr>
              <a:t>Priority 2: Service &amp; Housing </a:t>
            </a:r>
            <a:r>
              <a:rPr lang="en-US" sz="4000" dirty="0">
                <a:solidFill>
                  <a:schemeClr val="bg1"/>
                </a:solidFill>
              </a:rPr>
              <a:t>Outcomes</a:t>
            </a:r>
            <a:endParaRPr lang="en-US" sz="4000">
              <a:solidFill>
                <a:schemeClr val="bg1"/>
              </a:solidFill>
              <a:ea typeface="Roboto"/>
              <a:cs typeface="Roboto"/>
            </a:endParaRPr>
          </a:p>
        </p:txBody>
      </p:sp>
      <p:sp>
        <p:nvSpPr>
          <p:cNvPr id="3" name="Rounded Rectangle 2"/>
          <p:cNvSpPr/>
          <p:nvPr/>
        </p:nvSpPr>
        <p:spPr>
          <a:xfrm>
            <a:off x="168385" y="1113635"/>
            <a:ext cx="5755887" cy="2641350"/>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lang="en-US" dirty="0">
                <a:solidFill>
                  <a:schemeClr val="tx2">
                    <a:lumMod val="49000"/>
                  </a:schemeClr>
                </a:solidFill>
              </a:rPr>
              <a:t>Quarter 1 Progress</a:t>
            </a:r>
            <a:endParaRPr lang="en-US">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Published an annual CoC training calendar.</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Expanded learning through short recorded trainings, live webinars, RRH Boot Camps, and development of a person-centered case management series.</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Completed 31 quarterly performance reviews.</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Conducted Quality Review Plan meetings and regular spending reviews</a:t>
            </a:r>
            <a:r>
              <a:rPr dirty="0">
                <a:solidFill>
                  <a:schemeClr val="tx2">
                    <a:lumMod val="49000"/>
                  </a:schemeClr>
                </a:solidFill>
              </a:rPr>
              <a:t>.</a:t>
            </a:r>
            <a:endParaRPr>
              <a:solidFill>
                <a:schemeClr val="tx2">
                  <a:lumMod val="49000"/>
                </a:schemeClr>
              </a:solidFill>
              <a:ea typeface="Roboto"/>
              <a:cs typeface="Roboto"/>
            </a:endParaRPr>
          </a:p>
        </p:txBody>
      </p:sp>
      <p:sp>
        <p:nvSpPr>
          <p:cNvPr id="4" name="Rounded Rectangle 3"/>
          <p:cNvSpPr/>
          <p:nvPr/>
        </p:nvSpPr>
        <p:spPr>
          <a:xfrm>
            <a:off x="6153168" y="1076464"/>
            <a:ext cx="5755887" cy="2678522"/>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endParaRPr lang="en-US" dirty="0">
              <a:solidFill>
                <a:schemeClr val="tx2">
                  <a:lumMod val="49000"/>
                </a:schemeClr>
              </a:solidFill>
            </a:endParaRPr>
          </a:p>
          <a:p>
            <a:pPr algn="ctr">
              <a:defRPr sz="1500" b="1">
                <a:solidFill>
                  <a:srgbClr val="1F3040"/>
                </a:solidFill>
              </a:defRPr>
            </a:pPr>
            <a:r>
              <a:rPr lang="en-US" dirty="0">
                <a:solidFill>
                  <a:schemeClr val="tx2">
                    <a:lumMod val="49000"/>
                  </a:schemeClr>
                </a:solidFill>
              </a:rPr>
              <a:t>Quarter 2 Progress</a:t>
            </a:r>
            <a:endParaRPr lang="en-US" dirty="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Started the 8-part Person-Centered Case Management series; five sessions were delivered during Q2.</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Held a two-part CoC New Project Training Clinic with 46 attendees.</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Continued quarterly performance reviews, completing 26 through the FY26 CoC Competition scorecard.</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Worked directly with</a:t>
            </a:r>
            <a:r>
              <a:rPr lang="en-US" sz="1400" dirty="0">
                <a:solidFill>
                  <a:schemeClr val="tx2">
                    <a:lumMod val="49000"/>
                  </a:schemeClr>
                </a:solidFill>
              </a:rPr>
              <a:t> 6</a:t>
            </a:r>
            <a:r>
              <a:rPr sz="1400" dirty="0">
                <a:solidFill>
                  <a:schemeClr val="tx2">
                    <a:lumMod val="49000"/>
                  </a:schemeClr>
                </a:solidFill>
              </a:rPr>
              <a:t> </a:t>
            </a:r>
            <a:r>
              <a:rPr lang="en-US" sz="1400" dirty="0">
                <a:solidFill>
                  <a:schemeClr val="tx2">
                    <a:lumMod val="49000"/>
                  </a:schemeClr>
                </a:solidFill>
              </a:rPr>
              <a:t>Coordinated Entry (CE)</a:t>
            </a:r>
            <a:r>
              <a:rPr sz="1400" dirty="0">
                <a:solidFill>
                  <a:schemeClr val="tx2">
                    <a:lumMod val="49000"/>
                  </a:schemeClr>
                </a:solidFill>
              </a:rPr>
              <a:t> Regions on data quality improvement</a:t>
            </a:r>
            <a:r>
              <a:rPr lang="en-US" sz="1400" dirty="0">
                <a:solidFill>
                  <a:schemeClr val="tx2">
                    <a:lumMod val="49000"/>
                  </a:schemeClr>
                </a:solidFill>
              </a:rPr>
              <a:t>.</a:t>
            </a:r>
            <a:endParaRPr sz="1400">
              <a:solidFill>
                <a:schemeClr val="tx2">
                  <a:lumMod val="49000"/>
                </a:schemeClr>
              </a:solidFill>
              <a:ea typeface="Roboto"/>
              <a:cs typeface="Roboto"/>
            </a:endParaRPr>
          </a:p>
        </p:txBody>
      </p:sp>
      <p:sp>
        <p:nvSpPr>
          <p:cNvPr id="5" name="Rounded Rectangle 4"/>
          <p:cNvSpPr/>
          <p:nvPr/>
        </p:nvSpPr>
        <p:spPr>
          <a:xfrm>
            <a:off x="168384" y="3918186"/>
            <a:ext cx="5755887" cy="2771928"/>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dirty="0">
                <a:solidFill>
                  <a:schemeClr val="tx2">
                    <a:lumMod val="49000"/>
                  </a:schemeClr>
                </a:solidFill>
              </a:rPr>
              <a:t>How this connects to General Members</a:t>
            </a:r>
            <a:endParaRPr lang="en-US" dirty="0">
              <a:solidFill>
                <a:schemeClr val="tx2">
                  <a:lumMod val="49000"/>
                </a:schemeClr>
              </a:solidFill>
              <a:ea typeface="Roboto"/>
              <a:cs typeface="Roboto"/>
            </a:endParaRPr>
          </a:p>
          <a:p>
            <a:pPr marL="285750" indent="-285750">
              <a:spcAft>
                <a:spcPts val="500"/>
              </a:spcAft>
              <a:buFont typeface="Arial,Sans-Serif"/>
              <a:buChar char="•"/>
              <a:defRPr sz="1150">
                <a:solidFill>
                  <a:srgbClr val="586068"/>
                </a:solidFill>
              </a:defRPr>
            </a:pPr>
            <a:r>
              <a:rPr sz="1400" dirty="0">
                <a:solidFill>
                  <a:schemeClr val="tx2">
                    <a:lumMod val="49000"/>
                  </a:schemeClr>
                </a:solidFill>
              </a:rPr>
              <a:t>Training topics are being shaped by needs identified across the CoC.</a:t>
            </a:r>
            <a:r>
              <a:rPr lang="en-US" sz="1400" dirty="0">
                <a:solidFill>
                  <a:schemeClr val="tx2">
                    <a:lumMod val="49000"/>
                  </a:schemeClr>
                </a:solidFill>
              </a:rPr>
              <a:t> </a:t>
            </a:r>
            <a:endParaRPr lang="en-US" sz="1400" dirty="0">
              <a:solidFill>
                <a:schemeClr val="tx2">
                  <a:lumMod val="49000"/>
                </a:schemeClr>
              </a:solidFill>
              <a:ea typeface="Roboto"/>
              <a:cs typeface="Roboto"/>
            </a:endParaRPr>
          </a:p>
          <a:p>
            <a:pPr marL="285750" indent="-285750">
              <a:spcAft>
                <a:spcPts val="500"/>
              </a:spcAft>
              <a:buFont typeface="Arial,Sans-Serif"/>
              <a:buChar char="•"/>
              <a:defRPr sz="1150">
                <a:solidFill>
                  <a:srgbClr val="586068"/>
                </a:solidFill>
              </a:defRPr>
            </a:pPr>
            <a:r>
              <a:rPr lang="en-US" sz="1400" dirty="0">
                <a:solidFill>
                  <a:schemeClr val="tx2">
                    <a:lumMod val="49000"/>
                  </a:schemeClr>
                </a:solidFill>
              </a:rPr>
              <a:t>General Members can help identify system barriers that the CoC should address.</a:t>
            </a:r>
            <a:endParaRPr lang="en-US" sz="1400" dirty="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Performance review and monitoring activities are intended to identify barriers and connect providers with needed support.</a:t>
            </a:r>
            <a:endParaRPr sz="1400">
              <a:solidFill>
                <a:schemeClr val="tx2">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2">
                    <a:lumMod val="49000"/>
                  </a:schemeClr>
                </a:solidFill>
              </a:rPr>
              <a:t>Better data visualization can help communities and providers explain outcomes, needs, and opportunities for improvement.</a:t>
            </a:r>
            <a:endParaRPr sz="1400">
              <a:solidFill>
                <a:schemeClr val="tx2">
                  <a:lumMod val="49000"/>
                </a:schemeClr>
              </a:solidFill>
              <a:ea typeface="Roboto"/>
              <a:cs typeface="Roboto"/>
            </a:endParaRPr>
          </a:p>
        </p:txBody>
      </p:sp>
      <p:sp>
        <p:nvSpPr>
          <p:cNvPr id="6" name="Rounded Rectangle 5"/>
          <p:cNvSpPr/>
          <p:nvPr/>
        </p:nvSpPr>
        <p:spPr>
          <a:xfrm>
            <a:off x="6104941" y="3918539"/>
            <a:ext cx="5804114" cy="2779457"/>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dirty="0">
                <a:solidFill>
                  <a:schemeClr val="tx2">
                    <a:lumMod val="49000"/>
                  </a:schemeClr>
                </a:solidFill>
              </a:rPr>
              <a:t>What’s </a:t>
            </a:r>
            <a:r>
              <a:rPr lang="en-US" dirty="0">
                <a:solidFill>
                  <a:schemeClr val="tx2">
                    <a:lumMod val="49000"/>
                  </a:schemeClr>
                </a:solidFill>
              </a:rPr>
              <a:t>N</a:t>
            </a:r>
            <a:r>
              <a:rPr dirty="0">
                <a:solidFill>
                  <a:schemeClr val="tx2">
                    <a:lumMod val="49000"/>
                  </a:schemeClr>
                </a:solidFill>
              </a:rPr>
              <a:t>ext</a:t>
            </a:r>
            <a:endParaRPr lang="en-US" dirty="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Develop guidance for training on data visualization tools and expand opportunities for community feedback.</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Continue performance and data-quality improvement work with providers and CE Regions.</a:t>
            </a:r>
            <a:endParaRPr sz="1400">
              <a:solidFill>
                <a:schemeClr val="tx2">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2">
                    <a:lumMod val="49000"/>
                  </a:schemeClr>
                </a:solidFill>
              </a:rPr>
              <a:t>Use what the CoC learns from providers and communities to refine support </a:t>
            </a:r>
            <a:r>
              <a:rPr lang="en-US" sz="1400" dirty="0">
                <a:solidFill>
                  <a:schemeClr val="tx2">
                    <a:lumMod val="49000"/>
                  </a:schemeClr>
                </a:solidFill>
              </a:rPr>
              <a:t>and technical assistance strategies</a:t>
            </a:r>
            <a:r>
              <a:rPr sz="1400" dirty="0">
                <a:solidFill>
                  <a:schemeClr val="tx2">
                    <a:lumMod val="49000"/>
                  </a:schemeClr>
                </a:solidFill>
              </a:rPr>
              <a:t>.</a:t>
            </a:r>
            <a:endParaRPr sz="1400" dirty="0">
              <a:solidFill>
                <a:schemeClr val="tx2">
                  <a:lumMod val="49000"/>
                </a:schemeClr>
              </a:solidFill>
              <a:ea typeface="Roboto"/>
              <a:cs typeface="Roboto"/>
            </a:endParaRPr>
          </a:p>
        </p:txBody>
      </p:sp>
      <p:sp>
        <p:nvSpPr>
          <p:cNvPr id="7" name="Slide Number Placeholder 6">
            <a:extLst>
              <a:ext uri="{FF2B5EF4-FFF2-40B4-BE49-F238E27FC236}">
                <a16:creationId xmlns:a16="http://schemas.microsoft.com/office/drawing/2014/main" id="{9C06AEAD-1FB5-8D48-8577-7C3DC38E0DBB}"/>
              </a:ext>
            </a:extLst>
          </p:cNvPr>
          <p:cNvSpPr>
            <a:spLocks noGrp="1"/>
          </p:cNvSpPr>
          <p:nvPr>
            <p:ph type="sldNum" sz="quarter" idx="12"/>
          </p:nvPr>
        </p:nvSpPr>
        <p:spPr/>
        <p:txBody>
          <a:bodyPr/>
          <a:lstStyle/>
          <a:p>
            <a:fld id="{37BF59D1-7C16-4B01-85C2-4A7CDD205D72}" type="slidenum">
              <a:rPr lang="en-US" smtClean="0"/>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10286790" cy="707886"/>
          </a:xfrm>
          <a:prstGeom prst="rect">
            <a:avLst/>
          </a:prstGeom>
          <a:noFill/>
        </p:spPr>
        <p:txBody>
          <a:bodyPr wrap="none" lIns="91440" tIns="45720" rIns="91440" bIns="45720" anchor="t">
            <a:spAutoFit/>
          </a:bodyPr>
          <a:lstStyle/>
          <a:p>
            <a:pPr>
              <a:defRPr sz="2600" b="1">
                <a:solidFill>
                  <a:srgbClr val="1F3040"/>
                </a:solidFill>
              </a:defRPr>
            </a:pPr>
            <a:r>
              <a:rPr sz="4000" dirty="0">
                <a:solidFill>
                  <a:schemeClr val="bg2"/>
                </a:solidFill>
              </a:rPr>
              <a:t>Priority 3: Person-Centered Implementation</a:t>
            </a:r>
            <a:endParaRPr lang="en-US" sz="4000">
              <a:solidFill>
                <a:schemeClr val="bg2"/>
              </a:solidFill>
              <a:ea typeface="Roboto"/>
              <a:cs typeface="Roboto"/>
            </a:endParaRPr>
          </a:p>
        </p:txBody>
      </p:sp>
      <p:sp>
        <p:nvSpPr>
          <p:cNvPr id="3" name="Rounded Rectangle 2"/>
          <p:cNvSpPr/>
          <p:nvPr/>
        </p:nvSpPr>
        <p:spPr>
          <a:xfrm>
            <a:off x="214847" y="1051175"/>
            <a:ext cx="5774473" cy="2731688"/>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lang="en-US" dirty="0"/>
              <a:t>Quarter 1 Progress</a:t>
            </a:r>
            <a:endParaRPr dirty="0"/>
          </a:p>
          <a:p>
            <a:pPr marL="285750" indent="-285750">
              <a:spcAft>
                <a:spcPts val="500"/>
              </a:spcAft>
              <a:buFont typeface="Arial"/>
              <a:buChar char="•"/>
              <a:defRPr sz="1150">
                <a:solidFill>
                  <a:srgbClr val="586068"/>
                </a:solidFill>
              </a:defRPr>
            </a:pPr>
            <a:r>
              <a:rPr sz="1400" dirty="0">
                <a:solidFill>
                  <a:schemeClr val="tx1">
                    <a:lumMod val="49000"/>
                  </a:schemeClr>
                </a:solidFill>
              </a:rPr>
              <a:t>The Lived Experience Committee (LEC) provided feedback on draft CE assessment questions.</a:t>
            </a:r>
            <a:endParaRPr sz="140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1">
                    <a:lumMod val="49000"/>
                  </a:schemeClr>
                </a:solidFill>
              </a:rPr>
              <a:t>An initial Gaps Analysis findings report was developed from 82 stakeholder responses.</a:t>
            </a:r>
            <a:endParaRPr sz="140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1">
                    <a:lumMod val="49000"/>
                  </a:schemeClr>
                </a:solidFill>
              </a:rPr>
              <a:t>Initial planning began for continued LEC involvement in CoC activities.</a:t>
            </a:r>
          </a:p>
          <a:p>
            <a:pPr marL="285750" indent="-285750">
              <a:spcAft>
                <a:spcPts val="500"/>
              </a:spcAft>
              <a:buFont typeface="Arial"/>
              <a:buChar char="•"/>
              <a:defRPr sz="1150">
                <a:solidFill>
                  <a:srgbClr val="586068"/>
                </a:solidFill>
              </a:defRPr>
            </a:pPr>
            <a:r>
              <a:rPr lang="en-US" sz="1400" dirty="0">
                <a:solidFill>
                  <a:schemeClr val="tx1">
                    <a:lumMod val="49000"/>
                  </a:schemeClr>
                </a:solidFill>
                <a:ea typeface="Roboto"/>
                <a:cs typeface="Roboto"/>
              </a:rPr>
              <a:t>Continued development of new CE processes through coordination with Workgroup and HUD Technical Assistance.</a:t>
            </a:r>
          </a:p>
        </p:txBody>
      </p:sp>
      <p:sp>
        <p:nvSpPr>
          <p:cNvPr id="4" name="Rounded Rectangle 3"/>
          <p:cNvSpPr/>
          <p:nvPr/>
        </p:nvSpPr>
        <p:spPr>
          <a:xfrm>
            <a:off x="6199632" y="1051175"/>
            <a:ext cx="5765180" cy="2731689"/>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lang="en-US" dirty="0"/>
              <a:t>Quarter 2 Progress</a:t>
            </a:r>
            <a:endParaRPr dirty="0"/>
          </a:p>
          <a:p>
            <a:pPr marL="285750" indent="-285750">
              <a:spcAft>
                <a:spcPts val="500"/>
              </a:spcAft>
              <a:buFont typeface="Arial"/>
              <a:buChar char="•"/>
              <a:defRPr sz="1150">
                <a:solidFill>
                  <a:srgbClr val="586068"/>
                </a:solidFill>
              </a:defRPr>
            </a:pPr>
            <a:r>
              <a:rPr lang="en-US" sz="1400" dirty="0">
                <a:solidFill>
                  <a:schemeClr val="tx1">
                    <a:lumMod val="49000"/>
                  </a:schemeClr>
                </a:solidFill>
              </a:rPr>
              <a:t>CE</a:t>
            </a:r>
            <a:r>
              <a:rPr sz="1400" dirty="0">
                <a:solidFill>
                  <a:schemeClr val="tx1">
                    <a:lumMod val="49000"/>
                  </a:schemeClr>
                </a:solidFill>
              </a:rPr>
              <a:t> assessment questions were refined and prioritized for </a:t>
            </a:r>
            <a:r>
              <a:rPr lang="en-US" sz="1400" dirty="0">
                <a:solidFill>
                  <a:schemeClr val="tx1">
                    <a:lumMod val="49000"/>
                  </a:schemeClr>
                </a:solidFill>
              </a:rPr>
              <a:t>Focus Group</a:t>
            </a:r>
            <a:r>
              <a:rPr sz="1400" dirty="0">
                <a:solidFill>
                  <a:schemeClr val="tx1">
                    <a:lumMod val="49000"/>
                  </a:schemeClr>
                </a:solidFill>
              </a:rPr>
              <a:t> review.</a:t>
            </a:r>
            <a:endParaRPr sz="1400" dirty="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1">
                    <a:lumMod val="49000"/>
                  </a:schemeClr>
                </a:solidFill>
              </a:rPr>
              <a:t>Planning began for the 2027 CE pilot, including training, HMIS workflows, and prioritization mapping.</a:t>
            </a:r>
            <a:endParaRPr sz="140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lang="en-US" sz="1400" dirty="0">
                <a:solidFill>
                  <a:schemeClr val="tx1">
                    <a:lumMod val="49000"/>
                  </a:schemeClr>
                </a:solidFill>
              </a:rPr>
              <a:t>Sought out and integrated LEC input </a:t>
            </a:r>
            <a:r>
              <a:rPr sz="1400" dirty="0">
                <a:solidFill>
                  <a:schemeClr val="tx1">
                    <a:lumMod val="49000"/>
                  </a:schemeClr>
                </a:solidFill>
              </a:rPr>
              <a:t>on CE assessment scripts and </a:t>
            </a:r>
            <a:r>
              <a:rPr lang="en-US" sz="1400" dirty="0">
                <a:solidFill>
                  <a:schemeClr val="tx1">
                    <a:lumMod val="49000"/>
                  </a:schemeClr>
                </a:solidFill>
              </a:rPr>
              <a:t>the Outcomes Analysis data visualization.</a:t>
            </a:r>
          </a:p>
          <a:p>
            <a:pPr marL="285750" indent="-285750">
              <a:spcAft>
                <a:spcPts val="500"/>
              </a:spcAft>
              <a:buFont typeface="Arial"/>
              <a:buChar char="•"/>
              <a:defRPr sz="1150">
                <a:solidFill>
                  <a:srgbClr val="586068"/>
                </a:solidFill>
              </a:defRPr>
            </a:pPr>
            <a:r>
              <a:rPr lang="en-US" sz="1400" dirty="0">
                <a:solidFill>
                  <a:schemeClr val="tx1">
                    <a:lumMod val="49000"/>
                  </a:schemeClr>
                </a:solidFill>
                <a:ea typeface="Roboto"/>
                <a:cs typeface="Roboto"/>
              </a:rPr>
              <a:t>Gaps Analysis findings were reframed in the context of CoC Priorities to inform decision-making with the Community Investment Committee</a:t>
            </a:r>
          </a:p>
        </p:txBody>
      </p:sp>
      <p:sp>
        <p:nvSpPr>
          <p:cNvPr id="5" name="Rounded Rectangle 4"/>
          <p:cNvSpPr/>
          <p:nvPr/>
        </p:nvSpPr>
        <p:spPr>
          <a:xfrm>
            <a:off x="214847" y="3890660"/>
            <a:ext cx="5774473" cy="2822745"/>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dirty="0"/>
              <a:t>How this connects to General Members</a:t>
            </a:r>
          </a:p>
          <a:p>
            <a:pPr marL="171450" indent="-171450">
              <a:spcAft>
                <a:spcPts val="500"/>
              </a:spcAft>
              <a:buFont typeface="Arial"/>
              <a:buChar char="•"/>
              <a:defRPr sz="1150">
                <a:solidFill>
                  <a:srgbClr val="586068"/>
                </a:solidFill>
              </a:defRPr>
            </a:pPr>
            <a:r>
              <a:rPr sz="1400" dirty="0">
                <a:solidFill>
                  <a:schemeClr val="tx1">
                    <a:lumMod val="49000"/>
                  </a:schemeClr>
                </a:solidFill>
              </a:rPr>
              <a:t>People with lived experience are increasingly involved in shaping CoC tools and processes</a:t>
            </a:r>
            <a:r>
              <a:rPr lang="en-US" sz="1400" dirty="0">
                <a:solidFill>
                  <a:schemeClr val="tx1">
                    <a:lumMod val="49000"/>
                  </a:schemeClr>
                </a:solidFill>
              </a:rPr>
              <a:t>.</a:t>
            </a:r>
            <a:endParaRPr lang="en-US" sz="1400">
              <a:solidFill>
                <a:schemeClr val="tx1">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1">
                    <a:lumMod val="49000"/>
                  </a:schemeClr>
                </a:solidFill>
              </a:rPr>
              <a:t>The CoC is using community data to better understand housing gaps and local needs.</a:t>
            </a:r>
            <a:endParaRPr sz="1400">
              <a:solidFill>
                <a:schemeClr val="tx1">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1">
                    <a:lumMod val="49000"/>
                  </a:schemeClr>
                </a:solidFill>
              </a:rPr>
              <a:t>General Members have opportunities to influence priorities through meetings, feedback, and discussion.</a:t>
            </a:r>
            <a:endParaRPr sz="1400">
              <a:solidFill>
                <a:schemeClr val="tx1">
                  <a:lumMod val="49000"/>
                </a:schemeClr>
              </a:solidFill>
              <a:ea typeface="Roboto"/>
              <a:cs typeface="Roboto"/>
            </a:endParaRPr>
          </a:p>
          <a:p>
            <a:pPr marL="171450" indent="-171450">
              <a:spcAft>
                <a:spcPts val="500"/>
              </a:spcAft>
              <a:buFont typeface="Arial"/>
              <a:buChar char="•"/>
              <a:defRPr sz="1150">
                <a:solidFill>
                  <a:srgbClr val="586068"/>
                </a:solidFill>
              </a:defRPr>
            </a:pPr>
            <a:r>
              <a:rPr sz="1400" dirty="0">
                <a:solidFill>
                  <a:schemeClr val="tx1">
                    <a:lumMod val="49000"/>
                  </a:schemeClr>
                </a:solidFill>
              </a:rPr>
              <a:t>Person-centered implementation means considering how policies and processes work for people experiencing homelessness and for the providers serving them.</a:t>
            </a:r>
            <a:endParaRPr sz="1400">
              <a:solidFill>
                <a:schemeClr val="tx1">
                  <a:lumMod val="49000"/>
                </a:schemeClr>
              </a:solidFill>
              <a:ea typeface="Roboto"/>
              <a:cs typeface="Roboto"/>
            </a:endParaRPr>
          </a:p>
        </p:txBody>
      </p:sp>
      <p:sp>
        <p:nvSpPr>
          <p:cNvPr id="6" name="Rounded Rectangle 5"/>
          <p:cNvSpPr/>
          <p:nvPr/>
        </p:nvSpPr>
        <p:spPr>
          <a:xfrm>
            <a:off x="6199632" y="3890660"/>
            <a:ext cx="5765181" cy="2822745"/>
          </a:xfrm>
          <a:prstGeom prst="roundRect">
            <a:avLst/>
          </a:prstGeom>
          <a:solidFill>
            <a:srgbClr val="F1F4F6"/>
          </a:solidFill>
          <a:ln>
            <a:solidFill>
              <a:srgbClr val="D7DDE1"/>
            </a:solidFill>
          </a:ln>
        </p:spPr>
        <p:style>
          <a:lnRef idx="1">
            <a:schemeClr val="accent1"/>
          </a:lnRef>
          <a:fillRef idx="3">
            <a:schemeClr val="accent1"/>
          </a:fillRef>
          <a:effectRef idx="2">
            <a:schemeClr val="accent1"/>
          </a:effectRef>
          <a:fontRef idx="minor">
            <a:schemeClr val="lt1"/>
          </a:fontRef>
        </p:style>
        <p:txBody>
          <a:bodyPr lIns="164592" tIns="45720" rIns="137160" bIns="45720" rtlCol="0" anchor="ctr"/>
          <a:lstStyle/>
          <a:p>
            <a:pPr algn="ctr">
              <a:defRPr sz="1500" b="1">
                <a:solidFill>
                  <a:srgbClr val="1F3040"/>
                </a:solidFill>
              </a:defRPr>
            </a:pPr>
            <a:r>
              <a:rPr dirty="0"/>
              <a:t>What’s </a:t>
            </a:r>
            <a:r>
              <a:rPr lang="en-US" dirty="0"/>
              <a:t>N</a:t>
            </a:r>
            <a:r>
              <a:rPr dirty="0"/>
              <a:t>ext</a:t>
            </a:r>
          </a:p>
          <a:p>
            <a:pPr marL="285750" indent="-285750">
              <a:spcAft>
                <a:spcPts val="500"/>
              </a:spcAft>
              <a:buFont typeface="Arial"/>
              <a:buChar char="•"/>
              <a:defRPr sz="1150">
                <a:solidFill>
                  <a:srgbClr val="586068"/>
                </a:solidFill>
              </a:defRPr>
            </a:pPr>
            <a:r>
              <a:rPr sz="1400" dirty="0">
                <a:solidFill>
                  <a:schemeClr val="tx1">
                    <a:lumMod val="49000"/>
                  </a:schemeClr>
                </a:solidFill>
              </a:rPr>
              <a:t>Conduct </a:t>
            </a:r>
            <a:r>
              <a:rPr lang="en-US" sz="1400" dirty="0">
                <a:solidFill>
                  <a:schemeClr val="tx1">
                    <a:lumMod val="49000"/>
                  </a:schemeClr>
                </a:solidFill>
              </a:rPr>
              <a:t>Focus Groups on the updated CE assessment in coordination with HUD Technical Assistance.</a:t>
            </a:r>
            <a:endParaRPr sz="1400" dirty="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1">
                    <a:lumMod val="49000"/>
                  </a:schemeClr>
                </a:solidFill>
              </a:rPr>
              <a:t>Continue developing ways to use PIT/HIC and other data for community education about housing gaps and homelessness.</a:t>
            </a:r>
            <a:endParaRPr sz="140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1">
                    <a:lumMod val="49000"/>
                  </a:schemeClr>
                </a:solidFill>
              </a:rPr>
              <a:t>Advance strategies for LHCs to meaningfully include people with lived experience.</a:t>
            </a:r>
            <a:endParaRPr sz="1400">
              <a:solidFill>
                <a:schemeClr val="tx1">
                  <a:lumMod val="49000"/>
                </a:schemeClr>
              </a:solidFill>
              <a:ea typeface="Roboto"/>
              <a:cs typeface="Roboto"/>
            </a:endParaRPr>
          </a:p>
          <a:p>
            <a:pPr marL="285750" indent="-285750">
              <a:spcAft>
                <a:spcPts val="500"/>
              </a:spcAft>
              <a:buFont typeface="Arial"/>
              <a:buChar char="•"/>
              <a:defRPr sz="1150">
                <a:solidFill>
                  <a:srgbClr val="586068"/>
                </a:solidFill>
              </a:defRPr>
            </a:pPr>
            <a:r>
              <a:rPr sz="1400" dirty="0">
                <a:solidFill>
                  <a:schemeClr val="tx1">
                    <a:lumMod val="49000"/>
                  </a:schemeClr>
                </a:solidFill>
              </a:rPr>
              <a:t>Continue working with the LEC to define areas of influence and gather General Member input.</a:t>
            </a:r>
            <a:endParaRPr sz="1400">
              <a:solidFill>
                <a:schemeClr val="tx1">
                  <a:lumMod val="49000"/>
                </a:schemeClr>
              </a:solidFill>
              <a:ea typeface="Roboto"/>
              <a:cs typeface="Roboto"/>
            </a:endParaRPr>
          </a:p>
        </p:txBody>
      </p:sp>
      <p:sp>
        <p:nvSpPr>
          <p:cNvPr id="7" name="Slide Number Placeholder 6">
            <a:extLst>
              <a:ext uri="{FF2B5EF4-FFF2-40B4-BE49-F238E27FC236}">
                <a16:creationId xmlns:a16="http://schemas.microsoft.com/office/drawing/2014/main" id="{D18FDFBB-8443-24DF-1711-745C77FBA173}"/>
              </a:ext>
            </a:extLst>
          </p:cNvPr>
          <p:cNvSpPr>
            <a:spLocks noGrp="1"/>
          </p:cNvSpPr>
          <p:nvPr>
            <p:ph type="sldNum" sz="quarter" idx="12"/>
          </p:nvPr>
        </p:nvSpPr>
        <p:spPr/>
        <p:txBody>
          <a:bodyPr/>
          <a:lstStyle/>
          <a:p>
            <a:fld id="{37BF59D1-7C16-4B01-85C2-4A7CDD205D72}" type="slidenum">
              <a:rPr lang="en-US" smtClean="0"/>
              <a:t>65</a:t>
            </a:fld>
            <a:endParaRPr lang="en-US"/>
          </a:p>
        </p:txBody>
      </p:sp>
    </p:spTree>
    <p:extLst>
      <p:ext uri="{BB962C8B-B14F-4D97-AF65-F5344CB8AC3E}">
        <p14:creationId xmlns:p14="http://schemas.microsoft.com/office/powerpoint/2010/main" val="1161091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2EAC7-144C-875E-8A8B-C53E1DF97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69B86-617A-1881-F4F7-861D086C2DD0}"/>
              </a:ext>
            </a:extLst>
          </p:cNvPr>
          <p:cNvSpPr>
            <a:spLocks noGrp="1"/>
          </p:cNvSpPr>
          <p:nvPr>
            <p:ph type="title"/>
          </p:nvPr>
        </p:nvSpPr>
        <p:spPr>
          <a:xfrm>
            <a:off x="838200" y="365125"/>
            <a:ext cx="10691648" cy="1325563"/>
          </a:xfrm>
          <a:solidFill>
            <a:schemeClr val="tx1"/>
          </a:solidFill>
        </p:spPr>
        <p:txBody>
          <a:bodyPr/>
          <a:lstStyle/>
          <a:p>
            <a:r>
              <a:rPr lang="en-US"/>
              <a:t>Lived Experience Committee</a:t>
            </a:r>
            <a:endParaRPr lang="en-US">
              <a:solidFill>
                <a:schemeClr val="bg1"/>
              </a:solidFill>
            </a:endParaRPr>
          </a:p>
        </p:txBody>
      </p:sp>
      <p:pic>
        <p:nvPicPr>
          <p:cNvPr id="5" name="Picture 4">
            <a:extLst>
              <a:ext uri="{FF2B5EF4-FFF2-40B4-BE49-F238E27FC236}">
                <a16:creationId xmlns:a16="http://schemas.microsoft.com/office/drawing/2014/main" id="{D3049777-EF4F-40C0-519D-1594A8805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5105" y="1605640"/>
            <a:ext cx="6277837" cy="4726842"/>
          </a:xfrm>
          <a:prstGeom prst="rect">
            <a:avLst/>
          </a:prstGeom>
        </p:spPr>
      </p:pic>
      <p:sp>
        <p:nvSpPr>
          <p:cNvPr id="3" name="Slide Number Placeholder 2">
            <a:extLst>
              <a:ext uri="{FF2B5EF4-FFF2-40B4-BE49-F238E27FC236}">
                <a16:creationId xmlns:a16="http://schemas.microsoft.com/office/drawing/2014/main" id="{B9C8A3EE-1635-D000-C17A-0768FD7F0511}"/>
              </a:ext>
            </a:extLst>
          </p:cNvPr>
          <p:cNvSpPr>
            <a:spLocks noGrp="1"/>
          </p:cNvSpPr>
          <p:nvPr>
            <p:ph type="sldNum" sz="quarter" idx="12"/>
          </p:nvPr>
        </p:nvSpPr>
        <p:spPr/>
        <p:txBody>
          <a:bodyPr/>
          <a:lstStyle/>
          <a:p>
            <a:fld id="{37BF59D1-7C16-4B01-85C2-4A7CDD205D72}" type="slidenum">
              <a:rPr lang="en-US" smtClean="0"/>
              <a:t>66</a:t>
            </a:fld>
            <a:endParaRPr lang="en-US"/>
          </a:p>
        </p:txBody>
      </p:sp>
    </p:spTree>
    <p:extLst>
      <p:ext uri="{BB962C8B-B14F-4D97-AF65-F5344CB8AC3E}">
        <p14:creationId xmlns:p14="http://schemas.microsoft.com/office/powerpoint/2010/main" val="2168620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D088BBA-385E-B100-D3B2-83F877ED7B13}"/>
              </a:ext>
            </a:extLst>
          </p:cNvPr>
          <p:cNvSpPr>
            <a:spLocks noGrp="1"/>
          </p:cNvSpPr>
          <p:nvPr>
            <p:ph type="ctrTitle"/>
          </p:nvPr>
        </p:nvSpPr>
        <p:spPr>
          <a:xfrm>
            <a:off x="823442" y="921715"/>
            <a:ext cx="6034558" cy="3100498"/>
          </a:xfrm>
        </p:spPr>
        <p:txBody>
          <a:bodyPr vert="horz" lIns="91440" tIns="45720" rIns="91440" bIns="45720" rtlCol="0" anchor="b">
            <a:noAutofit/>
          </a:bodyPr>
          <a:lstStyle/>
          <a:p>
            <a:r>
              <a:rPr lang="en-US" sz="6000" kern="1200">
                <a:solidFill>
                  <a:schemeClr val="tx1"/>
                </a:solidFill>
                <a:latin typeface="+mj-lt"/>
                <a:ea typeface="+mj-ea"/>
                <a:cs typeface="+mj-cs"/>
              </a:rPr>
              <a:t>TX BoS CoC </a:t>
            </a:r>
            <a:br>
              <a:rPr lang="en-US" sz="6000" kern="1200">
                <a:solidFill>
                  <a:schemeClr val="tx1"/>
                </a:solidFill>
                <a:latin typeface="+mj-lt"/>
                <a:ea typeface="+mj-ea"/>
                <a:cs typeface="+mj-cs"/>
              </a:rPr>
            </a:br>
            <a:r>
              <a:rPr lang="en-US" sz="6000" kern="1200">
                <a:solidFill>
                  <a:schemeClr val="tx1"/>
                </a:solidFill>
                <a:latin typeface="+mj-lt"/>
                <a:ea typeface="+mj-ea"/>
                <a:cs typeface="+mj-cs"/>
              </a:rPr>
              <a:t>Lived Experience Committee (LEC)</a:t>
            </a:r>
          </a:p>
        </p:txBody>
      </p:sp>
      <p:sp>
        <p:nvSpPr>
          <p:cNvPr id="13" name="Rectangle 12">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D508797C-B534-8121-1EFA-68AC9E565808}"/>
              </a:ext>
            </a:extLst>
          </p:cNvPr>
          <p:cNvSpPr>
            <a:spLocks noGrp="1"/>
          </p:cNvSpPr>
          <p:nvPr>
            <p:ph type="subTitle" idx="1"/>
          </p:nvPr>
        </p:nvSpPr>
        <p:spPr>
          <a:xfrm>
            <a:off x="823442" y="5181599"/>
            <a:ext cx="5882158" cy="754685"/>
          </a:xfrm>
        </p:spPr>
        <p:txBody>
          <a:bodyPr vert="horz" lIns="91440" tIns="45720" rIns="91440" bIns="45720" rtlCol="0" anchor="t">
            <a:normAutofit/>
          </a:bodyPr>
          <a:lstStyle/>
          <a:p>
            <a:r>
              <a:rPr lang="en-US" sz="4000" kern="1200">
                <a:solidFill>
                  <a:srgbClr val="FFFFFF"/>
                </a:solidFill>
                <a:latin typeface="+mn-lt"/>
                <a:ea typeface="+mn-ea"/>
                <a:cs typeface="+mn-cs"/>
              </a:rPr>
              <a:t>Four Years and Counting</a:t>
            </a:r>
          </a:p>
        </p:txBody>
      </p:sp>
      <p:sp>
        <p:nvSpPr>
          <p:cNvPr id="19" name="Rectangle 18">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8" name="Picture Placeholder 5" descr="Icebergs">
            <a:extLst>
              <a:ext uri="{FF2B5EF4-FFF2-40B4-BE49-F238E27FC236}">
                <a16:creationId xmlns:a16="http://schemas.microsoft.com/office/drawing/2014/main" id="{85F85B03-C6E2-DE52-AB79-EBDEAEE234B2}"/>
              </a:ext>
            </a:extLst>
          </p:cNvPr>
          <p:cNvPicPr>
            <a:picLocks noChangeAspect="1"/>
          </p:cNvPicPr>
          <p:nvPr/>
        </p:nvPicPr>
        <p:blipFill>
          <a:blip r:embed="rId2">
            <a:extLst>
              <a:ext uri="{28A0092B-C50C-407E-A947-70E740481C1C}">
                <a14:useLocalDpi xmlns:a14="http://schemas.microsoft.com/office/drawing/2010/main" val="0"/>
              </a:ext>
            </a:extLst>
          </a:blip>
          <a:srcRect l="33441" r="33441"/>
          <a:stretch/>
        </p:blipFill>
        <p:spPr>
          <a:xfrm>
            <a:off x="7578182" y="449798"/>
            <a:ext cx="3191320" cy="5580403"/>
          </a:xfrm>
          <a:prstGeom prst="rect">
            <a:avLst/>
          </a:prstGeom>
        </p:spPr>
      </p:pic>
      <p:pic>
        <p:nvPicPr>
          <p:cNvPr id="16" name="Picture 15">
            <a:extLst>
              <a:ext uri="{FF2B5EF4-FFF2-40B4-BE49-F238E27FC236}">
                <a16:creationId xmlns:a16="http://schemas.microsoft.com/office/drawing/2014/main" id="{489FED2C-FF2D-9724-3DD4-81789FAA59BD}"/>
              </a:ext>
            </a:extLst>
          </p:cNvPr>
          <p:cNvPicPr>
            <a:picLocks noChangeAspect="1"/>
          </p:cNvPicPr>
          <p:nvPr/>
        </p:nvPicPr>
        <p:blipFill>
          <a:blip r:embed="rId3"/>
          <a:stretch>
            <a:fillRect/>
          </a:stretch>
        </p:blipFill>
        <p:spPr>
          <a:xfrm>
            <a:off x="7578180" y="4707385"/>
            <a:ext cx="3191320" cy="1247949"/>
          </a:xfrm>
          <a:prstGeom prst="rect">
            <a:avLst/>
          </a:prstGeom>
        </p:spPr>
      </p:pic>
      <p:sp>
        <p:nvSpPr>
          <p:cNvPr id="4" name="Slide Number Placeholder 3">
            <a:extLst>
              <a:ext uri="{FF2B5EF4-FFF2-40B4-BE49-F238E27FC236}">
                <a16:creationId xmlns:a16="http://schemas.microsoft.com/office/drawing/2014/main" id="{6EE986AA-3C75-1FFA-6373-F7A8BCCC058A}"/>
              </a:ext>
            </a:extLst>
          </p:cNvPr>
          <p:cNvSpPr>
            <a:spLocks noGrp="1"/>
          </p:cNvSpPr>
          <p:nvPr>
            <p:ph type="sldNum" sz="quarter" idx="12"/>
          </p:nvPr>
        </p:nvSpPr>
        <p:spPr/>
        <p:txBody>
          <a:bodyPr/>
          <a:lstStyle/>
          <a:p>
            <a:fld id="{235F31FF-4816-4A7C-BAEE-4B5C41A91EB1}" type="slidenum">
              <a:rPr lang="en-US" smtClean="0"/>
              <a:t>67</a:t>
            </a:fld>
            <a:endParaRPr lang="en-US"/>
          </a:p>
        </p:txBody>
      </p:sp>
    </p:spTree>
    <p:extLst>
      <p:ext uri="{BB962C8B-B14F-4D97-AF65-F5344CB8AC3E}">
        <p14:creationId xmlns:p14="http://schemas.microsoft.com/office/powerpoint/2010/main" val="1716342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0674A0B-26C3-AC09-958B-3858A87E2D90}"/>
              </a:ext>
            </a:extLst>
          </p:cNvPr>
          <p:cNvSpPr>
            <a:spLocks noGrp="1"/>
          </p:cNvSpPr>
          <p:nvPr>
            <p:ph type="title"/>
          </p:nvPr>
        </p:nvSpPr>
        <p:spPr>
          <a:xfrm>
            <a:off x="5596501" y="489508"/>
            <a:ext cx="5754896" cy="1667569"/>
          </a:xfrm>
        </p:spPr>
        <p:txBody>
          <a:bodyPr vert="horz" lIns="91440" tIns="45720" rIns="91440" bIns="45720" rtlCol="0" anchor="b">
            <a:normAutofit/>
          </a:bodyPr>
          <a:lstStyle/>
          <a:p>
            <a:pPr>
              <a:lnSpc>
                <a:spcPct val="90000"/>
              </a:lnSpc>
            </a:pPr>
            <a:r>
              <a:rPr lang="en-US" sz="6000" kern="1200">
                <a:solidFill>
                  <a:schemeClr val="tx1"/>
                </a:solidFill>
                <a:latin typeface="+mj-lt"/>
                <a:ea typeface="+mj-ea"/>
                <a:cs typeface="+mj-cs"/>
              </a:rPr>
              <a:t>Agenda</a:t>
            </a:r>
          </a:p>
        </p:txBody>
      </p:sp>
      <p:pic>
        <p:nvPicPr>
          <p:cNvPr id="6" name="Picture Placeholder 5">
            <a:extLst>
              <a:ext uri="{FF2B5EF4-FFF2-40B4-BE49-F238E27FC236}">
                <a16:creationId xmlns:a16="http://schemas.microsoft.com/office/drawing/2014/main" id="{8E073D2E-8E38-08F2-F16D-E6C494FACBF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5339" b="15339"/>
          <a:stretch>
            <a:fillRect/>
          </a:stretch>
        </p:blipFill>
        <p:spPr>
          <a:xfrm>
            <a:off x="1068130" y="1200390"/>
            <a:ext cx="3876165" cy="4025525"/>
          </a:xfrm>
          <a:prstGeom prst="rect">
            <a:avLst/>
          </a:prstGeom>
          <a:blipFill>
            <a:blip r:embed="rId3">
              <a:alphaModFix amt="75000"/>
            </a:blip>
            <a:stretch>
              <a:fillRect/>
            </a:stretch>
          </a:blipFill>
        </p:spPr>
      </p:pic>
      <p:sp>
        <p:nvSpPr>
          <p:cNvPr id="4" name="Content Placeholder 3">
            <a:extLst>
              <a:ext uri="{FF2B5EF4-FFF2-40B4-BE49-F238E27FC236}">
                <a16:creationId xmlns:a16="http://schemas.microsoft.com/office/drawing/2014/main" id="{DD82A3C1-F210-3E56-BFD0-D06BF04D3CDC}"/>
              </a:ext>
            </a:extLst>
          </p:cNvPr>
          <p:cNvSpPr>
            <a:spLocks noGrp="1"/>
          </p:cNvSpPr>
          <p:nvPr>
            <p:ph sz="quarter" idx="14"/>
          </p:nvPr>
        </p:nvSpPr>
        <p:spPr>
          <a:xfrm>
            <a:off x="5596502" y="2405894"/>
            <a:ext cx="5754896" cy="3197464"/>
          </a:xfrm>
        </p:spPr>
        <p:txBody>
          <a:bodyPr vert="horz" lIns="91440" tIns="45720" rIns="91440" bIns="45720" rtlCol="0" anchor="t">
            <a:normAutofit/>
          </a:bodyPr>
          <a:lstStyle/>
          <a:p>
            <a:pPr indent="-228600">
              <a:buFont typeface="Arial" panose="020B0604020202020204" pitchFamily="34" charset="0"/>
              <a:buChar char="•"/>
            </a:pPr>
            <a:endParaRPr lang="en-US" sz="2000"/>
          </a:p>
          <a:p>
            <a:pPr indent="-228600">
              <a:buFont typeface="Arial" panose="020B0604020202020204" pitchFamily="34" charset="0"/>
              <a:buChar char="•"/>
            </a:pPr>
            <a:r>
              <a:rPr lang="en-US" sz="4000"/>
              <a:t>Introductions</a:t>
            </a:r>
          </a:p>
          <a:p>
            <a:pPr indent="-228600">
              <a:buFont typeface="Arial" panose="020B0604020202020204" pitchFamily="34" charset="0"/>
              <a:buChar char="•"/>
            </a:pPr>
            <a:r>
              <a:rPr lang="en-US" sz="4000"/>
              <a:t>LEC Accomplishments</a:t>
            </a:r>
          </a:p>
          <a:p>
            <a:pPr indent="-228600">
              <a:buFont typeface="Arial" panose="020B0604020202020204" pitchFamily="34" charset="0"/>
              <a:buChar char="•"/>
            </a:pPr>
            <a:r>
              <a:rPr lang="en-US" sz="4000"/>
              <a:t>Goals for 2026-2027</a:t>
            </a:r>
          </a:p>
        </p:txBody>
      </p:sp>
      <p:sp>
        <p:nvSpPr>
          <p:cNvPr id="13" name="Rectangle 1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lide Number Placeholder 2">
            <a:extLst>
              <a:ext uri="{FF2B5EF4-FFF2-40B4-BE49-F238E27FC236}">
                <a16:creationId xmlns:a16="http://schemas.microsoft.com/office/drawing/2014/main" id="{10656A69-05E1-7AA5-86B0-C203A381787E}"/>
              </a:ext>
            </a:extLst>
          </p:cNvPr>
          <p:cNvSpPr>
            <a:spLocks noGrp="1"/>
          </p:cNvSpPr>
          <p:nvPr>
            <p:ph type="sldNum" sz="quarter" idx="12"/>
          </p:nvPr>
        </p:nvSpPr>
        <p:spPr/>
        <p:txBody>
          <a:bodyPr/>
          <a:lstStyle/>
          <a:p>
            <a:fld id="{235F31FF-4816-4A7C-BAEE-4B5C41A91EB1}" type="slidenum">
              <a:rPr lang="en-US" smtClean="0"/>
              <a:t>68</a:t>
            </a:fld>
            <a:endParaRPr lang="en-US"/>
          </a:p>
        </p:txBody>
      </p:sp>
    </p:spTree>
    <p:extLst>
      <p:ext uri="{BB962C8B-B14F-4D97-AF65-F5344CB8AC3E}">
        <p14:creationId xmlns:p14="http://schemas.microsoft.com/office/powerpoint/2010/main" val="3744313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B76856E-E22C-CDC4-E9B9-F70FBC9506D2}"/>
              </a:ext>
            </a:extLst>
          </p:cNvPr>
          <p:cNvSpPr>
            <a:spLocks noGrp="1"/>
          </p:cNvSpPr>
          <p:nvPr>
            <p:ph type="title"/>
          </p:nvPr>
        </p:nvSpPr>
        <p:spPr>
          <a:xfrm>
            <a:off x="5596501" y="489509"/>
            <a:ext cx="5754896" cy="958292"/>
          </a:xfrm>
        </p:spPr>
        <p:txBody>
          <a:bodyPr vert="horz" lIns="91440" tIns="45720" rIns="91440" bIns="45720" rtlCol="0" anchor="b">
            <a:normAutofit/>
          </a:bodyPr>
          <a:lstStyle/>
          <a:p>
            <a:r>
              <a:rPr lang="en-US" sz="6000" kern="1200">
                <a:solidFill>
                  <a:schemeClr val="tx1"/>
                </a:solidFill>
                <a:latin typeface="+mj-lt"/>
                <a:ea typeface="+mj-ea"/>
                <a:cs typeface="+mj-cs"/>
              </a:rPr>
              <a:t>LEC Purpose</a:t>
            </a:r>
          </a:p>
        </p:txBody>
      </p:sp>
      <p:pic>
        <p:nvPicPr>
          <p:cNvPr id="6" name="Picture Placeholder 5" descr="Icebergs">
            <a:extLst>
              <a:ext uri="{FF2B5EF4-FFF2-40B4-BE49-F238E27FC236}">
                <a16:creationId xmlns:a16="http://schemas.microsoft.com/office/drawing/2014/main" id="{06DB9AC1-2DCD-FF7D-F5DC-2AA789A04A68}"/>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33441" r="33441"/>
          <a:stretch/>
        </p:blipFill>
        <p:spPr>
          <a:xfrm>
            <a:off x="476250" y="968655"/>
            <a:ext cx="2624371" cy="4589025"/>
          </a:xfrm>
          <a:prstGeom prst="rect">
            <a:avLst/>
          </a:prstGeom>
        </p:spPr>
      </p:pic>
      <p:sp>
        <p:nvSpPr>
          <p:cNvPr id="4" name="Content Placeholder 3">
            <a:extLst>
              <a:ext uri="{FF2B5EF4-FFF2-40B4-BE49-F238E27FC236}">
                <a16:creationId xmlns:a16="http://schemas.microsoft.com/office/drawing/2014/main" id="{123CAF20-642A-4743-DD9A-4C2B9C196358}"/>
              </a:ext>
            </a:extLst>
          </p:cNvPr>
          <p:cNvSpPr>
            <a:spLocks noGrp="1"/>
          </p:cNvSpPr>
          <p:nvPr>
            <p:ph sz="quarter" idx="14"/>
          </p:nvPr>
        </p:nvSpPr>
        <p:spPr>
          <a:xfrm>
            <a:off x="3200400" y="1884234"/>
            <a:ext cx="8534400" cy="3613906"/>
          </a:xfrm>
        </p:spPr>
        <p:txBody>
          <a:bodyPr vert="horz" lIns="91440" tIns="45720" rIns="91440" bIns="45720" rtlCol="0" anchor="t">
            <a:normAutofit fontScale="70000" lnSpcReduction="20000"/>
          </a:bodyPr>
          <a:lstStyle/>
          <a:p>
            <a:pPr marL="0" indent="0">
              <a:spcBef>
                <a:spcPts val="0"/>
              </a:spcBef>
              <a:buNone/>
            </a:pPr>
            <a:r>
              <a:rPr lang="en-US" sz="4700"/>
              <a:t>The Lived Experience Committee (LEC) provides Texas Homeless Network staff and the TX BoS CoC Board with valuable input on homeless services within the CoC. </a:t>
            </a:r>
          </a:p>
          <a:p>
            <a:pPr marL="0" indent="0">
              <a:spcBef>
                <a:spcPts val="0"/>
              </a:spcBef>
              <a:buNone/>
            </a:pPr>
            <a:endParaRPr lang="en-US" sz="4700"/>
          </a:p>
          <a:p>
            <a:pPr marL="0" indent="0">
              <a:spcBef>
                <a:spcPts val="0"/>
              </a:spcBef>
              <a:buNone/>
            </a:pPr>
            <a:r>
              <a:rPr lang="en-US" sz="4700"/>
              <a:t>Members provide feedback on proposed policy and funding decisions based on their personal experience, including interacting with homeless services within the CoC. </a:t>
            </a:r>
          </a:p>
          <a:p>
            <a:endParaRPr lang="en-US" sz="2000"/>
          </a:p>
        </p:txBody>
      </p:sp>
      <p:sp>
        <p:nvSpPr>
          <p:cNvPr id="13" name="Rectangle 1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lide Number Placeholder 2">
            <a:extLst>
              <a:ext uri="{FF2B5EF4-FFF2-40B4-BE49-F238E27FC236}">
                <a16:creationId xmlns:a16="http://schemas.microsoft.com/office/drawing/2014/main" id="{271FF3FD-7DF8-9D9E-BFCC-31FCB0DBB87F}"/>
              </a:ext>
            </a:extLst>
          </p:cNvPr>
          <p:cNvSpPr>
            <a:spLocks noGrp="1"/>
          </p:cNvSpPr>
          <p:nvPr>
            <p:ph type="sldNum" sz="quarter" idx="12"/>
          </p:nvPr>
        </p:nvSpPr>
        <p:spPr/>
        <p:txBody>
          <a:bodyPr/>
          <a:lstStyle/>
          <a:p>
            <a:fld id="{235F31FF-4816-4A7C-BAEE-4B5C41A91EB1}" type="slidenum">
              <a:rPr lang="en-US" smtClean="0"/>
              <a:t>69</a:t>
            </a:fld>
            <a:endParaRPr lang="en-US"/>
          </a:p>
        </p:txBody>
      </p:sp>
    </p:spTree>
    <p:extLst>
      <p:ext uri="{BB962C8B-B14F-4D97-AF65-F5344CB8AC3E}">
        <p14:creationId xmlns:p14="http://schemas.microsoft.com/office/powerpoint/2010/main" val="3684392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F5A4ECC3-3D1C-F538-03E8-363A52B55DA7}"/>
              </a:ext>
            </a:extLst>
          </p:cNvPr>
          <p:cNvPicPr>
            <a:picLocks noChangeAspect="1"/>
          </p:cNvPicPr>
          <p:nvPr/>
        </p:nvPicPr>
        <p:blipFill>
          <a:blip r:embed="rId3"/>
          <a:stretch>
            <a:fillRect/>
          </a:stretch>
        </p:blipFill>
        <p:spPr>
          <a:xfrm>
            <a:off x="2647843" y="342900"/>
            <a:ext cx="6896313" cy="6172200"/>
          </a:xfrm>
          <a:prstGeom prst="rect">
            <a:avLst/>
          </a:prstGeom>
        </p:spPr>
      </p:pic>
      <p:sp>
        <p:nvSpPr>
          <p:cNvPr id="2" name="Slide Number Placeholder 1">
            <a:extLst>
              <a:ext uri="{FF2B5EF4-FFF2-40B4-BE49-F238E27FC236}">
                <a16:creationId xmlns:a16="http://schemas.microsoft.com/office/drawing/2014/main" id="{C757BCBA-F93D-A5F0-7C67-E0F04D64DC70}"/>
              </a:ext>
            </a:extLst>
          </p:cNvPr>
          <p:cNvSpPr>
            <a:spLocks noGrp="1"/>
          </p:cNvSpPr>
          <p:nvPr>
            <p:ph type="sldNum" sz="quarter" idx="12"/>
          </p:nvPr>
        </p:nvSpPr>
        <p:spPr/>
        <p:txBody>
          <a:bodyPr/>
          <a:lstStyle/>
          <a:p>
            <a:fld id="{235F31FF-4816-4A7C-BAEE-4B5C41A91EB1}" type="slidenum">
              <a:rPr lang="en-US" smtClean="0"/>
              <a:t>70</a:t>
            </a:fld>
            <a:endParaRPr lang="en-US"/>
          </a:p>
        </p:txBody>
      </p:sp>
    </p:spTree>
    <p:extLst>
      <p:ext uri="{BB962C8B-B14F-4D97-AF65-F5344CB8AC3E}">
        <p14:creationId xmlns:p14="http://schemas.microsoft.com/office/powerpoint/2010/main" val="39681237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71E6B02-3EAE-D0FE-8827-13E865840448}"/>
              </a:ext>
            </a:extLst>
          </p:cNvPr>
          <p:cNvPicPr>
            <a:picLocks noGrp="1" noChangeAspect="1"/>
          </p:cNvPicPr>
          <p:nvPr>
            <p:ph sz="quarter" idx="13"/>
          </p:nvPr>
        </p:nvPicPr>
        <p:blipFill>
          <a:blip r:embed="rId2"/>
          <a:stretch>
            <a:fillRect/>
          </a:stretch>
        </p:blipFill>
        <p:spPr>
          <a:xfrm>
            <a:off x="465491" y="304800"/>
            <a:ext cx="11261018" cy="6248399"/>
          </a:xfrm>
          <a:prstGeom prst="rect">
            <a:avLst/>
          </a:prstGeom>
        </p:spPr>
      </p:pic>
      <p:sp>
        <p:nvSpPr>
          <p:cNvPr id="2" name="TextBox 1">
            <a:extLst>
              <a:ext uri="{FF2B5EF4-FFF2-40B4-BE49-F238E27FC236}">
                <a16:creationId xmlns:a16="http://schemas.microsoft.com/office/drawing/2014/main" id="{728A1C13-BABC-C8BE-385A-D83E99D17CA0}"/>
              </a:ext>
            </a:extLst>
          </p:cNvPr>
          <p:cNvSpPr txBox="1"/>
          <p:nvPr/>
        </p:nvSpPr>
        <p:spPr>
          <a:xfrm>
            <a:off x="4929352" y="6127531"/>
            <a:ext cx="1912882" cy="369332"/>
          </a:xfrm>
          <a:prstGeom prst="rect">
            <a:avLst/>
          </a:prstGeom>
          <a:solidFill>
            <a:schemeClr val="bg1">
              <a:lumMod val="95000"/>
            </a:schemeClr>
          </a:solidFill>
        </p:spPr>
        <p:txBody>
          <a:bodyPr wrap="square" rtlCol="0">
            <a:spAutoFit/>
          </a:bodyPr>
          <a:lstStyle/>
          <a:p>
            <a:endParaRPr lang="en-US"/>
          </a:p>
        </p:txBody>
      </p:sp>
      <p:sp>
        <p:nvSpPr>
          <p:cNvPr id="3" name="Slide Number Placeholder 2">
            <a:extLst>
              <a:ext uri="{FF2B5EF4-FFF2-40B4-BE49-F238E27FC236}">
                <a16:creationId xmlns:a16="http://schemas.microsoft.com/office/drawing/2014/main" id="{923B6B96-3230-3065-D7BB-8B22EA6846B3}"/>
              </a:ext>
            </a:extLst>
          </p:cNvPr>
          <p:cNvSpPr>
            <a:spLocks noGrp="1"/>
          </p:cNvSpPr>
          <p:nvPr>
            <p:ph type="sldNum" sz="quarter" idx="12"/>
          </p:nvPr>
        </p:nvSpPr>
        <p:spPr/>
        <p:txBody>
          <a:bodyPr/>
          <a:lstStyle/>
          <a:p>
            <a:fld id="{235F31FF-4816-4A7C-BAEE-4B5C41A91EB1}" type="slidenum">
              <a:rPr lang="en-US" smtClean="0"/>
              <a:t>71</a:t>
            </a:fld>
            <a:endParaRPr lang="en-US"/>
          </a:p>
        </p:txBody>
      </p:sp>
    </p:spTree>
    <p:extLst>
      <p:ext uri="{BB962C8B-B14F-4D97-AF65-F5344CB8AC3E}">
        <p14:creationId xmlns:p14="http://schemas.microsoft.com/office/powerpoint/2010/main" val="12393501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F693196-962C-9A0E-7672-351BCA0F1EEA}"/>
              </a:ext>
            </a:extLst>
          </p:cNvPr>
          <p:cNvSpPr>
            <a:spLocks noGrp="1"/>
          </p:cNvSpPr>
          <p:nvPr>
            <p:ph type="title"/>
          </p:nvPr>
        </p:nvSpPr>
        <p:spPr>
          <a:xfrm>
            <a:off x="823442" y="921715"/>
            <a:ext cx="5163022" cy="2635993"/>
          </a:xfrm>
        </p:spPr>
        <p:txBody>
          <a:bodyPr vert="horz" lIns="91440" tIns="45720" rIns="91440" bIns="45720" rtlCol="0" anchor="b">
            <a:normAutofit/>
          </a:bodyPr>
          <a:lstStyle/>
          <a:p>
            <a:r>
              <a:rPr lang="en-US" sz="4800" kern="1200">
                <a:solidFill>
                  <a:schemeClr val="tx1"/>
                </a:solidFill>
                <a:latin typeface="+mj-lt"/>
                <a:ea typeface="+mj-ea"/>
                <a:cs typeface="+mj-cs"/>
              </a:rPr>
              <a:t>LEC Members and THN STAFF</a:t>
            </a:r>
          </a:p>
        </p:txBody>
      </p:sp>
      <p:sp>
        <p:nvSpPr>
          <p:cNvPr id="13" name="Rectangle 12">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 Placeholder 2">
            <a:extLst>
              <a:ext uri="{FF2B5EF4-FFF2-40B4-BE49-F238E27FC236}">
                <a16:creationId xmlns:a16="http://schemas.microsoft.com/office/drawing/2014/main" id="{B754C16A-AA30-DA2E-3524-140B17AA0B25}"/>
              </a:ext>
            </a:extLst>
          </p:cNvPr>
          <p:cNvSpPr>
            <a:spLocks noGrp="1"/>
          </p:cNvSpPr>
          <p:nvPr>
            <p:ph type="body" sz="half" idx="2"/>
          </p:nvPr>
        </p:nvSpPr>
        <p:spPr>
          <a:xfrm>
            <a:off x="823442" y="4541263"/>
            <a:ext cx="4662957" cy="1395022"/>
          </a:xfrm>
        </p:spPr>
        <p:txBody>
          <a:bodyPr vert="horz" lIns="91440" tIns="45720" rIns="91440" bIns="45720" rtlCol="0" anchor="t">
            <a:normAutofit/>
          </a:bodyPr>
          <a:lstStyle/>
          <a:p>
            <a:r>
              <a:rPr lang="en-US" sz="2800" kern="1200">
                <a:solidFill>
                  <a:srgbClr val="FFFFFF"/>
                </a:solidFill>
                <a:latin typeface="+mn-lt"/>
                <a:ea typeface="+mn-ea"/>
                <a:cs typeface="+mn-cs"/>
              </a:rPr>
              <a:t>At the 2024 National Alliance to End Homelessness (NAEH) Conference</a:t>
            </a:r>
          </a:p>
        </p:txBody>
      </p:sp>
      <p:pic>
        <p:nvPicPr>
          <p:cNvPr id="6" name="Picture Placeholder 5">
            <a:extLst>
              <a:ext uri="{FF2B5EF4-FFF2-40B4-BE49-F238E27FC236}">
                <a16:creationId xmlns:a16="http://schemas.microsoft.com/office/drawing/2014/main" id="{AA405F7B-70FD-9559-52AF-BDC140B3301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95" r="2695"/>
          <a:stretch>
            <a:fillRect/>
          </a:stretch>
        </p:blipFill>
        <p:spPr>
          <a:xfrm>
            <a:off x="6573907" y="1193565"/>
            <a:ext cx="5163022" cy="4092870"/>
          </a:xfrm>
          <a:prstGeom prst="rect">
            <a:avLst/>
          </a:prstGeom>
          <a:blipFill dpi="0" rotWithShape="1">
            <a:blip r:embed="rId3">
              <a:alphaModFix amt="70000"/>
            </a:blip>
            <a:srcRect/>
            <a:stretch>
              <a:fillRect/>
            </a:stretch>
          </a:blipFill>
        </p:spPr>
      </p:pic>
      <p:sp>
        <p:nvSpPr>
          <p:cNvPr id="19" name="Rectangle 18">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CAC238A2-7A80-83E5-61A1-EE5460686BC9}"/>
              </a:ext>
            </a:extLst>
          </p:cNvPr>
          <p:cNvSpPr>
            <a:spLocks noGrp="1"/>
          </p:cNvSpPr>
          <p:nvPr>
            <p:ph type="sldNum" sz="quarter" idx="12"/>
          </p:nvPr>
        </p:nvSpPr>
        <p:spPr/>
        <p:txBody>
          <a:bodyPr/>
          <a:lstStyle/>
          <a:p>
            <a:fld id="{235F31FF-4816-4A7C-BAEE-4B5C41A91EB1}" type="slidenum">
              <a:rPr lang="en-US" smtClean="0"/>
              <a:t>72</a:t>
            </a:fld>
            <a:endParaRPr lang="en-US"/>
          </a:p>
        </p:txBody>
      </p:sp>
    </p:spTree>
    <p:extLst>
      <p:ext uri="{BB962C8B-B14F-4D97-AF65-F5344CB8AC3E}">
        <p14:creationId xmlns:p14="http://schemas.microsoft.com/office/powerpoint/2010/main" val="4883620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F1D5658-481F-6440-3E76-EA62717FA525}"/>
              </a:ext>
            </a:extLst>
          </p:cNvPr>
          <p:cNvSpPr>
            <a:spLocks noGrp="1"/>
          </p:cNvSpPr>
          <p:nvPr>
            <p:ph type="title"/>
          </p:nvPr>
        </p:nvSpPr>
        <p:spPr>
          <a:xfrm>
            <a:off x="982639" y="1012536"/>
            <a:ext cx="4613300" cy="3163224"/>
          </a:xfrm>
        </p:spPr>
        <p:txBody>
          <a:bodyPr vert="horz" lIns="91440" tIns="45720" rIns="91440" bIns="45720" rtlCol="0" anchor="t">
            <a:normAutofit/>
          </a:bodyPr>
          <a:lstStyle/>
          <a:p>
            <a:r>
              <a:rPr lang="en-US" sz="4800"/>
              <a:t>LEC Member and CoC Members</a:t>
            </a:r>
          </a:p>
        </p:txBody>
      </p:sp>
      <p:sp>
        <p:nvSpPr>
          <p:cNvPr id="3" name="Content Placeholder 2">
            <a:extLst>
              <a:ext uri="{FF2B5EF4-FFF2-40B4-BE49-F238E27FC236}">
                <a16:creationId xmlns:a16="http://schemas.microsoft.com/office/drawing/2014/main" id="{DE0233C2-8108-3740-2729-4796463D0429}"/>
              </a:ext>
            </a:extLst>
          </p:cNvPr>
          <p:cNvSpPr>
            <a:spLocks noGrp="1"/>
          </p:cNvSpPr>
          <p:nvPr>
            <p:ph sz="quarter" idx="14"/>
          </p:nvPr>
        </p:nvSpPr>
        <p:spPr>
          <a:xfrm>
            <a:off x="982638" y="3581400"/>
            <a:ext cx="4613300" cy="2000535"/>
          </a:xfrm>
        </p:spPr>
        <p:txBody>
          <a:bodyPr vert="horz" lIns="91440" tIns="45720" rIns="91440" bIns="45720" rtlCol="0" anchor="b">
            <a:noAutofit/>
          </a:bodyPr>
          <a:lstStyle/>
          <a:p>
            <a:pPr marL="0" indent="0">
              <a:buNone/>
            </a:pPr>
            <a:r>
              <a:rPr lang="en-US"/>
              <a:t>At the 2024 National Alliance to End Homelessness (NAEH) Conference’s </a:t>
            </a:r>
            <a:br>
              <a:rPr lang="en-US"/>
            </a:br>
            <a:r>
              <a:rPr lang="en-US"/>
              <a:t>Capitol Hill Day</a:t>
            </a:r>
          </a:p>
        </p:txBody>
      </p:sp>
      <p:sp>
        <p:nvSpPr>
          <p:cNvPr id="13" name="Rectangle 1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Placeholder 5">
            <a:extLst>
              <a:ext uri="{FF2B5EF4-FFF2-40B4-BE49-F238E27FC236}">
                <a16:creationId xmlns:a16="http://schemas.microsoft.com/office/drawing/2014/main" id="{13429A58-A553-3540-649E-9102FFC08AA2}"/>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8056" r="16945" b="1"/>
          <a:stretch>
            <a:fillRect/>
          </a:stretch>
        </p:blipFill>
        <p:spPr>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a:blipFill>
            <a:blip r:embed="rId3">
              <a:alphaModFix amt="70000"/>
            </a:blip>
            <a:stretch>
              <a:fillRect/>
            </a:stretch>
          </a:blipFill>
        </p:spPr>
      </p:pic>
      <p:sp>
        <p:nvSpPr>
          <p:cNvPr id="4" name="Slide Number Placeholder 3">
            <a:extLst>
              <a:ext uri="{FF2B5EF4-FFF2-40B4-BE49-F238E27FC236}">
                <a16:creationId xmlns:a16="http://schemas.microsoft.com/office/drawing/2014/main" id="{CD82A215-9FAF-55E6-66BB-98E20B0AC59E}"/>
              </a:ext>
            </a:extLst>
          </p:cNvPr>
          <p:cNvSpPr>
            <a:spLocks noGrp="1"/>
          </p:cNvSpPr>
          <p:nvPr>
            <p:ph type="sldNum" sz="quarter" idx="12"/>
          </p:nvPr>
        </p:nvSpPr>
        <p:spPr/>
        <p:txBody>
          <a:bodyPr/>
          <a:lstStyle/>
          <a:p>
            <a:fld id="{235F31FF-4816-4A7C-BAEE-4B5C41A91EB1}" type="slidenum">
              <a:rPr lang="en-US" smtClean="0"/>
              <a:t>73</a:t>
            </a:fld>
            <a:endParaRPr lang="en-US"/>
          </a:p>
        </p:txBody>
      </p:sp>
    </p:spTree>
    <p:extLst>
      <p:ext uri="{BB962C8B-B14F-4D97-AF65-F5344CB8AC3E}">
        <p14:creationId xmlns:p14="http://schemas.microsoft.com/office/powerpoint/2010/main" val="409560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2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4D7EAA56-827F-1637-95ED-60AB0F4D4E1B}"/>
              </a:ext>
            </a:extLst>
          </p:cNvPr>
          <p:cNvSpPr txBox="1"/>
          <p:nvPr/>
        </p:nvSpPr>
        <p:spPr>
          <a:xfrm>
            <a:off x="679091" y="1354798"/>
            <a:ext cx="2880828" cy="307190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a:ln>
                  <a:noFill/>
                </a:ln>
                <a:solidFill>
                  <a:srgbClr val="FFFFFF"/>
                </a:solidFill>
                <a:effectLst/>
                <a:uLnTx/>
                <a:uFillTx/>
                <a:latin typeface="Aptos Display" panose="02110004020202020204"/>
                <a:ea typeface="+mn-ea"/>
                <a:cs typeface="+mn-cs"/>
              </a:rPr>
              <a:t>LEC Members and THN Staff</a:t>
            </a:r>
          </a:p>
        </p:txBody>
      </p:sp>
      <p:sp>
        <p:nvSpPr>
          <p:cNvPr id="4" name="Content Placeholder 3">
            <a:extLst>
              <a:ext uri="{FF2B5EF4-FFF2-40B4-BE49-F238E27FC236}">
                <a16:creationId xmlns:a16="http://schemas.microsoft.com/office/drawing/2014/main" id="{7253D230-E150-795A-77FD-B1AA888777BB}"/>
              </a:ext>
            </a:extLst>
          </p:cNvPr>
          <p:cNvSpPr>
            <a:spLocks noGrp="1"/>
          </p:cNvSpPr>
          <p:nvPr>
            <p:ph sz="quarter" idx="14"/>
          </p:nvPr>
        </p:nvSpPr>
        <p:spPr>
          <a:xfrm>
            <a:off x="559433" y="4518461"/>
            <a:ext cx="2919738" cy="1494117"/>
          </a:xfrm>
        </p:spPr>
        <p:txBody>
          <a:bodyPr vert="horz" lIns="91440" tIns="45720" rIns="91440" bIns="45720" rtlCol="0" anchor="b">
            <a:normAutofit/>
          </a:bodyPr>
          <a:lstStyle/>
          <a:p>
            <a:pPr marL="0" indent="0">
              <a:buNone/>
            </a:pPr>
            <a:r>
              <a:rPr lang="en-US" sz="2000" kern="1200">
                <a:solidFill>
                  <a:srgbClr val="FFFFFF"/>
                </a:solidFill>
                <a:latin typeface="+mn-lt"/>
                <a:ea typeface="+mn-ea"/>
                <a:cs typeface="+mn-cs"/>
              </a:rPr>
              <a:t>At the 2024 Texas Conference on Ending Homelessness</a:t>
            </a:r>
          </a:p>
        </p:txBody>
      </p:sp>
      <p:pic>
        <p:nvPicPr>
          <p:cNvPr id="6" name="Picture Placeholder 5">
            <a:extLst>
              <a:ext uri="{FF2B5EF4-FFF2-40B4-BE49-F238E27FC236}">
                <a16:creationId xmlns:a16="http://schemas.microsoft.com/office/drawing/2014/main" id="{56668252-4D71-5EED-AB11-273AECEC22F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88" r="1" b="1"/>
          <a:stretch>
            <a:fillRect/>
          </a:stretch>
        </p:blipFill>
        <p:spPr>
          <a:xfrm>
            <a:off x="4063006" y="1390888"/>
            <a:ext cx="7665170" cy="4324111"/>
          </a:xfrm>
          <a:prstGeom prst="rect">
            <a:avLst/>
          </a:prstGeom>
          <a:blipFill dpi="0" rotWithShape="1">
            <a:blip r:embed="rId3">
              <a:alphaModFix amt="70000"/>
            </a:blip>
            <a:srcRect/>
            <a:stretch>
              <a:fillRect/>
            </a:stretch>
          </a:blipFill>
        </p:spPr>
      </p:pic>
      <p:sp>
        <p:nvSpPr>
          <p:cNvPr id="2" name="Slide Number Placeholder 1">
            <a:extLst>
              <a:ext uri="{FF2B5EF4-FFF2-40B4-BE49-F238E27FC236}">
                <a16:creationId xmlns:a16="http://schemas.microsoft.com/office/drawing/2014/main" id="{03EF81DE-8BEB-BEF9-0484-1A70C3406A8A}"/>
              </a:ext>
            </a:extLst>
          </p:cNvPr>
          <p:cNvSpPr>
            <a:spLocks noGrp="1"/>
          </p:cNvSpPr>
          <p:nvPr>
            <p:ph type="sldNum" sz="quarter" idx="12"/>
          </p:nvPr>
        </p:nvSpPr>
        <p:spPr/>
        <p:txBody>
          <a:bodyPr/>
          <a:lstStyle/>
          <a:p>
            <a:fld id="{235F31FF-4816-4A7C-BAEE-4B5C41A91EB1}" type="slidenum">
              <a:rPr lang="en-US" smtClean="0"/>
              <a:t>74</a:t>
            </a:fld>
            <a:endParaRPr lang="en-US"/>
          </a:p>
        </p:txBody>
      </p:sp>
    </p:spTree>
    <p:extLst>
      <p:ext uri="{BB962C8B-B14F-4D97-AF65-F5344CB8AC3E}">
        <p14:creationId xmlns:p14="http://schemas.microsoft.com/office/powerpoint/2010/main" val="34307818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Placeholder 5">
            <a:extLst>
              <a:ext uri="{FF2B5EF4-FFF2-40B4-BE49-F238E27FC236}">
                <a16:creationId xmlns:a16="http://schemas.microsoft.com/office/drawing/2014/main" id="{638E07E3-4A29-B101-89C9-A262488DC43B}"/>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5750"/>
          <a:stretch>
            <a:fillRect/>
          </a:stretch>
        </p:blipFill>
        <p:spPr>
          <a:xfrm>
            <a:off x="2522358" y="10"/>
            <a:ext cx="9669642" cy="6857990"/>
          </a:xfrm>
          <a:prstGeom prst="rect">
            <a:avLst/>
          </a:prstGeom>
          <a:blipFill>
            <a:blip r:embed="rId3">
              <a:alphaModFix amt="70000"/>
            </a:blip>
            <a:stretch>
              <a:fillRect/>
            </a:stretch>
          </a:blipFill>
        </p:spPr>
      </p:pic>
      <p:sp>
        <p:nvSpPr>
          <p:cNvPr id="37" name="Rectangle 3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9247275-9DCD-D5E8-F06B-8B19F2CA0861}"/>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LEC Members and THN Staff</a:t>
            </a:r>
          </a:p>
        </p:txBody>
      </p:sp>
      <p:sp>
        <p:nvSpPr>
          <p:cNvPr id="3" name="Content Placeholder 2">
            <a:extLst>
              <a:ext uri="{FF2B5EF4-FFF2-40B4-BE49-F238E27FC236}">
                <a16:creationId xmlns:a16="http://schemas.microsoft.com/office/drawing/2014/main" id="{3988DE00-BA38-1E5C-5AF2-72FFC884BE28}"/>
              </a:ext>
            </a:extLst>
          </p:cNvPr>
          <p:cNvSpPr>
            <a:spLocks noGrp="1"/>
          </p:cNvSpPr>
          <p:nvPr>
            <p:ph sz="quarter" idx="14"/>
          </p:nvPr>
        </p:nvSpPr>
        <p:spPr>
          <a:xfrm>
            <a:off x="952229" y="4629234"/>
            <a:ext cx="3973386" cy="1485319"/>
          </a:xfrm>
          <a:noFill/>
        </p:spPr>
        <p:txBody>
          <a:bodyPr vert="horz" lIns="91440" tIns="45720" rIns="91440" bIns="45720" rtlCol="0">
            <a:normAutofit/>
          </a:bodyPr>
          <a:lstStyle/>
          <a:p>
            <a:pPr marL="0" indent="0">
              <a:buNone/>
            </a:pPr>
            <a:r>
              <a:rPr lang="en-US" sz="2400"/>
              <a:t>At the 2025 Homelessness Awareness Day (HAD) </a:t>
            </a:r>
            <a:br>
              <a:rPr lang="en-US" sz="2400"/>
            </a:br>
            <a:r>
              <a:rPr lang="en-US" sz="2400"/>
              <a:t>at the Texas Capitol</a:t>
            </a:r>
          </a:p>
        </p:txBody>
      </p:sp>
      <p:sp>
        <p:nvSpPr>
          <p:cNvPr id="4" name="Slide Number Placeholder 3">
            <a:extLst>
              <a:ext uri="{FF2B5EF4-FFF2-40B4-BE49-F238E27FC236}">
                <a16:creationId xmlns:a16="http://schemas.microsoft.com/office/drawing/2014/main" id="{38BD2EE8-3507-5609-C238-26A2B863B300}"/>
              </a:ext>
            </a:extLst>
          </p:cNvPr>
          <p:cNvSpPr>
            <a:spLocks noGrp="1"/>
          </p:cNvSpPr>
          <p:nvPr>
            <p:ph type="sldNum" sz="quarter" idx="12"/>
          </p:nvPr>
        </p:nvSpPr>
        <p:spPr/>
        <p:txBody>
          <a:bodyPr/>
          <a:lstStyle/>
          <a:p>
            <a:fld id="{235F31FF-4816-4A7C-BAEE-4B5C41A91EB1}" type="slidenum">
              <a:rPr lang="en-US" smtClean="0"/>
              <a:t>75</a:t>
            </a:fld>
            <a:endParaRPr lang="en-US"/>
          </a:p>
        </p:txBody>
      </p:sp>
    </p:spTree>
    <p:extLst>
      <p:ext uri="{BB962C8B-B14F-4D97-AF65-F5344CB8AC3E}">
        <p14:creationId xmlns:p14="http://schemas.microsoft.com/office/powerpoint/2010/main" val="203116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923ED48-45D8-356B-90E4-C8F7526A612A}"/>
              </a:ext>
            </a:extLst>
          </p:cNvPr>
          <p:cNvSpPr>
            <a:spLocks noGrp="1"/>
          </p:cNvSpPr>
          <p:nvPr>
            <p:ph type="title"/>
          </p:nvPr>
        </p:nvSpPr>
        <p:spPr>
          <a:xfrm>
            <a:off x="679497" y="705521"/>
            <a:ext cx="2880828" cy="1557100"/>
          </a:xfrm>
        </p:spPr>
        <p:txBody>
          <a:bodyPr vert="horz" lIns="91440" tIns="45720" rIns="91440" bIns="45720" rtlCol="0" anchor="t">
            <a:normAutofit/>
          </a:bodyPr>
          <a:lstStyle/>
          <a:p>
            <a:r>
              <a:rPr lang="en-US" sz="4000" kern="1200">
                <a:solidFill>
                  <a:srgbClr val="FFFFFF"/>
                </a:solidFill>
                <a:latin typeface="+mj-lt"/>
                <a:ea typeface="+mj-ea"/>
                <a:cs typeface="+mj-cs"/>
              </a:rPr>
              <a:t>LEC </a:t>
            </a:r>
            <a:r>
              <a:rPr lang="en-US" sz="4000">
                <a:solidFill>
                  <a:srgbClr val="FFFFFF"/>
                </a:solidFill>
              </a:rPr>
              <a:t>M</a:t>
            </a:r>
            <a:r>
              <a:rPr lang="en-US" sz="4000" kern="1200">
                <a:solidFill>
                  <a:srgbClr val="FFFFFF"/>
                </a:solidFill>
                <a:latin typeface="+mj-lt"/>
                <a:ea typeface="+mj-ea"/>
                <a:cs typeface="+mj-cs"/>
              </a:rPr>
              <a:t>embers</a:t>
            </a:r>
          </a:p>
        </p:txBody>
      </p:sp>
      <p:sp>
        <p:nvSpPr>
          <p:cNvPr id="3" name="Text Placeholder 2">
            <a:extLst>
              <a:ext uri="{FF2B5EF4-FFF2-40B4-BE49-F238E27FC236}">
                <a16:creationId xmlns:a16="http://schemas.microsoft.com/office/drawing/2014/main" id="{F3B7A5F0-7D03-3634-93CC-328EA67C367F}"/>
              </a:ext>
            </a:extLst>
          </p:cNvPr>
          <p:cNvSpPr>
            <a:spLocks noGrp="1"/>
          </p:cNvSpPr>
          <p:nvPr>
            <p:ph type="body" sz="half" idx="2"/>
          </p:nvPr>
        </p:nvSpPr>
        <p:spPr>
          <a:xfrm>
            <a:off x="679497" y="4518461"/>
            <a:ext cx="2919738" cy="1494117"/>
          </a:xfrm>
        </p:spPr>
        <p:txBody>
          <a:bodyPr vert="horz" lIns="91440" tIns="45720" rIns="91440" bIns="45720" rtlCol="0" anchor="b">
            <a:noAutofit/>
          </a:bodyPr>
          <a:lstStyle/>
          <a:p>
            <a:r>
              <a:rPr lang="en-US" sz="2800" kern="1200">
                <a:solidFill>
                  <a:srgbClr val="FFFFFF"/>
                </a:solidFill>
                <a:latin typeface="+mn-lt"/>
                <a:ea typeface="+mn-ea"/>
                <a:cs typeface="+mn-cs"/>
              </a:rPr>
              <a:t>At the 2025 Texas Conference on Ending Homelessness</a:t>
            </a:r>
          </a:p>
        </p:txBody>
      </p:sp>
      <p:pic>
        <p:nvPicPr>
          <p:cNvPr id="6" name="Content Placeholder 5">
            <a:extLst>
              <a:ext uri="{FF2B5EF4-FFF2-40B4-BE49-F238E27FC236}">
                <a16:creationId xmlns:a16="http://schemas.microsoft.com/office/drawing/2014/main" id="{F652291B-972E-9A35-629A-4FCE7B1EB729}"/>
              </a:ext>
            </a:extLst>
          </p:cNvPr>
          <p:cNvPicPr>
            <a:picLocks noGrp="1" noChangeAspect="1"/>
          </p:cNvPicPr>
          <p:nvPr>
            <p:ph idx="1"/>
          </p:nvPr>
        </p:nvPicPr>
        <p:blipFill>
          <a:blip r:embed="rId2"/>
          <a:stretch>
            <a:fillRect/>
          </a:stretch>
        </p:blipFill>
        <p:spPr>
          <a:xfrm>
            <a:off x="4502428" y="710312"/>
            <a:ext cx="7225748" cy="5437376"/>
          </a:xfrm>
          <a:prstGeom prst="rect">
            <a:avLst/>
          </a:prstGeom>
        </p:spPr>
      </p:pic>
      <p:sp>
        <p:nvSpPr>
          <p:cNvPr id="4" name="Slide Number Placeholder 3">
            <a:extLst>
              <a:ext uri="{FF2B5EF4-FFF2-40B4-BE49-F238E27FC236}">
                <a16:creationId xmlns:a16="http://schemas.microsoft.com/office/drawing/2014/main" id="{F224242E-FE70-6255-4885-8ED6EC3EDAA8}"/>
              </a:ext>
            </a:extLst>
          </p:cNvPr>
          <p:cNvSpPr>
            <a:spLocks noGrp="1"/>
          </p:cNvSpPr>
          <p:nvPr>
            <p:ph type="sldNum" sz="quarter" idx="12"/>
          </p:nvPr>
        </p:nvSpPr>
        <p:spPr/>
        <p:txBody>
          <a:bodyPr/>
          <a:lstStyle/>
          <a:p>
            <a:fld id="{235F31FF-4816-4A7C-BAEE-4B5C41A91EB1}" type="slidenum">
              <a:rPr lang="en-US" smtClean="0"/>
              <a:t>76</a:t>
            </a:fld>
            <a:endParaRPr lang="en-US"/>
          </a:p>
        </p:txBody>
      </p:sp>
    </p:spTree>
    <p:extLst>
      <p:ext uri="{BB962C8B-B14F-4D97-AF65-F5344CB8AC3E}">
        <p14:creationId xmlns:p14="http://schemas.microsoft.com/office/powerpoint/2010/main" val="12371048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7601B-FFFB-6D60-DC3E-11764A502B0C}"/>
              </a:ext>
            </a:extLst>
          </p:cNvPr>
          <p:cNvSpPr>
            <a:spLocks noGrp="1"/>
          </p:cNvSpPr>
          <p:nvPr>
            <p:ph type="title"/>
          </p:nvPr>
        </p:nvSpPr>
        <p:spPr>
          <a:xfrm>
            <a:off x="609600" y="685800"/>
            <a:ext cx="4419600" cy="609600"/>
          </a:xfrm>
        </p:spPr>
        <p:txBody>
          <a:bodyPr>
            <a:noAutofit/>
          </a:bodyPr>
          <a:lstStyle/>
          <a:p>
            <a:r>
              <a:rPr lang="en-US" sz="4000"/>
              <a:t>2026-2027 Goals</a:t>
            </a:r>
          </a:p>
        </p:txBody>
      </p:sp>
      <p:graphicFrame>
        <p:nvGraphicFramePr>
          <p:cNvPr id="4" name="Content Placeholder 5">
            <a:extLst>
              <a:ext uri="{FF2B5EF4-FFF2-40B4-BE49-F238E27FC236}">
                <a16:creationId xmlns:a16="http://schemas.microsoft.com/office/drawing/2014/main" id="{331AD06A-66F7-EB18-3D0F-937752A07899}"/>
              </a:ext>
            </a:extLst>
          </p:cNvPr>
          <p:cNvGraphicFramePr>
            <a:graphicFrameLocks noGrp="1"/>
          </p:cNvGraphicFramePr>
          <p:nvPr>
            <p:ph sz="quarter" idx="13"/>
          </p:nvPr>
        </p:nvGraphicFramePr>
        <p:xfrm>
          <a:off x="800100" y="1447800"/>
          <a:ext cx="10591799" cy="3538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16AADA05-6A1B-FFAE-3342-EE0928588F1D}"/>
              </a:ext>
            </a:extLst>
          </p:cNvPr>
          <p:cNvSpPr txBox="1">
            <a:spLocks/>
          </p:cNvSpPr>
          <p:nvPr/>
        </p:nvSpPr>
        <p:spPr>
          <a:xfrm>
            <a:off x="800100" y="5410200"/>
            <a:ext cx="10591798" cy="609600"/>
          </a:xfrm>
          <a:prstGeom prst="rect">
            <a:avLst/>
          </a:prstGeom>
        </p:spPr>
        <p:txBody>
          <a:bodyPr vert="horz" lIns="91440" tIns="45720" rIns="91440" bIns="45720" rtlCol="0" anchor="t">
            <a:noAutofit/>
          </a:bodyPr>
          <a:lstStyle>
            <a:lvl1pPr algn="l" defTabSz="914400" rtl="0" eaLnBrk="1" latinLnBrk="0" hangingPunct="1">
              <a:lnSpc>
                <a:spcPct val="95000"/>
              </a:lnSpc>
              <a:spcBef>
                <a:spcPct val="0"/>
              </a:spcBef>
              <a:buNone/>
              <a:defRPr sz="2500" b="0" kern="1200" cap="all" baseline="0">
                <a:solidFill>
                  <a:schemeClr val="tx1"/>
                </a:solidFill>
                <a:latin typeface="+mj-lt"/>
                <a:ea typeface="+mj-ea"/>
                <a:cs typeface="+mj-cs"/>
              </a:defRPr>
            </a:lvl1pPr>
          </a:lstStyle>
          <a:p>
            <a:pPr marL="0" marR="0" lvl="0" indent="0" algn="l" defTabSz="914400" rtl="0" eaLnBrk="1" fontAlgn="auto" latinLnBrk="0" hangingPunct="1">
              <a:lnSpc>
                <a:spcPct val="95000"/>
              </a:lnSpc>
              <a:spcBef>
                <a:spcPct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Aptos Display" panose="02110004020202020204"/>
                <a:ea typeface="+mj-ea"/>
                <a:cs typeface="+mj-cs"/>
              </a:rPr>
              <a:t>How can the LEC be most impactful for the CoC</a:t>
            </a:r>
            <a:r>
              <a:rPr kumimoji="0" lang="en-US" sz="4000" b="0" i="0" u="none" strike="noStrike" kern="1200" cap="all" spc="0" normalizeH="0" baseline="0" noProof="0">
                <a:ln>
                  <a:noFill/>
                </a:ln>
                <a:solidFill>
                  <a:prstClr val="black"/>
                </a:solidFill>
                <a:effectLst/>
                <a:uLnTx/>
                <a:uFillTx/>
                <a:latin typeface="Aptos Display" panose="02110004020202020204"/>
                <a:ea typeface="+mj-ea"/>
                <a:cs typeface="+mj-cs"/>
              </a:rPr>
              <a:t>?</a:t>
            </a:r>
          </a:p>
        </p:txBody>
      </p:sp>
      <p:sp>
        <p:nvSpPr>
          <p:cNvPr id="3" name="Slide Number Placeholder 2">
            <a:extLst>
              <a:ext uri="{FF2B5EF4-FFF2-40B4-BE49-F238E27FC236}">
                <a16:creationId xmlns:a16="http://schemas.microsoft.com/office/drawing/2014/main" id="{131BCDC1-C5E6-AAED-CC53-7553135FC83C}"/>
              </a:ext>
            </a:extLst>
          </p:cNvPr>
          <p:cNvSpPr>
            <a:spLocks noGrp="1"/>
          </p:cNvSpPr>
          <p:nvPr>
            <p:ph type="sldNum" sz="quarter" idx="12"/>
          </p:nvPr>
        </p:nvSpPr>
        <p:spPr/>
        <p:txBody>
          <a:bodyPr/>
          <a:lstStyle/>
          <a:p>
            <a:fld id="{235F31FF-4816-4A7C-BAEE-4B5C41A91EB1}" type="slidenum">
              <a:rPr lang="en-US" smtClean="0"/>
              <a:t>77</a:t>
            </a:fld>
            <a:endParaRPr lang="en-US"/>
          </a:p>
        </p:txBody>
      </p:sp>
    </p:spTree>
    <p:extLst>
      <p:ext uri="{BB962C8B-B14F-4D97-AF65-F5344CB8AC3E}">
        <p14:creationId xmlns:p14="http://schemas.microsoft.com/office/powerpoint/2010/main" val="22348993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3FA0B1D-D4DD-0C59-898F-E4BD73B1215B}"/>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Thank you…</a:t>
            </a:r>
          </a:p>
        </p:txBody>
      </p:sp>
      <p:sp>
        <p:nvSpPr>
          <p:cNvPr id="3" name="Content Placeholder 2">
            <a:extLst>
              <a:ext uri="{FF2B5EF4-FFF2-40B4-BE49-F238E27FC236}">
                <a16:creationId xmlns:a16="http://schemas.microsoft.com/office/drawing/2014/main" id="{1042F698-9B8D-28E4-49AD-06E31E09EAA5}"/>
              </a:ext>
            </a:extLst>
          </p:cNvPr>
          <p:cNvSpPr>
            <a:spLocks noGrp="1"/>
          </p:cNvSpPr>
          <p:nvPr>
            <p:ph sz="quarter" idx="13"/>
          </p:nvPr>
        </p:nvSpPr>
        <p:spPr>
          <a:xfrm>
            <a:off x="1350682" y="4870824"/>
            <a:ext cx="10005951" cy="1458258"/>
          </a:xfrm>
        </p:spPr>
        <p:txBody>
          <a:bodyPr vert="horz" lIns="91440" tIns="45720" rIns="91440" bIns="45720" rtlCol="0" anchor="ctr">
            <a:normAutofit/>
          </a:bodyPr>
          <a:lstStyle/>
          <a:p>
            <a:r>
              <a:rPr lang="en-US" sz="4000" kern="1200" cap="all">
                <a:solidFill>
                  <a:schemeClr val="tx1"/>
                </a:solidFill>
                <a:latin typeface="+mn-lt"/>
                <a:ea typeface="+mn-ea"/>
                <a:cs typeface="+mn-cs"/>
              </a:rPr>
              <a:t>…</a:t>
            </a:r>
            <a:r>
              <a:rPr lang="en-US" sz="4000" kern="1200">
                <a:solidFill>
                  <a:schemeClr val="tx1"/>
                </a:solidFill>
                <a:latin typeface="+mn-lt"/>
                <a:ea typeface="+mn-ea"/>
                <a:cs typeface="+mn-cs"/>
              </a:rPr>
              <a:t>for participating in the presentation</a:t>
            </a:r>
          </a:p>
        </p:txBody>
      </p:sp>
      <p:sp>
        <p:nvSpPr>
          <p:cNvPr id="4" name="Slide Number Placeholder 3">
            <a:extLst>
              <a:ext uri="{FF2B5EF4-FFF2-40B4-BE49-F238E27FC236}">
                <a16:creationId xmlns:a16="http://schemas.microsoft.com/office/drawing/2014/main" id="{059330CE-B1B9-09CC-8EA1-1E5A5299AD51}"/>
              </a:ext>
            </a:extLst>
          </p:cNvPr>
          <p:cNvSpPr>
            <a:spLocks noGrp="1"/>
          </p:cNvSpPr>
          <p:nvPr>
            <p:ph type="sldNum" sz="quarter" idx="12"/>
          </p:nvPr>
        </p:nvSpPr>
        <p:spPr/>
        <p:txBody>
          <a:bodyPr/>
          <a:lstStyle/>
          <a:p>
            <a:fld id="{235F31FF-4816-4A7C-BAEE-4B5C41A91EB1}" type="slidenum">
              <a:rPr lang="en-US" smtClean="0"/>
              <a:t>78</a:t>
            </a:fld>
            <a:endParaRPr lang="en-US"/>
          </a:p>
        </p:txBody>
      </p:sp>
    </p:spTree>
    <p:extLst>
      <p:ext uri="{BB962C8B-B14F-4D97-AF65-F5344CB8AC3E}">
        <p14:creationId xmlns:p14="http://schemas.microsoft.com/office/powerpoint/2010/main" val="261666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6513A-7B5D-DB8F-AC8A-7B44C5BE52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BBBD98-FD45-F1DC-2718-EC97B68222D7}"/>
              </a:ext>
            </a:extLst>
          </p:cNvPr>
          <p:cNvSpPr>
            <a:spLocks noGrp="1"/>
          </p:cNvSpPr>
          <p:nvPr>
            <p:ph type="title"/>
          </p:nvPr>
        </p:nvSpPr>
        <p:spPr>
          <a:solidFill>
            <a:schemeClr val="tx1"/>
          </a:solidFill>
        </p:spPr>
        <p:txBody>
          <a:bodyPr>
            <a:normAutofit/>
          </a:bodyPr>
          <a:lstStyle/>
          <a:p>
            <a:r>
              <a:rPr lang="en-US" dirty="0"/>
              <a:t>General Membership Input:</a:t>
            </a:r>
            <a:br>
              <a:rPr lang="en-US" dirty="0"/>
            </a:br>
            <a:r>
              <a:rPr lang="en-US" i="1" dirty="0">
                <a:ea typeface="Roboto Black"/>
                <a:cs typeface="Roboto Black"/>
              </a:rPr>
              <a:t>Open Feedback &amp; Suggestions to the CoC</a:t>
            </a:r>
            <a:endParaRPr lang="en-US" i="1" dirty="0">
              <a:solidFill>
                <a:schemeClr val="bg1"/>
              </a:solidFill>
              <a:ea typeface="Roboto Black"/>
              <a:cs typeface="Roboto Black"/>
            </a:endParaRPr>
          </a:p>
        </p:txBody>
      </p:sp>
      <p:sp>
        <p:nvSpPr>
          <p:cNvPr id="7" name="TextBox 6">
            <a:extLst>
              <a:ext uri="{FF2B5EF4-FFF2-40B4-BE49-F238E27FC236}">
                <a16:creationId xmlns:a16="http://schemas.microsoft.com/office/drawing/2014/main" id="{2564AC40-738A-D8F7-5AB1-5ABACE45F1F4}"/>
              </a:ext>
            </a:extLst>
          </p:cNvPr>
          <p:cNvSpPr txBox="1"/>
          <p:nvPr/>
        </p:nvSpPr>
        <p:spPr>
          <a:xfrm>
            <a:off x="8224462" y="4555827"/>
            <a:ext cx="3002856" cy="1384995"/>
          </a:xfrm>
          <a:prstGeom prst="rect">
            <a:avLst/>
          </a:prstGeom>
          <a:noFill/>
        </p:spPr>
        <p:txBody>
          <a:bodyPr wrap="square" rtlCol="0">
            <a:spAutoFit/>
          </a:bodyPr>
          <a:lstStyle/>
          <a:p>
            <a:r>
              <a:rPr lang="en-US" sz="2800">
                <a:solidFill>
                  <a:schemeClr val="bg1"/>
                </a:solidFill>
              </a:rPr>
              <a:t>Hope Nordon, Senior Director of CoC Programs</a:t>
            </a:r>
            <a:endParaRPr lang="en-US" sz="2800"/>
          </a:p>
        </p:txBody>
      </p:sp>
      <p:pic>
        <p:nvPicPr>
          <p:cNvPr id="3" name="Picture 2">
            <a:extLst>
              <a:ext uri="{FF2B5EF4-FFF2-40B4-BE49-F238E27FC236}">
                <a16:creationId xmlns:a16="http://schemas.microsoft.com/office/drawing/2014/main" id="{C6534612-A548-D70D-FD41-406EEBF1BA32}"/>
              </a:ext>
            </a:extLst>
          </p:cNvPr>
          <p:cNvPicPr>
            <a:picLocks noChangeAspect="1"/>
          </p:cNvPicPr>
          <p:nvPr/>
        </p:nvPicPr>
        <p:blipFill>
          <a:blip r:embed="rId3"/>
          <a:stretch>
            <a:fillRect/>
          </a:stretch>
        </p:blipFill>
        <p:spPr>
          <a:xfrm>
            <a:off x="3254003" y="2596527"/>
            <a:ext cx="4874644" cy="3247224"/>
          </a:xfrm>
          <a:prstGeom prst="rect">
            <a:avLst/>
          </a:prstGeom>
        </p:spPr>
      </p:pic>
      <p:sp>
        <p:nvSpPr>
          <p:cNvPr id="4" name="Slide Number Placeholder 3">
            <a:extLst>
              <a:ext uri="{FF2B5EF4-FFF2-40B4-BE49-F238E27FC236}">
                <a16:creationId xmlns:a16="http://schemas.microsoft.com/office/drawing/2014/main" id="{CAC3FFBF-ECDE-A9C5-55A8-AB08199B1732}"/>
              </a:ext>
            </a:extLst>
          </p:cNvPr>
          <p:cNvSpPr>
            <a:spLocks noGrp="1"/>
          </p:cNvSpPr>
          <p:nvPr>
            <p:ph type="sldNum" sz="quarter" idx="12"/>
          </p:nvPr>
        </p:nvSpPr>
        <p:spPr/>
        <p:txBody>
          <a:bodyPr/>
          <a:lstStyle/>
          <a:p>
            <a:fld id="{37BF59D1-7C16-4B01-85C2-4A7CDD205D72}" type="slidenum">
              <a:rPr lang="en-US" smtClean="0"/>
              <a:t>79</a:t>
            </a:fld>
            <a:endParaRPr lang="en-US"/>
          </a:p>
        </p:txBody>
      </p:sp>
    </p:spTree>
    <p:extLst>
      <p:ext uri="{BB962C8B-B14F-4D97-AF65-F5344CB8AC3E}">
        <p14:creationId xmlns:p14="http://schemas.microsoft.com/office/powerpoint/2010/main" val="4737233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E91D8-B2F7-A541-5415-F6DBB1AD3F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242E6C-1759-45CA-AC67-881DB7DE1C37}"/>
              </a:ext>
            </a:extLst>
          </p:cNvPr>
          <p:cNvSpPr>
            <a:spLocks noGrp="1"/>
          </p:cNvSpPr>
          <p:nvPr>
            <p:ph type="title"/>
          </p:nvPr>
        </p:nvSpPr>
        <p:spPr>
          <a:solidFill>
            <a:schemeClr val="tx1"/>
          </a:solidFill>
        </p:spPr>
        <p:txBody>
          <a:bodyPr/>
          <a:lstStyle/>
          <a:p>
            <a:r>
              <a:rPr lang="en-US"/>
              <a:t>SOAR: SSI/SSDI Outreach, Access, and Recovery</a:t>
            </a:r>
            <a:endParaRPr lang="en-US">
              <a:solidFill>
                <a:schemeClr val="bg1"/>
              </a:solidFill>
            </a:endParaRPr>
          </a:p>
        </p:txBody>
      </p:sp>
      <p:sp>
        <p:nvSpPr>
          <p:cNvPr id="7" name="TextBox 6">
            <a:extLst>
              <a:ext uri="{FF2B5EF4-FFF2-40B4-BE49-F238E27FC236}">
                <a16:creationId xmlns:a16="http://schemas.microsoft.com/office/drawing/2014/main" id="{4810E6CD-0404-2549-A522-ED0036F345ED}"/>
              </a:ext>
            </a:extLst>
          </p:cNvPr>
          <p:cNvSpPr txBox="1"/>
          <p:nvPr/>
        </p:nvSpPr>
        <p:spPr>
          <a:xfrm>
            <a:off x="8224462" y="4555827"/>
            <a:ext cx="3002856" cy="1384995"/>
          </a:xfrm>
          <a:prstGeom prst="rect">
            <a:avLst/>
          </a:prstGeom>
          <a:noFill/>
        </p:spPr>
        <p:txBody>
          <a:bodyPr wrap="square" rtlCol="0">
            <a:spAutoFit/>
          </a:bodyPr>
          <a:lstStyle/>
          <a:p>
            <a:r>
              <a:rPr lang="en-US" sz="2800">
                <a:solidFill>
                  <a:schemeClr val="bg1"/>
                </a:solidFill>
              </a:rPr>
              <a:t>Dusty Wherrell, CoC Performance Manager</a:t>
            </a:r>
            <a:endParaRPr lang="en-US" sz="2800"/>
          </a:p>
        </p:txBody>
      </p:sp>
      <p:pic>
        <p:nvPicPr>
          <p:cNvPr id="4" name="Picture 3" descr="A Caucasian male with ear length, auburn hair, and hazel eyes in a grey polo , smiling at the camera. ">
            <a:extLst>
              <a:ext uri="{FF2B5EF4-FFF2-40B4-BE49-F238E27FC236}">
                <a16:creationId xmlns:a16="http://schemas.microsoft.com/office/drawing/2014/main" id="{0020ECAE-6ECB-B1C0-2E18-6A39A8BCA70B}"/>
              </a:ext>
            </a:extLst>
          </p:cNvPr>
          <p:cNvPicPr>
            <a:picLocks noChangeAspect="1"/>
          </p:cNvPicPr>
          <p:nvPr/>
        </p:nvPicPr>
        <p:blipFill>
          <a:blip r:embed="rId3"/>
          <a:stretch>
            <a:fillRect/>
          </a:stretch>
        </p:blipFill>
        <p:spPr>
          <a:xfrm>
            <a:off x="3494258" y="2879834"/>
            <a:ext cx="4591482" cy="3060988"/>
          </a:xfrm>
          <a:prstGeom prst="rect">
            <a:avLst/>
          </a:prstGeom>
        </p:spPr>
      </p:pic>
      <p:sp>
        <p:nvSpPr>
          <p:cNvPr id="3" name="Slide Number Placeholder 2">
            <a:extLst>
              <a:ext uri="{FF2B5EF4-FFF2-40B4-BE49-F238E27FC236}">
                <a16:creationId xmlns:a16="http://schemas.microsoft.com/office/drawing/2014/main" id="{FF47C4E1-7FFE-7217-3060-6344B7561B03}"/>
              </a:ext>
            </a:extLst>
          </p:cNvPr>
          <p:cNvSpPr>
            <a:spLocks noGrp="1"/>
          </p:cNvSpPr>
          <p:nvPr>
            <p:ph type="sldNum" sz="quarter" idx="12"/>
          </p:nvPr>
        </p:nvSpPr>
        <p:spPr/>
        <p:txBody>
          <a:bodyPr/>
          <a:lstStyle/>
          <a:p>
            <a:fld id="{37BF59D1-7C16-4B01-85C2-4A7CDD205D72}" type="slidenum">
              <a:rPr lang="en-US" smtClean="0"/>
              <a:t>80</a:t>
            </a:fld>
            <a:endParaRPr lang="en-US"/>
          </a:p>
        </p:txBody>
      </p:sp>
    </p:spTree>
    <p:extLst>
      <p:ext uri="{BB962C8B-B14F-4D97-AF65-F5344CB8AC3E}">
        <p14:creationId xmlns:p14="http://schemas.microsoft.com/office/powerpoint/2010/main" val="854755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7976-8B04-98BF-4FDE-148F476D82CA}"/>
              </a:ext>
            </a:extLst>
          </p:cNvPr>
          <p:cNvSpPr>
            <a:spLocks noGrp="1"/>
          </p:cNvSpPr>
          <p:nvPr>
            <p:ph type="title"/>
          </p:nvPr>
        </p:nvSpPr>
        <p:spPr/>
        <p:txBody>
          <a:bodyPr/>
          <a:lstStyle/>
          <a:p>
            <a:r>
              <a:rPr lang="en-US"/>
              <a:t>SOAR Updates</a:t>
            </a:r>
          </a:p>
        </p:txBody>
      </p:sp>
      <p:sp>
        <p:nvSpPr>
          <p:cNvPr id="3" name="Text Placeholder 2">
            <a:extLst>
              <a:ext uri="{FF2B5EF4-FFF2-40B4-BE49-F238E27FC236}">
                <a16:creationId xmlns:a16="http://schemas.microsoft.com/office/drawing/2014/main" id="{A23A5670-49D9-AF04-D5D2-40EC279259A8}"/>
              </a:ext>
            </a:extLst>
          </p:cNvPr>
          <p:cNvSpPr>
            <a:spLocks noGrp="1"/>
          </p:cNvSpPr>
          <p:nvPr>
            <p:ph type="body" idx="1"/>
          </p:nvPr>
        </p:nvSpPr>
        <p:spPr/>
        <p:txBody>
          <a:bodyPr/>
          <a:lstStyle/>
          <a:p>
            <a:pPr marL="608965" indent="-397510"/>
            <a:r>
              <a:rPr lang="en-US" sz="2000"/>
              <a:t>The National TA Center has been closed for over a year resulting in the free standardized training being lost</a:t>
            </a:r>
          </a:p>
          <a:p>
            <a:pPr marL="608965" indent="-397510"/>
            <a:r>
              <a:rPr lang="en-US" sz="2000"/>
              <a:t>State Leads have been providing training for free, typically once a quarter</a:t>
            </a:r>
          </a:p>
          <a:p>
            <a:pPr marL="1218565" lvl="1" indent="-397510">
              <a:buFont typeface="Courier New"/>
              <a:buChar char="o"/>
            </a:pPr>
            <a:r>
              <a:rPr lang="en-US" sz="1800"/>
              <a:t>Trained 133 individuals, 41 from the Tx BoS CoC</a:t>
            </a:r>
          </a:p>
          <a:p>
            <a:pPr marL="1218565" lvl="1" indent="-397510">
              <a:buFont typeface="Courier New"/>
              <a:buChar char="o"/>
            </a:pPr>
            <a:r>
              <a:rPr lang="en-US" sz="1800"/>
              <a:t>IF you have been trained in the last year by someone other than the State Leads, please reach out so I can add you to the list of approved caseworkers for the state you will need to provide proof of the training</a:t>
            </a:r>
          </a:p>
          <a:p>
            <a:pPr marL="608965" indent="-397510"/>
            <a:r>
              <a:rPr lang="en-US" sz="2000"/>
              <a:t>SSA offices have indicated that SOAR is deprioritized</a:t>
            </a:r>
          </a:p>
          <a:p>
            <a:pPr marL="1218565" lvl="1" indent="-397510">
              <a:buFont typeface="Courier New"/>
              <a:buChar char="o"/>
            </a:pPr>
            <a:r>
              <a:rPr lang="en-US" sz="1800"/>
              <a:t>Texas Department of Disability Services is still prioritizing SOAR applications!!!</a:t>
            </a:r>
          </a:p>
          <a:p>
            <a:pPr marL="1828165" lvl="2" indent="-397510">
              <a:buFont typeface="Wingdings"/>
              <a:buChar char="§"/>
            </a:pPr>
            <a:r>
              <a:rPr lang="en-US" sz="1400"/>
              <a:t>If not on their list, applications will not be expedited and will be treated like non-SOAR assisted applications</a:t>
            </a:r>
          </a:p>
          <a:p>
            <a:pPr marL="608965" indent="-397510"/>
            <a:r>
              <a:rPr lang="en-US" sz="2000"/>
              <a:t>There is an official outcome tracker that should be used</a:t>
            </a:r>
          </a:p>
          <a:p>
            <a:pPr marL="1218565" lvl="1" indent="-397510">
              <a:buFont typeface="Courier New"/>
              <a:buChar char="o"/>
            </a:pPr>
            <a:r>
              <a:rPr lang="en-US" sz="1800">
                <a:hlinkClick r:id="rId2"/>
              </a:rPr>
              <a:t>https://forms.cloud.microsoft/r/DYmWbN1MNX</a:t>
            </a:r>
            <a:endParaRPr lang="en-US" sz="1800"/>
          </a:p>
        </p:txBody>
      </p:sp>
      <p:sp>
        <p:nvSpPr>
          <p:cNvPr id="4" name="Slide Number Placeholder 3">
            <a:extLst>
              <a:ext uri="{FF2B5EF4-FFF2-40B4-BE49-F238E27FC236}">
                <a16:creationId xmlns:a16="http://schemas.microsoft.com/office/drawing/2014/main" id="{ED262660-8C56-044A-DD8E-82B0BC37FF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81</a:t>
            </a:fld>
            <a:endParaRPr lang="en-US"/>
          </a:p>
        </p:txBody>
      </p:sp>
    </p:spTree>
    <p:extLst>
      <p:ext uri="{BB962C8B-B14F-4D97-AF65-F5344CB8AC3E}">
        <p14:creationId xmlns:p14="http://schemas.microsoft.com/office/powerpoint/2010/main" val="36605261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509B98-4997-72BA-6866-722A623794DC}"/>
              </a:ext>
            </a:extLst>
          </p:cNvPr>
          <p:cNvPicPr>
            <a:picLocks noChangeAspect="1"/>
          </p:cNvPicPr>
          <p:nvPr/>
        </p:nvPicPr>
        <p:blipFill>
          <a:blip r:embed="rId2"/>
          <a:stretch>
            <a:fillRect/>
          </a:stretch>
        </p:blipFill>
        <p:spPr>
          <a:xfrm>
            <a:off x="1152525" y="352425"/>
            <a:ext cx="9886950" cy="6153150"/>
          </a:xfrm>
          <a:prstGeom prst="rect">
            <a:avLst/>
          </a:prstGeom>
        </p:spPr>
      </p:pic>
      <p:sp>
        <p:nvSpPr>
          <p:cNvPr id="2" name="Slide Number Placeholder 1">
            <a:extLst>
              <a:ext uri="{FF2B5EF4-FFF2-40B4-BE49-F238E27FC236}">
                <a16:creationId xmlns:a16="http://schemas.microsoft.com/office/drawing/2014/main" id="{416239E6-7067-F14F-77CE-36C6D57855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82</a:t>
            </a:fld>
            <a:endParaRPr lang="en-US"/>
          </a:p>
        </p:txBody>
      </p:sp>
    </p:spTree>
    <p:extLst>
      <p:ext uri="{BB962C8B-B14F-4D97-AF65-F5344CB8AC3E}">
        <p14:creationId xmlns:p14="http://schemas.microsoft.com/office/powerpoint/2010/main" val="24626658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C2362-9408-D0A9-2ECA-0029F6A0F607}"/>
              </a:ext>
            </a:extLst>
          </p:cNvPr>
          <p:cNvSpPr>
            <a:spLocks noGrp="1"/>
          </p:cNvSpPr>
          <p:nvPr>
            <p:ph type="title"/>
          </p:nvPr>
        </p:nvSpPr>
        <p:spPr/>
        <p:txBody>
          <a:bodyPr/>
          <a:lstStyle/>
          <a:p>
            <a:r>
              <a:rPr lang="en-US"/>
              <a:t>The Ask  </a:t>
            </a:r>
          </a:p>
        </p:txBody>
      </p:sp>
      <p:sp>
        <p:nvSpPr>
          <p:cNvPr id="3" name="Text Placeholder 2">
            <a:extLst>
              <a:ext uri="{FF2B5EF4-FFF2-40B4-BE49-F238E27FC236}">
                <a16:creationId xmlns:a16="http://schemas.microsoft.com/office/drawing/2014/main" id="{7B210799-C775-DDEF-9DBD-D889EC68FCBC}"/>
              </a:ext>
            </a:extLst>
          </p:cNvPr>
          <p:cNvSpPr>
            <a:spLocks noGrp="1"/>
          </p:cNvSpPr>
          <p:nvPr>
            <p:ph type="body" idx="1"/>
          </p:nvPr>
        </p:nvSpPr>
        <p:spPr/>
        <p:txBody>
          <a:bodyPr/>
          <a:lstStyle/>
          <a:p>
            <a:pPr marL="608965" indent="-397510"/>
            <a:r>
              <a:rPr lang="en-US" sz="2400" dirty="0"/>
              <a:t>Please reach out if</a:t>
            </a:r>
          </a:p>
          <a:p>
            <a:pPr marL="1218565" lvl="1" indent="-397510">
              <a:buFont typeface="Courier New"/>
              <a:buChar char="o"/>
            </a:pPr>
            <a:r>
              <a:rPr lang="en-US" sz="2000" dirty="0"/>
              <a:t>you were SOAR trained in 2020 or later please reach out to me so I can add you to my list for DDS</a:t>
            </a:r>
          </a:p>
          <a:p>
            <a:pPr marL="1218565" lvl="1" indent="-397510">
              <a:buFont typeface="Courier New"/>
              <a:buChar char="o"/>
            </a:pPr>
            <a:r>
              <a:rPr lang="en-US" sz="2000" dirty="0"/>
              <a:t>you are trained and are no longer providing SOAR </a:t>
            </a:r>
          </a:p>
          <a:p>
            <a:pPr marL="1218565" lvl="1" indent="-397510">
              <a:buFont typeface="Courier New"/>
              <a:buChar char="o"/>
            </a:pPr>
            <a:r>
              <a:rPr lang="en-US" sz="2000" dirty="0"/>
              <a:t>Your contact information has changed since you have completed SOAR training</a:t>
            </a:r>
          </a:p>
          <a:p>
            <a:pPr marL="608965" indent="-397510"/>
            <a:r>
              <a:rPr lang="en-US" sz="2400" dirty="0"/>
              <a:t>The hope is to create a functional system for providers to make soft referrals for SOAR services (will only provide agency level information) </a:t>
            </a:r>
          </a:p>
        </p:txBody>
      </p:sp>
      <p:sp>
        <p:nvSpPr>
          <p:cNvPr id="4" name="Slide Number Placeholder 3">
            <a:extLst>
              <a:ext uri="{FF2B5EF4-FFF2-40B4-BE49-F238E27FC236}">
                <a16:creationId xmlns:a16="http://schemas.microsoft.com/office/drawing/2014/main" id="{8B7E31B1-AD1D-C0A2-A735-336569EF46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83</a:t>
            </a:fld>
            <a:endParaRPr lang="en-US"/>
          </a:p>
        </p:txBody>
      </p:sp>
    </p:spTree>
    <p:extLst>
      <p:ext uri="{BB962C8B-B14F-4D97-AF65-F5344CB8AC3E}">
        <p14:creationId xmlns:p14="http://schemas.microsoft.com/office/powerpoint/2010/main" val="7616730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5D72-202D-9D64-BCC7-7386DC272F56}"/>
              </a:ext>
            </a:extLst>
          </p:cNvPr>
          <p:cNvSpPr>
            <a:spLocks noGrp="1"/>
          </p:cNvSpPr>
          <p:nvPr>
            <p:ph type="title"/>
          </p:nvPr>
        </p:nvSpPr>
        <p:spPr/>
        <p:txBody>
          <a:bodyPr/>
          <a:lstStyle/>
          <a:p>
            <a:r>
              <a:rPr lang="en-US"/>
              <a:t>Points of Contact</a:t>
            </a:r>
          </a:p>
        </p:txBody>
      </p:sp>
      <p:sp>
        <p:nvSpPr>
          <p:cNvPr id="3" name="Text Placeholder 2">
            <a:extLst>
              <a:ext uri="{FF2B5EF4-FFF2-40B4-BE49-F238E27FC236}">
                <a16:creationId xmlns:a16="http://schemas.microsoft.com/office/drawing/2014/main" id="{CDEAFBD6-ED23-7854-55D3-72CBD8B2D2A3}"/>
              </a:ext>
            </a:extLst>
          </p:cNvPr>
          <p:cNvSpPr>
            <a:spLocks noGrp="1"/>
          </p:cNvSpPr>
          <p:nvPr>
            <p:ph type="body" idx="1"/>
          </p:nvPr>
        </p:nvSpPr>
        <p:spPr/>
        <p:txBody>
          <a:bodyPr/>
          <a:lstStyle/>
          <a:p>
            <a:pPr marL="608965" indent="-397510"/>
            <a:r>
              <a:rPr lang="en-US" sz="2400" dirty="0"/>
              <a:t>TX BoS Local Lead</a:t>
            </a:r>
          </a:p>
          <a:p>
            <a:pPr marL="1218565" lvl="1" indent="-397510">
              <a:buFont typeface="Courier New"/>
              <a:buChar char="o"/>
            </a:pPr>
            <a:r>
              <a:rPr lang="en-US" sz="2000" dirty="0"/>
              <a:t>Dusty Wherrell – dusty@thn.org</a:t>
            </a:r>
          </a:p>
          <a:p>
            <a:pPr marL="1218565" lvl="1" indent="-397510">
              <a:buFont typeface="Courier New"/>
              <a:buChar char="o"/>
            </a:pPr>
            <a:endParaRPr lang="en-US" sz="2000"/>
          </a:p>
          <a:p>
            <a:pPr marL="608965" indent="-397510"/>
            <a:r>
              <a:rPr lang="en-US" sz="2400" dirty="0"/>
              <a:t>State Leads</a:t>
            </a:r>
          </a:p>
          <a:p>
            <a:pPr marL="1218565" lvl="1" indent="-397510">
              <a:buFont typeface="Courier New"/>
              <a:buChar char="o"/>
            </a:pPr>
            <a:r>
              <a:rPr lang="en-US" sz="2000" dirty="0"/>
              <a:t>La </a:t>
            </a:r>
            <a:r>
              <a:rPr lang="en-US" sz="2000" dirty="0" err="1"/>
              <a:t>Shandraia</a:t>
            </a:r>
            <a:r>
              <a:rPr lang="en-US" sz="2000" dirty="0"/>
              <a:t> Dwyer - lashandraiadwyer@austinecho.org</a:t>
            </a:r>
          </a:p>
          <a:p>
            <a:pPr marL="1218565" lvl="1" indent="-397510">
              <a:buFont typeface="Courier New"/>
              <a:buChar char="o"/>
            </a:pPr>
            <a:r>
              <a:rPr lang="en-US" sz="2000" dirty="0"/>
              <a:t>Lyla Ordoñez - soaradvocacy@gmail.com</a:t>
            </a:r>
          </a:p>
          <a:p>
            <a:pPr marL="1218565" lvl="1" indent="-397510">
              <a:buFont typeface="Courier New"/>
              <a:buChar char="o"/>
            </a:pPr>
            <a:r>
              <a:rPr lang="en-US" sz="2000" dirty="0"/>
              <a:t>Dusty Wherrell – dusty@thn.org</a:t>
            </a:r>
          </a:p>
        </p:txBody>
      </p:sp>
      <p:sp>
        <p:nvSpPr>
          <p:cNvPr id="4" name="Slide Number Placeholder 3">
            <a:extLst>
              <a:ext uri="{FF2B5EF4-FFF2-40B4-BE49-F238E27FC236}">
                <a16:creationId xmlns:a16="http://schemas.microsoft.com/office/drawing/2014/main" id="{D5139C05-7252-3428-2308-D95C74E500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84</a:t>
            </a:fld>
            <a:endParaRPr lang="en-US"/>
          </a:p>
        </p:txBody>
      </p:sp>
    </p:spTree>
    <p:extLst>
      <p:ext uri="{BB962C8B-B14F-4D97-AF65-F5344CB8AC3E}">
        <p14:creationId xmlns:p14="http://schemas.microsoft.com/office/powerpoint/2010/main" val="8066106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31CCB-A8BE-EF86-F58E-6E64FAFEEE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895FC-1053-47E1-89A5-01BF8B4B18E7}"/>
              </a:ext>
            </a:extLst>
          </p:cNvPr>
          <p:cNvSpPr>
            <a:spLocks noGrp="1"/>
          </p:cNvSpPr>
          <p:nvPr>
            <p:ph type="title"/>
          </p:nvPr>
        </p:nvSpPr>
        <p:spPr>
          <a:solidFill>
            <a:schemeClr val="tx1"/>
          </a:solidFill>
        </p:spPr>
        <p:txBody>
          <a:bodyPr/>
          <a:lstStyle/>
          <a:p>
            <a:r>
              <a:rPr lang="en-US">
                <a:solidFill>
                  <a:schemeClr val="bg1"/>
                </a:solidFill>
              </a:rPr>
              <a:t>2027</a:t>
            </a:r>
            <a:r>
              <a:rPr lang="en-US"/>
              <a:t> Point-in-Time (PIT) Count</a:t>
            </a:r>
            <a:endParaRPr lang="en-US">
              <a:solidFill>
                <a:schemeClr val="bg1"/>
              </a:solidFill>
            </a:endParaRPr>
          </a:p>
        </p:txBody>
      </p:sp>
      <p:sp>
        <p:nvSpPr>
          <p:cNvPr id="7" name="TextBox 6">
            <a:extLst>
              <a:ext uri="{FF2B5EF4-FFF2-40B4-BE49-F238E27FC236}">
                <a16:creationId xmlns:a16="http://schemas.microsoft.com/office/drawing/2014/main" id="{CBD685B5-603F-267B-E49A-4E97238180A6}"/>
              </a:ext>
            </a:extLst>
          </p:cNvPr>
          <p:cNvSpPr txBox="1"/>
          <p:nvPr/>
        </p:nvSpPr>
        <p:spPr>
          <a:xfrm>
            <a:off x="8203681" y="4111244"/>
            <a:ext cx="3002856" cy="1815882"/>
          </a:xfrm>
          <a:prstGeom prst="rect">
            <a:avLst/>
          </a:prstGeom>
          <a:noFill/>
        </p:spPr>
        <p:txBody>
          <a:bodyPr wrap="square" rtlCol="0">
            <a:spAutoFit/>
          </a:bodyPr>
          <a:lstStyle/>
          <a:p>
            <a:r>
              <a:rPr lang="en-US" sz="2800">
                <a:solidFill>
                  <a:schemeClr val="bg1"/>
                </a:solidFill>
              </a:rPr>
              <a:t>Ava Paredes, </a:t>
            </a:r>
          </a:p>
          <a:p>
            <a:r>
              <a:rPr lang="en-US" sz="2800">
                <a:solidFill>
                  <a:schemeClr val="bg1"/>
                </a:solidFill>
              </a:rPr>
              <a:t>Data and Engagement Coordinator</a:t>
            </a:r>
            <a:endParaRPr lang="en-US" sz="2800"/>
          </a:p>
        </p:txBody>
      </p:sp>
      <p:pic>
        <p:nvPicPr>
          <p:cNvPr id="4" name="Content Placeholder 3" descr="A smiling young professional woman with long ombre styled hair, glasses, a silver moon necklace and a black top. She is against a grey background.">
            <a:extLst>
              <a:ext uri="{FF2B5EF4-FFF2-40B4-BE49-F238E27FC236}">
                <a16:creationId xmlns:a16="http://schemas.microsoft.com/office/drawing/2014/main" id="{D3F58E25-5EC0-1916-B980-ACBD16286601}"/>
              </a:ext>
            </a:extLst>
          </p:cNvPr>
          <p:cNvPicPr>
            <a:picLocks noGrp="1" noChangeAspect="1"/>
          </p:cNvPicPr>
          <p:nvPr>
            <p:ph idx="1"/>
          </p:nvPr>
        </p:nvPicPr>
        <p:blipFill>
          <a:blip r:embed="rId3"/>
          <a:stretch>
            <a:fillRect/>
          </a:stretch>
        </p:blipFill>
        <p:spPr>
          <a:xfrm>
            <a:off x="3309375" y="2680140"/>
            <a:ext cx="4746580" cy="3163614"/>
          </a:xfrm>
          <a:prstGeom prst="rect">
            <a:avLst/>
          </a:prstGeom>
        </p:spPr>
      </p:pic>
      <p:sp>
        <p:nvSpPr>
          <p:cNvPr id="3" name="Slide Number Placeholder 2">
            <a:extLst>
              <a:ext uri="{FF2B5EF4-FFF2-40B4-BE49-F238E27FC236}">
                <a16:creationId xmlns:a16="http://schemas.microsoft.com/office/drawing/2014/main" id="{5CA70998-1598-7EFD-DD99-81D71F62F884}"/>
              </a:ext>
            </a:extLst>
          </p:cNvPr>
          <p:cNvSpPr>
            <a:spLocks noGrp="1"/>
          </p:cNvSpPr>
          <p:nvPr>
            <p:ph type="sldNum" sz="quarter" idx="12"/>
          </p:nvPr>
        </p:nvSpPr>
        <p:spPr/>
        <p:txBody>
          <a:bodyPr/>
          <a:lstStyle/>
          <a:p>
            <a:fld id="{37BF59D1-7C16-4B01-85C2-4A7CDD205D72}" type="slidenum">
              <a:rPr lang="en-US" smtClean="0"/>
              <a:t>85</a:t>
            </a:fld>
            <a:endParaRPr lang="en-US"/>
          </a:p>
        </p:txBody>
      </p:sp>
    </p:spTree>
    <p:extLst>
      <p:ext uri="{BB962C8B-B14F-4D97-AF65-F5344CB8AC3E}">
        <p14:creationId xmlns:p14="http://schemas.microsoft.com/office/powerpoint/2010/main" val="16174201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BCB9E-1B0D-BDCA-13E6-D7AAD1D47A74}"/>
              </a:ext>
            </a:extLst>
          </p:cNvPr>
          <p:cNvSpPr>
            <a:spLocks noGrp="1"/>
          </p:cNvSpPr>
          <p:nvPr>
            <p:ph type="title"/>
          </p:nvPr>
        </p:nvSpPr>
        <p:spPr/>
        <p:txBody>
          <a:bodyPr/>
          <a:lstStyle/>
          <a:p>
            <a:r>
              <a:rPr lang="en-US"/>
              <a:t>2027 Point-in-Time (PIT) Count</a:t>
            </a:r>
          </a:p>
        </p:txBody>
      </p:sp>
      <p:sp>
        <p:nvSpPr>
          <p:cNvPr id="3" name="Content Placeholder 2">
            <a:extLst>
              <a:ext uri="{FF2B5EF4-FFF2-40B4-BE49-F238E27FC236}">
                <a16:creationId xmlns:a16="http://schemas.microsoft.com/office/drawing/2014/main" id="{FD8BD1F8-A0FC-3DA5-0474-93BF4A35B899}"/>
              </a:ext>
            </a:extLst>
          </p:cNvPr>
          <p:cNvSpPr>
            <a:spLocks noGrp="1"/>
          </p:cNvSpPr>
          <p:nvPr>
            <p:ph idx="1"/>
          </p:nvPr>
        </p:nvSpPr>
        <p:spPr/>
        <p:txBody>
          <a:bodyPr vert="horz" lIns="91440" tIns="45720" rIns="91440" bIns="45720" rtlCol="0" anchor="t">
            <a:normAutofit/>
          </a:bodyPr>
          <a:lstStyle/>
          <a:p>
            <a:r>
              <a:rPr lang="en-US">
                <a:solidFill>
                  <a:schemeClr val="bg1"/>
                </a:solidFill>
              </a:rPr>
              <a:t>PIT Lead recruitment has begun</a:t>
            </a:r>
          </a:p>
          <a:p>
            <a:r>
              <a:rPr lang="en-US">
                <a:solidFill>
                  <a:schemeClr val="bg1"/>
                </a:solidFill>
              </a:rPr>
              <a:t>Contact </a:t>
            </a:r>
            <a:r>
              <a:rPr lang="en-US">
                <a:solidFill>
                  <a:schemeClr val="bg1"/>
                </a:solidFill>
                <a:hlinkClick r:id="rId2">
                  <a:extLst>
                    <a:ext uri="{A12FA001-AC4F-418D-AE19-62706E023703}">
                      <ahyp:hlinkClr xmlns:ahyp="http://schemas.microsoft.com/office/drawing/2018/hyperlinkcolor" val="tx"/>
                    </a:ext>
                  </a:extLst>
                </a:hlinkClick>
              </a:rPr>
              <a:t>Ava@thn.org</a:t>
            </a:r>
            <a:r>
              <a:rPr lang="en-US">
                <a:solidFill>
                  <a:schemeClr val="bg1"/>
                </a:solidFill>
              </a:rPr>
              <a:t> if you want </a:t>
            </a:r>
            <a:br>
              <a:rPr lang="en-US">
                <a:solidFill>
                  <a:schemeClr val="bg1"/>
                </a:solidFill>
              </a:rPr>
            </a:br>
            <a:r>
              <a:rPr lang="en-US">
                <a:solidFill>
                  <a:schemeClr val="bg1"/>
                </a:solidFill>
              </a:rPr>
              <a:t>to be a PIT Lead for your community</a:t>
            </a:r>
            <a:endParaRPr lang="en-US">
              <a:solidFill>
                <a:schemeClr val="bg1"/>
              </a:solidFill>
              <a:ea typeface="Roboto"/>
              <a:cs typeface="Roboto"/>
            </a:endParaRPr>
          </a:p>
          <a:p>
            <a:endParaRPr lang="en-US">
              <a:solidFill>
                <a:schemeClr val="bg1"/>
              </a:solidFill>
            </a:endParaRPr>
          </a:p>
          <a:p>
            <a:r>
              <a:rPr lang="en-US">
                <a:solidFill>
                  <a:schemeClr val="bg1"/>
                </a:solidFill>
              </a:rPr>
              <a:t>Vote on the PIT Count date for 2027</a:t>
            </a:r>
            <a:br>
              <a:rPr lang="en-US">
                <a:solidFill>
                  <a:schemeClr val="bg1"/>
                </a:solidFill>
              </a:rPr>
            </a:br>
            <a:r>
              <a:rPr lang="en-US">
                <a:solidFill>
                  <a:schemeClr val="bg1"/>
                </a:solidFill>
                <a:ea typeface="Roboto"/>
                <a:cs typeface="Roboto"/>
              </a:rPr>
              <a:t>using the QR code</a:t>
            </a:r>
          </a:p>
        </p:txBody>
      </p:sp>
      <p:pic>
        <p:nvPicPr>
          <p:cNvPr id="4" name="Picture 3">
            <a:extLst>
              <a:ext uri="{FF2B5EF4-FFF2-40B4-BE49-F238E27FC236}">
                <a16:creationId xmlns:a16="http://schemas.microsoft.com/office/drawing/2014/main" id="{437A1914-2E3F-ACA5-0B84-48FA4E20B2F1}"/>
              </a:ext>
            </a:extLst>
          </p:cNvPr>
          <p:cNvPicPr>
            <a:picLocks noChangeAspect="1"/>
          </p:cNvPicPr>
          <p:nvPr/>
        </p:nvPicPr>
        <p:blipFill>
          <a:blip r:embed="rId3"/>
          <a:srcRect l="1344" t="16554" r="-1536" b="15739"/>
          <a:stretch>
            <a:fillRect/>
          </a:stretch>
        </p:blipFill>
        <p:spPr>
          <a:xfrm>
            <a:off x="7834818" y="2722756"/>
            <a:ext cx="3324626" cy="3175110"/>
          </a:xfrm>
          <a:prstGeom prst="rect">
            <a:avLst/>
          </a:prstGeom>
        </p:spPr>
      </p:pic>
      <p:sp>
        <p:nvSpPr>
          <p:cNvPr id="5" name="Slide Number Placeholder 4">
            <a:extLst>
              <a:ext uri="{FF2B5EF4-FFF2-40B4-BE49-F238E27FC236}">
                <a16:creationId xmlns:a16="http://schemas.microsoft.com/office/drawing/2014/main" id="{4BD139C1-020F-E0C3-18AF-95304847357E}"/>
              </a:ext>
            </a:extLst>
          </p:cNvPr>
          <p:cNvSpPr>
            <a:spLocks noGrp="1"/>
          </p:cNvSpPr>
          <p:nvPr>
            <p:ph type="sldNum" sz="quarter" idx="12"/>
          </p:nvPr>
        </p:nvSpPr>
        <p:spPr/>
        <p:txBody>
          <a:bodyPr/>
          <a:lstStyle/>
          <a:p>
            <a:fld id="{37BF59D1-7C16-4B01-85C2-4A7CDD205D72}" type="slidenum">
              <a:rPr lang="en-US" smtClean="0"/>
              <a:t>86</a:t>
            </a:fld>
            <a:endParaRPr lang="en-US"/>
          </a:p>
        </p:txBody>
      </p:sp>
    </p:spTree>
    <p:extLst>
      <p:ext uri="{BB962C8B-B14F-4D97-AF65-F5344CB8AC3E}">
        <p14:creationId xmlns:p14="http://schemas.microsoft.com/office/powerpoint/2010/main" val="42415276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52FE6-72EE-9E73-DB2F-3BD23AE16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9A7FE-4F1C-AA30-F10B-EED5D77B3686}"/>
              </a:ext>
            </a:extLst>
          </p:cNvPr>
          <p:cNvSpPr>
            <a:spLocks noGrp="1"/>
          </p:cNvSpPr>
          <p:nvPr>
            <p:ph type="title"/>
          </p:nvPr>
        </p:nvSpPr>
        <p:spPr>
          <a:solidFill>
            <a:schemeClr val="tx1"/>
          </a:solidFill>
        </p:spPr>
        <p:txBody>
          <a:bodyPr/>
          <a:lstStyle/>
          <a:p>
            <a:r>
              <a:rPr lang="en-US"/>
              <a:t>Youth Action Board (YAB) Recruitment</a:t>
            </a:r>
            <a:endParaRPr lang="en-US">
              <a:solidFill>
                <a:schemeClr val="bg1"/>
              </a:solidFill>
            </a:endParaRPr>
          </a:p>
        </p:txBody>
      </p:sp>
      <p:sp>
        <p:nvSpPr>
          <p:cNvPr id="7" name="TextBox 6">
            <a:extLst>
              <a:ext uri="{FF2B5EF4-FFF2-40B4-BE49-F238E27FC236}">
                <a16:creationId xmlns:a16="http://schemas.microsoft.com/office/drawing/2014/main" id="{481791E9-0820-FFBE-D9EF-B36DD3C7A48C}"/>
              </a:ext>
            </a:extLst>
          </p:cNvPr>
          <p:cNvSpPr txBox="1"/>
          <p:nvPr/>
        </p:nvSpPr>
        <p:spPr>
          <a:xfrm>
            <a:off x="8203681" y="4111244"/>
            <a:ext cx="3002856" cy="1815882"/>
          </a:xfrm>
          <a:prstGeom prst="rect">
            <a:avLst/>
          </a:prstGeom>
          <a:noFill/>
        </p:spPr>
        <p:txBody>
          <a:bodyPr wrap="square" rtlCol="0">
            <a:spAutoFit/>
          </a:bodyPr>
          <a:lstStyle/>
          <a:p>
            <a:r>
              <a:rPr lang="en-US" sz="2800">
                <a:solidFill>
                  <a:schemeClr val="bg1"/>
                </a:solidFill>
              </a:rPr>
              <a:t>Marcel Rivers, </a:t>
            </a:r>
          </a:p>
          <a:p>
            <a:r>
              <a:rPr lang="en-US" sz="2800">
                <a:solidFill>
                  <a:schemeClr val="bg1"/>
                </a:solidFill>
              </a:rPr>
              <a:t>Planning and Engagement Coordinator</a:t>
            </a:r>
            <a:endParaRPr lang="en-US" sz="2800"/>
          </a:p>
        </p:txBody>
      </p:sp>
      <p:pic>
        <p:nvPicPr>
          <p:cNvPr id="6" name="Content Placeholder 5" descr="Portrait of a person wearing a green button-up shirt, standing against a neutral background. The individual has short hair and is smiling, making it suitable for professional or personal use.">
            <a:extLst>
              <a:ext uri="{FF2B5EF4-FFF2-40B4-BE49-F238E27FC236}">
                <a16:creationId xmlns:a16="http://schemas.microsoft.com/office/drawing/2014/main" id="{084A9C96-1D81-6540-A408-C7436F73BA04}"/>
              </a:ext>
            </a:extLst>
          </p:cNvPr>
          <p:cNvPicPr>
            <a:picLocks noGrp="1" noChangeAspect="1"/>
          </p:cNvPicPr>
          <p:nvPr>
            <p:ph idx="1"/>
          </p:nvPr>
        </p:nvPicPr>
        <p:blipFill>
          <a:blip r:embed="rId3"/>
          <a:stretch>
            <a:fillRect/>
          </a:stretch>
        </p:blipFill>
        <p:spPr>
          <a:xfrm>
            <a:off x="3392605" y="2722248"/>
            <a:ext cx="4811076" cy="3204878"/>
          </a:xfrm>
          <a:prstGeom prst="rect">
            <a:avLst/>
          </a:prstGeom>
        </p:spPr>
      </p:pic>
      <p:sp>
        <p:nvSpPr>
          <p:cNvPr id="3" name="Slide Number Placeholder 2">
            <a:extLst>
              <a:ext uri="{FF2B5EF4-FFF2-40B4-BE49-F238E27FC236}">
                <a16:creationId xmlns:a16="http://schemas.microsoft.com/office/drawing/2014/main" id="{6B564BB1-23F8-A961-0C9A-3F695E4881E0}"/>
              </a:ext>
            </a:extLst>
          </p:cNvPr>
          <p:cNvSpPr>
            <a:spLocks noGrp="1"/>
          </p:cNvSpPr>
          <p:nvPr>
            <p:ph type="sldNum" sz="quarter" idx="12"/>
          </p:nvPr>
        </p:nvSpPr>
        <p:spPr/>
        <p:txBody>
          <a:bodyPr/>
          <a:lstStyle/>
          <a:p>
            <a:fld id="{37BF59D1-7C16-4B01-85C2-4A7CDD205D72}" type="slidenum">
              <a:rPr lang="en-US" smtClean="0"/>
              <a:t>87</a:t>
            </a:fld>
            <a:endParaRPr lang="en-US"/>
          </a:p>
        </p:txBody>
      </p:sp>
    </p:spTree>
    <p:extLst>
      <p:ext uri="{BB962C8B-B14F-4D97-AF65-F5344CB8AC3E}">
        <p14:creationId xmlns:p14="http://schemas.microsoft.com/office/powerpoint/2010/main" val="42238916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3558" cy="1325563"/>
          </a:xfrm>
          <a:solidFill>
            <a:schemeClr val="tx1"/>
          </a:solidFill>
        </p:spPr>
        <p:txBody>
          <a:bodyPr/>
          <a:lstStyle/>
          <a:p>
            <a:r>
              <a:rPr lang="en-US">
                <a:solidFill>
                  <a:schemeClr val="bg1"/>
                </a:solidFill>
              </a:rPr>
              <a:t>Closing Remarks</a:t>
            </a:r>
          </a:p>
        </p:txBody>
      </p:sp>
      <p:sp>
        <p:nvSpPr>
          <p:cNvPr id="8" name="TextBox 7">
            <a:extLst>
              <a:ext uri="{FF2B5EF4-FFF2-40B4-BE49-F238E27FC236}">
                <a16:creationId xmlns:a16="http://schemas.microsoft.com/office/drawing/2014/main" id="{77BA898C-6BDF-4FE2-8322-9049DD2E6911}"/>
              </a:ext>
            </a:extLst>
          </p:cNvPr>
          <p:cNvSpPr txBox="1"/>
          <p:nvPr/>
        </p:nvSpPr>
        <p:spPr>
          <a:xfrm>
            <a:off x="8086995" y="5103819"/>
            <a:ext cx="3739263" cy="954107"/>
          </a:xfrm>
          <a:prstGeom prst="rect">
            <a:avLst/>
          </a:prstGeom>
          <a:noFill/>
        </p:spPr>
        <p:txBody>
          <a:bodyPr wrap="square" rtlCol="0">
            <a:spAutoFit/>
          </a:bodyPr>
          <a:lstStyle/>
          <a:p>
            <a:r>
              <a:rPr lang="en-US" sz="2800">
                <a:solidFill>
                  <a:schemeClr val="bg1"/>
                </a:solidFill>
              </a:rPr>
              <a:t>Victor Rivera, </a:t>
            </a:r>
            <a:br>
              <a:rPr lang="en-US" sz="2800">
                <a:solidFill>
                  <a:schemeClr val="bg1"/>
                </a:solidFill>
              </a:rPr>
            </a:br>
            <a:r>
              <a:rPr lang="en-US" sz="2800">
                <a:solidFill>
                  <a:schemeClr val="bg1"/>
                </a:solidFill>
              </a:rPr>
              <a:t>CoC Board Vice Chair</a:t>
            </a:r>
            <a:endParaRPr lang="en-US" sz="2800"/>
          </a:p>
        </p:txBody>
      </p:sp>
      <p:pic>
        <p:nvPicPr>
          <p:cNvPr id="4" name="Content Placeholder 3">
            <a:extLst>
              <a:ext uri="{FF2B5EF4-FFF2-40B4-BE49-F238E27FC236}">
                <a16:creationId xmlns:a16="http://schemas.microsoft.com/office/drawing/2014/main" id="{38EB64EA-93B7-D4CC-AD15-CD5D64D12F7C}"/>
              </a:ext>
            </a:extLst>
          </p:cNvPr>
          <p:cNvPicPr>
            <a:picLocks noGrp="1" noChangeAspect="1"/>
          </p:cNvPicPr>
          <p:nvPr>
            <p:ph idx="1"/>
          </p:nvPr>
        </p:nvPicPr>
        <p:blipFill>
          <a:blip r:embed="rId3"/>
          <a:stretch>
            <a:fillRect/>
          </a:stretch>
        </p:blipFill>
        <p:spPr>
          <a:xfrm>
            <a:off x="3999904" y="2075938"/>
            <a:ext cx="3981988" cy="3981988"/>
          </a:xfrm>
          <a:prstGeom prst="rect">
            <a:avLst/>
          </a:prstGeom>
        </p:spPr>
      </p:pic>
      <p:sp>
        <p:nvSpPr>
          <p:cNvPr id="3" name="Slide Number Placeholder 2">
            <a:extLst>
              <a:ext uri="{FF2B5EF4-FFF2-40B4-BE49-F238E27FC236}">
                <a16:creationId xmlns:a16="http://schemas.microsoft.com/office/drawing/2014/main" id="{C9CBEF88-E7C0-4C8A-8C45-161D174A358A}"/>
              </a:ext>
            </a:extLst>
          </p:cNvPr>
          <p:cNvSpPr>
            <a:spLocks noGrp="1"/>
          </p:cNvSpPr>
          <p:nvPr>
            <p:ph type="sldNum" sz="quarter" idx="12"/>
          </p:nvPr>
        </p:nvSpPr>
        <p:spPr/>
        <p:txBody>
          <a:bodyPr/>
          <a:lstStyle/>
          <a:p>
            <a:fld id="{37BF59D1-7C16-4B01-85C2-4A7CDD205D72}" type="slidenum">
              <a:rPr lang="en-US" smtClean="0"/>
              <a:t>88</a:t>
            </a:fld>
            <a:endParaRPr lang="en-US"/>
          </a:p>
        </p:txBody>
      </p:sp>
    </p:spTree>
    <p:extLst>
      <p:ext uri="{BB962C8B-B14F-4D97-AF65-F5344CB8AC3E}">
        <p14:creationId xmlns:p14="http://schemas.microsoft.com/office/powerpoint/2010/main" val="5095070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a:t>Thank You!</a:t>
            </a:r>
            <a:endParaRPr lang="en-US">
              <a:solidFill>
                <a:schemeClr val="bg1"/>
              </a:solidFill>
            </a:endParaRPr>
          </a:p>
        </p:txBody>
      </p:sp>
      <p:sp>
        <p:nvSpPr>
          <p:cNvPr id="3" name="Content Placeholder 2"/>
          <p:cNvSpPr>
            <a:spLocks noGrp="1"/>
          </p:cNvSpPr>
          <p:nvPr>
            <p:ph idx="1"/>
          </p:nvPr>
        </p:nvSpPr>
        <p:spPr>
          <a:xfrm>
            <a:off x="838200" y="1825625"/>
            <a:ext cx="10515600" cy="4351338"/>
          </a:xfrm>
          <a:solidFill>
            <a:schemeClr val="tx1"/>
          </a:solidFill>
        </p:spPr>
        <p:txBody>
          <a:bodyPr/>
          <a:lstStyle/>
          <a:p>
            <a:pPr marL="0" indent="0">
              <a:buNone/>
            </a:pPr>
            <a:endParaRPr lang="en-US">
              <a:solidFill>
                <a:schemeClr val="bg1"/>
              </a:solidFill>
            </a:endParaRPr>
          </a:p>
          <a:p>
            <a:pPr marL="0" indent="0">
              <a:buNone/>
            </a:pPr>
            <a:endParaRPr lang="en-US">
              <a:solidFill>
                <a:schemeClr val="bg1"/>
              </a:solidFill>
            </a:endParaRPr>
          </a:p>
          <a:p>
            <a:pPr marL="0" indent="0">
              <a:buNone/>
            </a:pPr>
            <a:r>
              <a:rPr lang="en-US">
                <a:solidFill>
                  <a:schemeClr val="bg1"/>
                </a:solidFill>
              </a:rPr>
              <a:t>Subscribe to the TX BoS CoC </a:t>
            </a:r>
          </a:p>
          <a:p>
            <a:pPr marL="0" indent="0">
              <a:buNone/>
            </a:pPr>
            <a:r>
              <a:rPr lang="en-US">
                <a:solidFill>
                  <a:schemeClr val="bg1"/>
                </a:solidFill>
              </a:rPr>
              <a:t>newsletter at </a:t>
            </a:r>
            <a:r>
              <a:rPr lang="en-US" u="sng">
                <a:solidFill>
                  <a:schemeClr val="accent1"/>
                </a:solidFill>
              </a:rPr>
              <a:t>thn.org/stay-informed/ </a:t>
            </a:r>
          </a:p>
          <a:p>
            <a:pPr marL="0" indent="0">
              <a:buNone/>
            </a:pPr>
            <a:r>
              <a:rPr lang="en-US">
                <a:solidFill>
                  <a:schemeClr val="bg1"/>
                </a:solidFill>
              </a:rPr>
              <a:t>or use the QR code.</a:t>
            </a:r>
          </a:p>
        </p:txBody>
      </p:sp>
      <p:pic>
        <p:nvPicPr>
          <p:cNvPr id="5" name="Picture 4">
            <a:extLst>
              <a:ext uri="{FF2B5EF4-FFF2-40B4-BE49-F238E27FC236}">
                <a16:creationId xmlns:a16="http://schemas.microsoft.com/office/drawing/2014/main" id="{1508BCF9-2339-43E2-8F32-625129FB93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2407" y="2095147"/>
            <a:ext cx="2667706" cy="2667706"/>
          </a:xfrm>
          <a:prstGeom prst="rect">
            <a:avLst/>
          </a:prstGeom>
        </p:spPr>
      </p:pic>
      <p:sp>
        <p:nvSpPr>
          <p:cNvPr id="4" name="Slide Number Placeholder 3">
            <a:extLst>
              <a:ext uri="{FF2B5EF4-FFF2-40B4-BE49-F238E27FC236}">
                <a16:creationId xmlns:a16="http://schemas.microsoft.com/office/drawing/2014/main" id="{43620AB7-1464-FF0C-0F71-B7DFD1A35FDE}"/>
              </a:ext>
            </a:extLst>
          </p:cNvPr>
          <p:cNvSpPr>
            <a:spLocks noGrp="1"/>
          </p:cNvSpPr>
          <p:nvPr>
            <p:ph type="sldNum" sz="quarter" idx="12"/>
          </p:nvPr>
        </p:nvSpPr>
        <p:spPr/>
        <p:txBody>
          <a:bodyPr/>
          <a:lstStyle/>
          <a:p>
            <a:fld id="{37BF59D1-7C16-4B01-85C2-4A7CDD205D72}" type="slidenum">
              <a:rPr lang="en-US" smtClean="0"/>
              <a:t>89</a:t>
            </a:fld>
            <a:endParaRPr lang="en-US"/>
          </a:p>
        </p:txBody>
      </p:sp>
    </p:spTree>
    <p:extLst>
      <p:ext uri="{BB962C8B-B14F-4D97-AF65-F5344CB8AC3E}">
        <p14:creationId xmlns:p14="http://schemas.microsoft.com/office/powerpoint/2010/main" val="26965974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A070-3310-0651-9051-D47130DC7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F2A9E0-2833-EA3B-500E-73D48EBAA23D}"/>
              </a:ext>
            </a:extLst>
          </p:cNvPr>
          <p:cNvSpPr>
            <a:spLocks noGrp="1"/>
          </p:cNvSpPr>
          <p:nvPr>
            <p:ph type="title"/>
          </p:nvPr>
        </p:nvSpPr>
        <p:spPr/>
        <p:txBody>
          <a:bodyPr/>
          <a:lstStyle/>
          <a:p>
            <a:r>
              <a:rPr lang="en-US"/>
              <a:t>Tell us about yourself</a:t>
            </a:r>
          </a:p>
        </p:txBody>
      </p:sp>
      <p:sp>
        <p:nvSpPr>
          <p:cNvPr id="3" name="Content Placeholder 2">
            <a:extLst>
              <a:ext uri="{FF2B5EF4-FFF2-40B4-BE49-F238E27FC236}">
                <a16:creationId xmlns:a16="http://schemas.microsoft.com/office/drawing/2014/main" id="{07575936-085D-0BE2-9A67-93F7BFDC78CD}"/>
              </a:ext>
            </a:extLst>
          </p:cNvPr>
          <p:cNvSpPr>
            <a:spLocks noGrp="1"/>
          </p:cNvSpPr>
          <p:nvPr>
            <p:ph idx="1"/>
          </p:nvPr>
        </p:nvSpPr>
        <p:spPr/>
        <p:txBody>
          <a:bodyPr vert="horz" lIns="91440" tIns="45720" rIns="91440" bIns="45720" rtlCol="0" anchor="t">
            <a:normAutofit/>
          </a:bodyPr>
          <a:lstStyle/>
          <a:p>
            <a:r>
              <a:rPr lang="en-US" sz="3200">
                <a:solidFill>
                  <a:schemeClr val="bg1"/>
                </a:solidFill>
              </a:rPr>
              <a:t>Tell us your county, if you’ve experienced homelessness, and groups you belong to or represent</a:t>
            </a:r>
            <a:endParaRPr lang="en-US">
              <a:solidFill>
                <a:schemeClr val="bg1"/>
              </a:solidFill>
            </a:endParaRPr>
          </a:p>
          <a:p>
            <a:r>
              <a:rPr lang="en-US" sz="3200">
                <a:solidFill>
                  <a:srgbClr val="92D050"/>
                </a:solidFill>
                <a:ea typeface="+mn-lt"/>
                <a:cs typeface="+mn-lt"/>
              </a:rPr>
              <a:t>https://thn.wufoo.com/forms/wqabpg20h7ak3u/</a:t>
            </a:r>
            <a:endParaRPr lang="en-US" sz="3200">
              <a:solidFill>
                <a:srgbClr val="92D050"/>
              </a:solidFill>
              <a:ea typeface="Roboto"/>
              <a:cs typeface="Roboto"/>
            </a:endParaRPr>
          </a:p>
          <a:p>
            <a:endParaRPr lang="en-US" sz="3200">
              <a:solidFill>
                <a:schemeClr val="bg1"/>
              </a:solidFill>
              <a:ea typeface="Roboto"/>
              <a:cs typeface="Roboto"/>
            </a:endParaRPr>
          </a:p>
        </p:txBody>
      </p:sp>
      <p:pic>
        <p:nvPicPr>
          <p:cNvPr id="4" name="Picture 3">
            <a:extLst>
              <a:ext uri="{FF2B5EF4-FFF2-40B4-BE49-F238E27FC236}">
                <a16:creationId xmlns:a16="http://schemas.microsoft.com/office/drawing/2014/main" id="{FC3739F6-C5AE-7EFE-020C-1CCE776A59B2}"/>
              </a:ext>
            </a:extLst>
          </p:cNvPr>
          <p:cNvPicPr>
            <a:picLocks noChangeAspect="1"/>
          </p:cNvPicPr>
          <p:nvPr/>
        </p:nvPicPr>
        <p:blipFill>
          <a:blip r:embed="rId3"/>
          <a:stretch>
            <a:fillRect/>
          </a:stretch>
        </p:blipFill>
        <p:spPr>
          <a:xfrm>
            <a:off x="4772141" y="3545506"/>
            <a:ext cx="2880036" cy="2880036"/>
          </a:xfrm>
          <a:prstGeom prst="rect">
            <a:avLst/>
          </a:prstGeom>
        </p:spPr>
      </p:pic>
      <p:sp>
        <p:nvSpPr>
          <p:cNvPr id="5" name="Slide Number Placeholder 4">
            <a:extLst>
              <a:ext uri="{FF2B5EF4-FFF2-40B4-BE49-F238E27FC236}">
                <a16:creationId xmlns:a16="http://schemas.microsoft.com/office/drawing/2014/main" id="{34C7D890-0200-14AA-4AC3-0C8464937387}"/>
              </a:ext>
            </a:extLst>
          </p:cNvPr>
          <p:cNvSpPr>
            <a:spLocks noGrp="1"/>
          </p:cNvSpPr>
          <p:nvPr>
            <p:ph type="sldNum" sz="quarter" idx="12"/>
          </p:nvPr>
        </p:nvSpPr>
        <p:spPr/>
        <p:txBody>
          <a:bodyPr/>
          <a:lstStyle/>
          <a:p>
            <a:fld id="{37BF59D1-7C16-4B01-85C2-4A7CDD205D72}" type="slidenum">
              <a:rPr lang="en-US" smtClean="0"/>
              <a:t>90</a:t>
            </a:fld>
            <a:endParaRPr lang="en-US"/>
          </a:p>
        </p:txBody>
      </p:sp>
    </p:spTree>
    <p:extLst>
      <p:ext uri="{BB962C8B-B14F-4D97-AF65-F5344CB8AC3E}">
        <p14:creationId xmlns:p14="http://schemas.microsoft.com/office/powerpoint/2010/main" val="3646583129"/>
      </p:ext>
    </p:extLst>
  </p:cSld>
  <p:clrMapOvr>
    <a:masterClrMapping/>
  </p:clrMapOvr>
</p:sld>
</file>

<file path=ppt/theme/theme1.xml><?xml version="1.0" encoding="utf-8"?>
<a:theme xmlns:a="http://schemas.openxmlformats.org/drawingml/2006/main" name="Office Theme">
  <a:themeElements>
    <a:clrScheme name="New THN">
      <a:dk1>
        <a:srgbClr val="003D79"/>
      </a:dk1>
      <a:lt1>
        <a:srgbClr val="FFFFFF"/>
      </a:lt1>
      <a:dk2>
        <a:srgbClr val="003D79"/>
      </a:dk2>
      <a:lt2>
        <a:srgbClr val="FFFFFF"/>
      </a:lt2>
      <a:accent1>
        <a:srgbClr val="9DBB53"/>
      </a:accent1>
      <a:accent2>
        <a:srgbClr val="BB6253"/>
      </a:accent2>
      <a:accent3>
        <a:srgbClr val="7E5479"/>
      </a:accent3>
      <a:accent4>
        <a:srgbClr val="F48E58"/>
      </a:accent4>
      <a:accent5>
        <a:srgbClr val="1F8DBF"/>
      </a:accent5>
      <a:accent6>
        <a:srgbClr val="FFB994"/>
      </a:accent6>
      <a:hlink>
        <a:srgbClr val="003D79"/>
      </a:hlink>
      <a:folHlink>
        <a:srgbClr val="9DBB53"/>
      </a:folHlink>
    </a:clrScheme>
    <a:fontScheme name="New THN">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 PPT Presentation_Working.potx" id="{8F0ACA5D-C80D-410A-9199-6BB8F6622E7D}" vid="{65213683-CD12-4617-9B67-7AEB0BC28D0C}"/>
    </a:ext>
  </a:extLst>
</a:theme>
</file>

<file path=ppt/theme/theme2.xml><?xml version="1.0" encoding="utf-8"?>
<a:theme xmlns:a="http://schemas.openxmlformats.org/drawingml/2006/main" name="1_Office Theme">
  <a:themeElements>
    <a:clrScheme name="New THN">
      <a:dk1>
        <a:srgbClr val="003D79"/>
      </a:dk1>
      <a:lt1>
        <a:srgbClr val="FFFFFF"/>
      </a:lt1>
      <a:dk2>
        <a:srgbClr val="003D79"/>
      </a:dk2>
      <a:lt2>
        <a:srgbClr val="FFFFFF"/>
      </a:lt2>
      <a:accent1>
        <a:srgbClr val="9DBB53"/>
      </a:accent1>
      <a:accent2>
        <a:srgbClr val="BB6253"/>
      </a:accent2>
      <a:accent3>
        <a:srgbClr val="7E5479"/>
      </a:accent3>
      <a:accent4>
        <a:srgbClr val="F48E58"/>
      </a:accent4>
      <a:accent5>
        <a:srgbClr val="1F8DBF"/>
      </a:accent5>
      <a:accent6>
        <a:srgbClr val="FFB994"/>
      </a:accent6>
      <a:hlink>
        <a:srgbClr val="003D79"/>
      </a:hlink>
      <a:folHlink>
        <a:srgbClr val="9DB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Theme">
  <a:themeElements>
    <a:clrScheme name="Custom 1">
      <a:dk1>
        <a:srgbClr val="003D79"/>
      </a:dk1>
      <a:lt1>
        <a:srgbClr val="FFFFFF"/>
      </a:lt1>
      <a:dk2>
        <a:srgbClr val="003D79"/>
      </a:dk2>
      <a:lt2>
        <a:srgbClr val="FFFFFF"/>
      </a:lt2>
      <a:accent1>
        <a:srgbClr val="9DBB53"/>
      </a:accent1>
      <a:accent2>
        <a:srgbClr val="BB6253"/>
      </a:accent2>
      <a:accent3>
        <a:srgbClr val="7E5479"/>
      </a:accent3>
      <a:accent4>
        <a:srgbClr val="F48E58"/>
      </a:accent4>
      <a:accent5>
        <a:srgbClr val="1F8DBF"/>
      </a:accent5>
      <a:accent6>
        <a:srgbClr val="FFB994"/>
      </a:accent6>
      <a:hlink>
        <a:srgbClr val="003D79"/>
      </a:hlink>
      <a:folHlink>
        <a:srgbClr val="9DBB5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FE8DDF247B974489551B3E37B679DA" ma:contentTypeVersion="14" ma:contentTypeDescription="Create a new document." ma:contentTypeScope="" ma:versionID="db672255d94a843343be38484f06ac44">
  <xsd:schema xmlns:xsd="http://www.w3.org/2001/XMLSchema" xmlns:xs="http://www.w3.org/2001/XMLSchema" xmlns:p="http://schemas.microsoft.com/office/2006/metadata/properties" xmlns:ns2="8c073951-5dc8-4278-a996-8efcb0f14daf" xmlns:ns3="89bc7eea-c806-4698-bccc-06b85d650dfc" targetNamespace="http://schemas.microsoft.com/office/2006/metadata/properties" ma:root="true" ma:fieldsID="437af975f2cedbdc165cbfc3941c4ec6" ns2:_="" ns3:_="">
    <xsd:import namespace="8c073951-5dc8-4278-a996-8efcb0f14daf"/>
    <xsd:import namespace="89bc7eea-c806-4698-bccc-06b85d650dfc"/>
    <xsd:element name="properties">
      <xsd:complexType>
        <xsd:sequence>
          <xsd:element name="documentManagement">
            <xsd:complexType>
              <xsd:all>
                <xsd:element ref="ns2:MigrationSourceID"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073951-5dc8-4278-a996-8efcb0f14daf" elementFormDefault="qualified">
    <xsd:import namespace="http://schemas.microsoft.com/office/2006/documentManagement/types"/>
    <xsd:import namespace="http://schemas.microsoft.com/office/infopath/2007/PartnerControls"/>
    <xsd:element name="MigrationSourceID" ma:index="8" nillable="true" ma:displayName="MigrationSourceID" ma:internalName="MigrationSourceID" ma:readOnly="true">
      <xsd:simpleType>
        <xsd:restriction base="dms:Text"/>
      </xsd:simpleType>
    </xsd:element>
    <xsd:element name="TaxCatchAll" ma:index="19" nillable="true" ma:displayName="Taxonomy Catch All Column" ma:hidden="true" ma:list="{d38c9fe6-7963-43e4-a737-62c4af7cdd44}" ma:internalName="TaxCatchAll" ma:showField="CatchAllData" ma:web="8c073951-5dc8-4278-a996-8efcb0f14da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9bc7eea-c806-4698-bccc-06b85d650dfc"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91e758a-c0c6-4a36-a684-8809a548c90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9bc7eea-c806-4698-bccc-06b85d650dfc">
      <Terms xmlns="http://schemas.microsoft.com/office/infopath/2007/PartnerControls"/>
    </lcf76f155ced4ddcb4097134ff3c332f>
    <TaxCatchAll xmlns="8c073951-5dc8-4278-a996-8efcb0f14da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B0471C-7D0F-46FF-8FBF-F655AA28B6F5}">
  <ds:schemaRefs>
    <ds:schemaRef ds:uri="89bc7eea-c806-4698-bccc-06b85d650dfc"/>
    <ds:schemaRef ds:uri="8c073951-5dc8-4278-a996-8efcb0f14d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64267E2-7244-49C7-B39C-597262C572E9}">
  <ds:schemaRefs>
    <ds:schemaRef ds:uri="89bc7eea-c806-4698-bccc-06b85d650dfc"/>
    <ds:schemaRef ds:uri="8c073951-5dc8-4278-a996-8efcb0f14daf"/>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A8C5BF3-E927-4BD5-B784-BF4AA8B873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2021 PPT Presentation TEMPLATE</Template>
  <TotalTime>8</TotalTime>
  <Words>2632</Words>
  <Application>Microsoft Office PowerPoint</Application>
  <PresentationFormat>Widescreen</PresentationFormat>
  <Paragraphs>393</Paragraphs>
  <Slides>90</Slides>
  <Notes>33</Notes>
  <HiddenSlides>0</HiddenSlides>
  <MMClips>1</MMClips>
  <ScaleCrop>false</ScaleCrop>
  <HeadingPairs>
    <vt:vector size="4" baseType="variant">
      <vt:variant>
        <vt:lpstr>Theme</vt:lpstr>
      </vt:variant>
      <vt:variant>
        <vt:i4>4</vt:i4>
      </vt:variant>
      <vt:variant>
        <vt:lpstr>Slide Titles</vt:lpstr>
      </vt:variant>
      <vt:variant>
        <vt:i4>90</vt:i4>
      </vt:variant>
    </vt:vector>
  </HeadingPairs>
  <TitlesOfParts>
    <vt:vector size="94" baseType="lpstr">
      <vt:lpstr>Office Theme</vt:lpstr>
      <vt:lpstr>1_Office Theme</vt:lpstr>
      <vt:lpstr>2_Office Theme</vt:lpstr>
      <vt:lpstr>1_Office Theme</vt:lpstr>
      <vt:lpstr>TX BoS CoC General Membership Meeting 9/23/2026</vt:lpstr>
      <vt:lpstr>Tell us about yourself!</vt:lpstr>
      <vt:lpstr>Welcome</vt:lpstr>
      <vt:lpstr>PowerPoint Presentation</vt:lpstr>
      <vt:lpstr>Introductions</vt:lpstr>
      <vt:lpstr>Texas Homeless Network</vt:lpstr>
      <vt:lpstr>What is a CoC?</vt:lpstr>
      <vt:lpstr>PowerPoint Presentation</vt:lpstr>
      <vt:lpstr>Texas Balance of State Continuum of Care</vt:lpstr>
      <vt:lpstr>HUD’s definition of “Homeless”</vt:lpstr>
      <vt:lpstr>Ending Homelessness</vt:lpstr>
      <vt:lpstr>State of the CoC Address</vt:lpstr>
      <vt:lpstr>CoC Governance Charter—Annual Review</vt:lpstr>
      <vt:lpstr>CoC Governance Charter—Annual Review</vt:lpstr>
      <vt:lpstr>Governance Charter Overview</vt:lpstr>
      <vt:lpstr>Governance Charter—Proposed Changes</vt:lpstr>
      <vt:lpstr>Comment on CoC Governance Charter</vt:lpstr>
      <vt:lpstr>Year-in-Review Video</vt:lpstr>
      <vt:lpstr>PowerPoint Presentation</vt:lpstr>
      <vt:lpstr>Disaster Response and the CoC: What Homeless Services Need to Know</vt:lpstr>
      <vt:lpstr>PowerPoint Presentation</vt:lpstr>
      <vt:lpstr>Agenda (60 minutes)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Disaster Coordination in the TX BoS CoC </vt:lpstr>
      <vt:lpstr>TX BoS CoC Disaster Coordination Initiative </vt:lpstr>
      <vt:lpstr>PowerPoint Presentation</vt:lpstr>
      <vt:lpstr>PowerPoint Presentation</vt:lpstr>
      <vt:lpstr>PowerPoint Presentation</vt:lpstr>
      <vt:lpstr>Map and Worksheet</vt:lpstr>
      <vt:lpstr>What's Next? </vt:lpstr>
      <vt:lpstr>2026-2027 CoC Action Plan Implementation</vt:lpstr>
      <vt:lpstr>PowerPoint Presentation</vt:lpstr>
      <vt:lpstr>PowerPoint Presentation</vt:lpstr>
      <vt:lpstr>PowerPoint Presentation</vt:lpstr>
      <vt:lpstr>Lived Experience Committee</vt:lpstr>
      <vt:lpstr>TX BoS CoC  Lived Experience Committee (LEC)</vt:lpstr>
      <vt:lpstr>Agenda</vt:lpstr>
      <vt:lpstr>LEC Purpose</vt:lpstr>
      <vt:lpstr>PowerPoint Presentation</vt:lpstr>
      <vt:lpstr>PowerPoint Presentation</vt:lpstr>
      <vt:lpstr>LEC Members and THN STAFF</vt:lpstr>
      <vt:lpstr>LEC Member and CoC Members</vt:lpstr>
      <vt:lpstr>PowerPoint Presentation</vt:lpstr>
      <vt:lpstr>LEC Members and THN Staff</vt:lpstr>
      <vt:lpstr>LEC Members</vt:lpstr>
      <vt:lpstr>2026-2027 Goals</vt:lpstr>
      <vt:lpstr>Thank you…</vt:lpstr>
      <vt:lpstr>General Membership Input: Open Feedback &amp; Suggestions to the CoC</vt:lpstr>
      <vt:lpstr>SOAR: SSI/SSDI Outreach, Access, and Recovery</vt:lpstr>
      <vt:lpstr>SOAR Updates</vt:lpstr>
      <vt:lpstr>PowerPoint Presentation</vt:lpstr>
      <vt:lpstr>The Ask  </vt:lpstr>
      <vt:lpstr>Points of Contact</vt:lpstr>
      <vt:lpstr>2027 Point-in-Time (PIT) Count</vt:lpstr>
      <vt:lpstr>2027 Point-in-Time (PIT) Count</vt:lpstr>
      <vt:lpstr>Youth Action Board (YAB) Recruitment</vt:lpstr>
      <vt:lpstr>Closing Remarks</vt:lpstr>
      <vt:lpstr>Thank You!</vt:lpstr>
      <vt:lpstr>Tell us about yourself</vt:lpstr>
    </vt:vector>
  </TitlesOfParts>
  <Company>Texas Homeless Network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TX BoS CoC September 2022 General Meeting</dc:title>
  <dc:creator>Margaret Hill</dc:creator>
  <cp:lastModifiedBy>Mary Stahlke</cp:lastModifiedBy>
  <cp:revision>491</cp:revision>
  <dcterms:created xsi:type="dcterms:W3CDTF">2022-09-28T01:43:43Z</dcterms:created>
  <dcterms:modified xsi:type="dcterms:W3CDTF">2026-10-05T16:52:00Z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0x0101007EFE8DDF247B974489551B3E37B679DA</vt:lpwstr>
  </property>
  <property fmtid="{D5CDD505-2E9C-101B-9397-08002B2CF9AE}" pid="3" name="MediaServiceImageTags">
    <vt:lpwstr/>
  </property>
</Properties>
</file>